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B2"/>
    <a:srgbClr val="FFFDE7"/>
    <a:srgbClr val="F1F8E9"/>
    <a:srgbClr val="B2DFDB"/>
    <a:srgbClr val="C5CAE9"/>
    <a:srgbClr val="E1F5FE"/>
    <a:srgbClr val="E8EAF6"/>
    <a:srgbClr val="F3E5F5"/>
    <a:srgbClr val="FF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E341-5F1C-D6E1-2D59-2EFFD3E1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B2265-5195-F013-ACB5-053DE97E2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EEBAA-A190-5519-F5FE-49E8C24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6852-C507-8058-A908-FCCE391B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11586-A07D-8601-9BBB-2C8025F2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1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048C2-BD50-A536-1291-2FCAC494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951BE-B96A-22A8-65D5-64152957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92D7-E2D3-1693-D168-5EB8A646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9269D-2825-B708-41BD-6FBF00CE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512FB-B6FB-D9BE-E00F-6AD4EC39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56367-F130-A5FB-2BE1-BB1BB6B94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731B9-B205-540B-849D-4D19001D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2AAA-86C5-58FA-9812-31116DDD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DA474-03FF-018C-68B4-5C5A16E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3FEDD-61A3-4B71-81E7-7F87D5F2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4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6FA6-142E-CB2D-A351-BE5C5E39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02E60-25AF-4699-53C6-22620284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8320-3B9B-02B3-7B7B-428A3F29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51EA1-3015-769F-76AD-FCBCEAE8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1B17C-BF6B-72A0-E79E-99F14CB3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9AEA-9040-3822-BB7E-B2112CCE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89F02-F9C5-657F-F49E-8F98149C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096FB-6A44-FE27-9367-ADCBF2FC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990CE-B96D-A09F-94E0-49B615A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C725D-C580-EB41-A8EE-A5B2CC9C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5CD20-A47A-5202-DB98-8C84759D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B628B-B86D-B627-0AE5-436E2D1B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3E7A2-3674-83DD-DBF2-326F024A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1296A-E09A-85BF-285F-CBFD7D01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841F8-891B-5548-F498-A8966587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2E2D-03D8-0DE7-30A0-52E9F14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DE85A-0448-87B3-7493-3C2ACFA9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8E74F-3365-68A2-6752-B4DC05E8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A691A-268A-EA32-4E8C-82933D30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A94B28-3A94-8016-8FCC-D6CEA9DE7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1482B-72E7-9D5A-7C6B-7C41212E1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7165B-324B-3620-50AF-21D3781C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80D6A-9D82-1B95-1692-3AE0B933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72839-9C3C-6F9B-99CA-2C412462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0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8D93-5705-59F5-FC67-A4E04B61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2C493-5B25-C1B1-6E0D-E7B89E62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3F7-C83C-C70D-D8C2-B44ED3E5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AE486-18D2-7632-F45F-AD8EB93B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3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41E90-7594-3A1F-2250-D95275E2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A7E45-EABC-0303-8100-F8C0C23D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A26C7-CC63-ACE0-B687-CDFB8900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72F12-C259-CD4D-F40E-D3720F43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5D0D4-1789-3D82-2E71-38E2D19B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B1C1A-BC1A-2F41-9158-BE2417C5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AC967-EB06-BBE8-DD71-56882FD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3BD24-F8F6-0F37-A96F-8E775E0A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77933-8935-17B5-C5A4-EAB8A66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4A17-6694-D9BB-DDF3-D4B28948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14009-52CF-37E6-6D14-F054AACA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5C170-C66B-28B5-A97B-FC28C2C5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1EEE6-D501-56BE-1A70-3C73E38D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605BC-A112-1926-B73C-8AB05C25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A1AD1-A291-D468-CD05-4B32337F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7D93D-E191-F31C-760D-C711927E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3F27E-C7C7-515F-146F-924408AC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0210-E1F2-3D01-3A91-1016B9247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5B5E-63B4-4AE7-B4FC-7B40AA4603AC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09D2E-E7E1-1038-986F-C90A6ADD3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F0538-3E75-EE0F-DC6F-40ADBCF15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51E5-6B0C-46F0-B9A8-B7CCA146C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1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ED4D35-E828-5F09-ECD3-A4F5DC18D75C}"/>
              </a:ext>
            </a:extLst>
          </p:cNvPr>
          <p:cNvSpPr/>
          <p:nvPr/>
        </p:nvSpPr>
        <p:spPr>
          <a:xfrm>
            <a:off x="1140903" y="1149292"/>
            <a:ext cx="1124125" cy="1107347"/>
          </a:xfrm>
          <a:prstGeom prst="round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421535-C733-8C4F-DF5E-F4919B1065F2}"/>
              </a:ext>
            </a:extLst>
          </p:cNvPr>
          <p:cNvSpPr/>
          <p:nvPr/>
        </p:nvSpPr>
        <p:spPr>
          <a:xfrm>
            <a:off x="2727820" y="1149292"/>
            <a:ext cx="1124125" cy="1107347"/>
          </a:xfrm>
          <a:prstGeom prst="round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CB7303-2F43-61D0-B025-34AD6172F398}"/>
              </a:ext>
            </a:extLst>
          </p:cNvPr>
          <p:cNvSpPr/>
          <p:nvPr/>
        </p:nvSpPr>
        <p:spPr>
          <a:xfrm>
            <a:off x="4191175" y="1149292"/>
            <a:ext cx="1124125" cy="1107347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7C2098-A206-6CB1-C8C4-924D0B6490A1}"/>
              </a:ext>
            </a:extLst>
          </p:cNvPr>
          <p:cNvSpPr/>
          <p:nvPr/>
        </p:nvSpPr>
        <p:spPr>
          <a:xfrm>
            <a:off x="5654530" y="1149290"/>
            <a:ext cx="1124125" cy="1107347"/>
          </a:xfrm>
          <a:prstGeom prst="round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434042-D5EE-5884-1CB7-DE7D5B5DF539}"/>
              </a:ext>
            </a:extLst>
          </p:cNvPr>
          <p:cNvSpPr/>
          <p:nvPr/>
        </p:nvSpPr>
        <p:spPr>
          <a:xfrm>
            <a:off x="1140903" y="2669097"/>
            <a:ext cx="1124125" cy="1107347"/>
          </a:xfrm>
          <a:prstGeom prst="round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AC6F3DA-0FD9-4C76-1043-7A2E9D9D08DA}"/>
              </a:ext>
            </a:extLst>
          </p:cNvPr>
          <p:cNvSpPr/>
          <p:nvPr/>
        </p:nvSpPr>
        <p:spPr>
          <a:xfrm>
            <a:off x="2727820" y="2669097"/>
            <a:ext cx="1124125" cy="1107347"/>
          </a:xfrm>
          <a:prstGeom prst="round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41A83B-4F6A-11C4-4B86-3DE7BC0ECFF8}"/>
              </a:ext>
            </a:extLst>
          </p:cNvPr>
          <p:cNvSpPr/>
          <p:nvPr/>
        </p:nvSpPr>
        <p:spPr>
          <a:xfrm>
            <a:off x="4191175" y="2669097"/>
            <a:ext cx="1124125" cy="1107347"/>
          </a:xfrm>
          <a:prstGeom prst="round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4BC299-6CB4-C805-1FE7-0BFE54DF7EBF}"/>
              </a:ext>
            </a:extLst>
          </p:cNvPr>
          <p:cNvSpPr/>
          <p:nvPr/>
        </p:nvSpPr>
        <p:spPr>
          <a:xfrm>
            <a:off x="5654530" y="2669095"/>
            <a:ext cx="1124125" cy="1107347"/>
          </a:xfrm>
          <a:prstGeom prst="round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7CAB41-9336-2AF1-72E0-6EFFAC29028F}"/>
              </a:ext>
            </a:extLst>
          </p:cNvPr>
          <p:cNvSpPr/>
          <p:nvPr/>
        </p:nvSpPr>
        <p:spPr>
          <a:xfrm>
            <a:off x="1140903" y="4188902"/>
            <a:ext cx="1124125" cy="1107347"/>
          </a:xfrm>
          <a:prstGeom prst="round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757979-0C4D-0E45-3247-5400DB73686B}"/>
              </a:ext>
            </a:extLst>
          </p:cNvPr>
          <p:cNvSpPr/>
          <p:nvPr/>
        </p:nvSpPr>
        <p:spPr>
          <a:xfrm>
            <a:off x="2727820" y="4188902"/>
            <a:ext cx="1124125" cy="11073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D40B99-09DB-FD3F-E004-B0F2E758A77D}"/>
              </a:ext>
            </a:extLst>
          </p:cNvPr>
          <p:cNvSpPr/>
          <p:nvPr/>
        </p:nvSpPr>
        <p:spPr>
          <a:xfrm>
            <a:off x="4191175" y="4188902"/>
            <a:ext cx="1124125" cy="110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E78C78-C96E-A56F-58B7-386B572339B4}"/>
              </a:ext>
            </a:extLst>
          </p:cNvPr>
          <p:cNvSpPr/>
          <p:nvPr/>
        </p:nvSpPr>
        <p:spPr>
          <a:xfrm>
            <a:off x="5654530" y="4188900"/>
            <a:ext cx="1124125" cy="11073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215C9D-9F12-18C7-737B-35F7B6E13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r="22313"/>
          <a:stretch/>
        </p:blipFill>
        <p:spPr>
          <a:xfrm>
            <a:off x="2926281" y="2815292"/>
            <a:ext cx="705743" cy="8395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D47064-F4B5-5BD7-DE9E-0F3E47C7B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42" y="1336479"/>
            <a:ext cx="684282" cy="6842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2D0D9F1-4690-79F1-1C04-26EA908AF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76" y="1329766"/>
            <a:ext cx="746392" cy="74639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B7A931-ADCD-716D-4581-DD6EEBADC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28" y="1308284"/>
            <a:ext cx="526253" cy="7396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8082EA9-7367-CE2D-D676-5D0427B42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44" y="1276064"/>
            <a:ext cx="804120" cy="8041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E856259-51B9-0BDB-76C0-9B09CD20B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2" y="2790711"/>
            <a:ext cx="864110" cy="86411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98E7720-C461-F58D-B88A-F75065420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88" y="2696417"/>
            <a:ext cx="1052699" cy="105269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C420996-B478-5741-6303-C29031884F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82" y="4495006"/>
            <a:ext cx="943110" cy="4951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A239BAC-72DF-4D4E-068B-3CD3A629A3E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r="14921"/>
          <a:stretch/>
        </p:blipFill>
        <p:spPr>
          <a:xfrm>
            <a:off x="1185472" y="4305267"/>
            <a:ext cx="1026514" cy="87460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3330384-5217-0B20-4C47-6EB6DCFF2FF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5" r="16338"/>
          <a:stretch/>
        </p:blipFill>
        <p:spPr>
          <a:xfrm>
            <a:off x="2926281" y="4435168"/>
            <a:ext cx="730186" cy="6148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68445A7-4817-0341-4675-120D60AFE6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47" y="2866639"/>
            <a:ext cx="607888" cy="73683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EB291AB-4977-6394-1E7F-A23ED12A3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40" y="4568899"/>
            <a:ext cx="857031" cy="35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곽하린</dc:creator>
  <cp:lastModifiedBy>곽하린</cp:lastModifiedBy>
  <cp:revision>4</cp:revision>
  <dcterms:created xsi:type="dcterms:W3CDTF">2022-09-10T07:47:17Z</dcterms:created>
  <dcterms:modified xsi:type="dcterms:W3CDTF">2022-09-10T09:25:05Z</dcterms:modified>
</cp:coreProperties>
</file>