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TRI" initials="K" lastIdx="2" clrIdx="0">
    <p:extLst>
      <p:ext uri="{19B8F6BF-5375-455C-9EA6-DF929625EA0E}">
        <p15:presenceInfo xmlns:p15="http://schemas.microsoft.com/office/powerpoint/2012/main" userId="KIT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8T14:42:22.06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19-02-08T14:42:22.261" idx="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CF20-4B13-4F25-A386-068FF5A5E630}" type="datetimeFigureOut">
              <a:rPr lang="ko-KR" altLang="en-US" smtClean="0"/>
              <a:t>2019-02-08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8FBD-E0E7-403B-A380-2FB7D0A850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36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CF20-4B13-4F25-A386-068FF5A5E630}" type="datetimeFigureOut">
              <a:rPr lang="ko-KR" altLang="en-US" smtClean="0"/>
              <a:t>2019-02-08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8FBD-E0E7-403B-A380-2FB7D0A850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51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CF20-4B13-4F25-A386-068FF5A5E630}" type="datetimeFigureOut">
              <a:rPr lang="ko-KR" altLang="en-US" smtClean="0"/>
              <a:t>2019-02-08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8FBD-E0E7-403B-A380-2FB7D0A850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62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CF20-4B13-4F25-A386-068FF5A5E630}" type="datetimeFigureOut">
              <a:rPr lang="ko-KR" altLang="en-US" smtClean="0"/>
              <a:t>2019-02-08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8FBD-E0E7-403B-A380-2FB7D0A850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36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CF20-4B13-4F25-A386-068FF5A5E630}" type="datetimeFigureOut">
              <a:rPr lang="ko-KR" altLang="en-US" smtClean="0"/>
              <a:t>2019-02-08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8FBD-E0E7-403B-A380-2FB7D0A850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83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CF20-4B13-4F25-A386-068FF5A5E630}" type="datetimeFigureOut">
              <a:rPr lang="ko-KR" altLang="en-US" smtClean="0"/>
              <a:t>2019-02-08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8FBD-E0E7-403B-A380-2FB7D0A850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CF20-4B13-4F25-A386-068FF5A5E630}" type="datetimeFigureOut">
              <a:rPr lang="ko-KR" altLang="en-US" smtClean="0"/>
              <a:t>2019-02-08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8FBD-E0E7-403B-A380-2FB7D0A850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38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CF20-4B13-4F25-A386-068FF5A5E630}" type="datetimeFigureOut">
              <a:rPr lang="ko-KR" altLang="en-US" smtClean="0"/>
              <a:t>2019-02-08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8FBD-E0E7-403B-A380-2FB7D0A850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24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CF20-4B13-4F25-A386-068FF5A5E630}" type="datetimeFigureOut">
              <a:rPr lang="ko-KR" altLang="en-US" smtClean="0"/>
              <a:t>2019-02-08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8FBD-E0E7-403B-A380-2FB7D0A850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74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CF20-4B13-4F25-A386-068FF5A5E630}" type="datetimeFigureOut">
              <a:rPr lang="ko-KR" altLang="en-US" smtClean="0"/>
              <a:t>2019-02-08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8FBD-E0E7-403B-A380-2FB7D0A850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29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CF20-4B13-4F25-A386-068FF5A5E630}" type="datetimeFigureOut">
              <a:rPr lang="ko-KR" altLang="en-US" smtClean="0"/>
              <a:t>2019-02-08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8FBD-E0E7-403B-A380-2FB7D0A850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68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6CF20-4B13-4F25-A386-068FF5A5E630}" type="datetimeFigureOut">
              <a:rPr lang="ko-KR" altLang="en-US" smtClean="0"/>
              <a:t>2019-02-08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C8FBD-E0E7-403B-A380-2FB7D0A850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81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94085" y="1004341"/>
            <a:ext cx="2443397" cy="45570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409075" y="1424066"/>
            <a:ext cx="24433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09075" y="1921240"/>
            <a:ext cx="24433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409075" y="3450237"/>
            <a:ext cx="24433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409075" y="5129135"/>
            <a:ext cx="24433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98624" y="1054734"/>
            <a:ext cx="112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Block #0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03749" y="1487986"/>
            <a:ext cx="142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블록의 해시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14006" y="3792024"/>
            <a:ext cx="17088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evidenceID</a:t>
            </a:r>
            <a:endParaRPr lang="en-US" altLang="ko-KR" sz="1300" dirty="0" smtClean="0"/>
          </a:p>
          <a:p>
            <a:r>
              <a:rPr lang="en-US" altLang="ko-KR" sz="1300" dirty="0" smtClean="0"/>
              <a:t>Creator</a:t>
            </a:r>
          </a:p>
          <a:p>
            <a:r>
              <a:rPr lang="en-US" altLang="ko-KR" sz="1300" dirty="0" smtClean="0"/>
              <a:t>Owner</a:t>
            </a:r>
          </a:p>
          <a:p>
            <a:r>
              <a:rPr lang="en-US" altLang="ko-KR" sz="1300" dirty="0" err="1" smtClean="0"/>
              <a:t>evidenceDescription</a:t>
            </a:r>
            <a:endParaRPr lang="en-US" altLang="ko-KR" sz="1300" dirty="0" smtClean="0"/>
          </a:p>
          <a:p>
            <a:r>
              <a:rPr lang="en-US" altLang="ko-KR" sz="1300" dirty="0" err="1" smtClean="0"/>
              <a:t>caseID</a:t>
            </a:r>
            <a:endParaRPr lang="en-US" altLang="ko-KR" sz="1300" dirty="0" smtClean="0"/>
          </a:p>
          <a:p>
            <a:r>
              <a:rPr lang="en-US" altLang="ko-KR" sz="1300" dirty="0" err="1" smtClean="0"/>
              <a:t>UploadTime</a:t>
            </a:r>
            <a:endParaRPr lang="ko-KR" altLang="en-US" sz="1300" dirty="0"/>
          </a:p>
        </p:txBody>
      </p:sp>
      <p:sp>
        <p:nvSpPr>
          <p:cNvPr id="14" name="TextBox 13"/>
          <p:cNvSpPr txBox="1"/>
          <p:nvPr/>
        </p:nvSpPr>
        <p:spPr>
          <a:xfrm>
            <a:off x="1903749" y="1985159"/>
            <a:ext cx="142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블록 </a:t>
            </a:r>
            <a:r>
              <a:rPr lang="ko-KR" altLang="en-US" dirty="0" err="1" smtClean="0"/>
              <a:t>해더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54045" y="2418409"/>
            <a:ext cx="142406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Version</a:t>
            </a:r>
          </a:p>
          <a:p>
            <a:r>
              <a:rPr lang="en-US" altLang="ko-KR" sz="1300" dirty="0" err="1" smtClean="0"/>
              <a:t>PreviousHash</a:t>
            </a:r>
            <a:endParaRPr lang="en-US" altLang="ko-KR" sz="1300" dirty="0" smtClean="0"/>
          </a:p>
          <a:p>
            <a:r>
              <a:rPr lang="en-US" altLang="ko-KR" sz="1300" dirty="0" smtClean="0"/>
              <a:t>Time</a:t>
            </a:r>
            <a:endParaRPr lang="en-US" altLang="ko-KR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1948721" y="3491638"/>
            <a:ext cx="142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정보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09410" y="1004341"/>
            <a:ext cx="2443397" cy="45570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724400" y="1424066"/>
            <a:ext cx="24433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724400" y="1921240"/>
            <a:ext cx="24433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724400" y="3450237"/>
            <a:ext cx="24433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724400" y="5129135"/>
            <a:ext cx="24433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13949" y="1054734"/>
            <a:ext cx="112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Block #1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19074" y="1487986"/>
            <a:ext cx="142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블록의 해시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9331" y="3792024"/>
            <a:ext cx="17088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evidenceID</a:t>
            </a:r>
            <a:endParaRPr lang="en-US" altLang="ko-KR" sz="1300" dirty="0" smtClean="0"/>
          </a:p>
          <a:p>
            <a:r>
              <a:rPr lang="en-US" altLang="ko-KR" sz="1300" dirty="0" smtClean="0"/>
              <a:t>Creator</a:t>
            </a:r>
          </a:p>
          <a:p>
            <a:r>
              <a:rPr lang="en-US" altLang="ko-KR" sz="1300" dirty="0" smtClean="0"/>
              <a:t>Owner</a:t>
            </a:r>
          </a:p>
          <a:p>
            <a:r>
              <a:rPr lang="en-US" altLang="ko-KR" sz="1300" dirty="0" err="1" smtClean="0"/>
              <a:t>evidenceDescription</a:t>
            </a:r>
            <a:endParaRPr lang="en-US" altLang="ko-KR" sz="1300" dirty="0" smtClean="0"/>
          </a:p>
          <a:p>
            <a:r>
              <a:rPr lang="en-US" altLang="ko-KR" sz="1300" dirty="0" err="1" smtClean="0"/>
              <a:t>caseID</a:t>
            </a:r>
            <a:endParaRPr lang="en-US" altLang="ko-KR" sz="1300" dirty="0" smtClean="0"/>
          </a:p>
          <a:p>
            <a:r>
              <a:rPr lang="en-US" altLang="ko-KR" sz="1300" dirty="0" err="1" smtClean="0"/>
              <a:t>UploadTime</a:t>
            </a:r>
            <a:endParaRPr lang="ko-KR" altLang="en-US" sz="1300" dirty="0"/>
          </a:p>
        </p:txBody>
      </p:sp>
      <p:sp>
        <p:nvSpPr>
          <p:cNvPr id="25" name="TextBox 24"/>
          <p:cNvSpPr txBox="1"/>
          <p:nvPr/>
        </p:nvSpPr>
        <p:spPr>
          <a:xfrm>
            <a:off x="5219074" y="1985159"/>
            <a:ext cx="142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블록 </a:t>
            </a:r>
            <a:r>
              <a:rPr lang="ko-KR" altLang="en-US" dirty="0" err="1" smtClean="0"/>
              <a:t>해더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69370" y="2418409"/>
            <a:ext cx="142406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Version</a:t>
            </a:r>
          </a:p>
          <a:p>
            <a:r>
              <a:rPr lang="en-US" altLang="ko-KR" sz="1300" dirty="0" err="1" smtClean="0"/>
              <a:t>PreviousHash</a:t>
            </a:r>
            <a:endParaRPr lang="en-US" altLang="ko-KR" sz="1300" dirty="0" smtClean="0"/>
          </a:p>
          <a:p>
            <a:r>
              <a:rPr lang="en-US" altLang="ko-KR" sz="1300" dirty="0" smtClean="0"/>
              <a:t>Time</a:t>
            </a:r>
            <a:endParaRPr lang="en-US" altLang="ko-KR" sz="1300" dirty="0"/>
          </a:p>
        </p:txBody>
      </p:sp>
      <p:sp>
        <p:nvSpPr>
          <p:cNvPr id="27" name="TextBox 26"/>
          <p:cNvSpPr txBox="1"/>
          <p:nvPr/>
        </p:nvSpPr>
        <p:spPr>
          <a:xfrm>
            <a:off x="5264046" y="3491638"/>
            <a:ext cx="142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정보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232098" y="1004341"/>
            <a:ext cx="2443397" cy="45570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8247088" y="1424066"/>
            <a:ext cx="24433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247088" y="1921240"/>
            <a:ext cx="24433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247088" y="3450237"/>
            <a:ext cx="24433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247088" y="5129135"/>
            <a:ext cx="24433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936637" y="1054734"/>
            <a:ext cx="112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Block #2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741762" y="1487986"/>
            <a:ext cx="142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블록의 해시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52019" y="3792024"/>
            <a:ext cx="17088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evidenceID</a:t>
            </a:r>
            <a:endParaRPr lang="en-US" altLang="ko-KR" sz="1300" dirty="0" smtClean="0"/>
          </a:p>
          <a:p>
            <a:r>
              <a:rPr lang="en-US" altLang="ko-KR" sz="1300" dirty="0" smtClean="0"/>
              <a:t>Creator</a:t>
            </a:r>
          </a:p>
          <a:p>
            <a:r>
              <a:rPr lang="en-US" altLang="ko-KR" sz="1300" dirty="0" smtClean="0"/>
              <a:t>Owner</a:t>
            </a:r>
          </a:p>
          <a:p>
            <a:r>
              <a:rPr lang="en-US" altLang="ko-KR" sz="1300" dirty="0" err="1" smtClean="0"/>
              <a:t>evidenceDescription</a:t>
            </a:r>
            <a:endParaRPr lang="en-US" altLang="ko-KR" sz="1300" dirty="0" smtClean="0"/>
          </a:p>
          <a:p>
            <a:r>
              <a:rPr lang="en-US" altLang="ko-KR" sz="1300" dirty="0" err="1" smtClean="0"/>
              <a:t>caseID</a:t>
            </a:r>
            <a:endParaRPr lang="en-US" altLang="ko-KR" sz="1300" dirty="0" smtClean="0"/>
          </a:p>
          <a:p>
            <a:r>
              <a:rPr lang="en-US" altLang="ko-KR" sz="1300" dirty="0" err="1" smtClean="0"/>
              <a:t>UploadTime</a:t>
            </a:r>
            <a:endParaRPr lang="ko-KR" alt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8741762" y="1985159"/>
            <a:ext cx="142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블록 </a:t>
            </a:r>
            <a:r>
              <a:rPr lang="ko-KR" altLang="en-US" dirty="0" err="1" smtClean="0"/>
              <a:t>해더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292058" y="2418409"/>
            <a:ext cx="142406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Version</a:t>
            </a:r>
          </a:p>
          <a:p>
            <a:r>
              <a:rPr lang="en-US" altLang="ko-KR" sz="1300" dirty="0" err="1" smtClean="0"/>
              <a:t>PreviousHash</a:t>
            </a:r>
            <a:endParaRPr lang="en-US" altLang="ko-KR" sz="1300" dirty="0" smtClean="0"/>
          </a:p>
          <a:p>
            <a:r>
              <a:rPr lang="en-US" altLang="ko-KR" sz="1300" dirty="0" smtClean="0"/>
              <a:t>Time</a:t>
            </a:r>
            <a:endParaRPr lang="en-US" altLang="ko-KR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8786734" y="3491638"/>
            <a:ext cx="142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정보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26" idx="1"/>
          </p:cNvCxnSpPr>
          <p:nvPr/>
        </p:nvCxnSpPr>
        <p:spPr>
          <a:xfrm flipH="1" flipV="1">
            <a:off x="3852472" y="1672652"/>
            <a:ext cx="916898" cy="10920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 flipV="1">
            <a:off x="7167797" y="1672652"/>
            <a:ext cx="1049311" cy="9844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85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54</Words>
  <Application>Microsoft Office PowerPoint</Application>
  <PresentationFormat>와이드스크린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KITRI</dc:creator>
  <cp:lastModifiedBy>KITRI</cp:lastModifiedBy>
  <cp:revision>5</cp:revision>
  <dcterms:created xsi:type="dcterms:W3CDTF">2019-02-08T03:51:47Z</dcterms:created>
  <dcterms:modified xsi:type="dcterms:W3CDTF">2019-02-08T09:41:06Z</dcterms:modified>
</cp:coreProperties>
</file>