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7E299-4E59-48F0-B046-CD81ADE9B7B1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C9FC-7F3A-4534-B654-55355021E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235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7E299-4E59-48F0-B046-CD81ADE9B7B1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C9FC-7F3A-4534-B654-55355021E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810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7E299-4E59-48F0-B046-CD81ADE9B7B1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C9FC-7F3A-4534-B654-55355021E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372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7E299-4E59-48F0-B046-CD81ADE9B7B1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C9FC-7F3A-4534-B654-55355021E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952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7E299-4E59-48F0-B046-CD81ADE9B7B1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C9FC-7F3A-4534-B654-55355021E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83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7E299-4E59-48F0-B046-CD81ADE9B7B1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C9FC-7F3A-4534-B654-55355021E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059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7E299-4E59-48F0-B046-CD81ADE9B7B1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C9FC-7F3A-4534-B654-55355021E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001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7E299-4E59-48F0-B046-CD81ADE9B7B1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C9FC-7F3A-4534-B654-55355021E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180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7E299-4E59-48F0-B046-CD81ADE9B7B1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C9FC-7F3A-4534-B654-55355021E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6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7E299-4E59-48F0-B046-CD81ADE9B7B1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C9FC-7F3A-4534-B654-55355021E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74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7E299-4E59-48F0-B046-CD81ADE9B7B1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C9FC-7F3A-4534-B654-55355021E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718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7E299-4E59-48F0-B046-CD81ADE9B7B1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6C9FC-7F3A-4534-B654-55355021E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85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Pharming Certificate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BOB DF 7</a:t>
            </a:r>
            <a:r>
              <a:rPr lang="en-US" altLang="ko-KR" baseline="30000" dirty="0" smtClean="0"/>
              <a:t>TH</a:t>
            </a:r>
            <a:r>
              <a:rPr lang="en-US" altLang="ko-KR" dirty="0" smtClean="0"/>
              <a:t> </a:t>
            </a:r>
            <a:r>
              <a:rPr lang="ko-KR" altLang="en-US" dirty="0" smtClean="0"/>
              <a:t>오태규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4501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1. Option </a:t>
            </a:r>
            <a:r>
              <a:rPr lang="ko-KR" altLang="en-US" dirty="0" smtClean="0"/>
              <a:t>명령어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795" y="1690688"/>
            <a:ext cx="5702267" cy="43513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315" y="2971007"/>
            <a:ext cx="5287127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299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selinum</a:t>
            </a:r>
            <a:r>
              <a:rPr lang="en-US" altLang="ko-KR" dirty="0" smtClean="0"/>
              <a:t> download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472" y="1840103"/>
            <a:ext cx="5764401" cy="43513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873" y="1825625"/>
            <a:ext cx="5483663" cy="436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63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3. </a:t>
            </a:r>
            <a:r>
              <a:rPr lang="ko-KR" altLang="en-US" dirty="0" smtClean="0"/>
              <a:t>압축해제 및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파일저장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0" y="1534319"/>
            <a:ext cx="628650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480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인증서 정보 </a:t>
            </a:r>
            <a:r>
              <a:rPr lang="ko-KR" altLang="en-US" dirty="0" err="1" smtClean="0"/>
              <a:t>파싱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212" y="2005012"/>
            <a:ext cx="802957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051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5. DB </a:t>
            </a:r>
            <a:r>
              <a:rPr lang="ko-KR" altLang="en-US" dirty="0" smtClean="0"/>
              <a:t>데이터 저장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0" y="2748756"/>
            <a:ext cx="86868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922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5. DB </a:t>
            </a:r>
            <a:r>
              <a:rPr lang="ko-KR" altLang="en-US" dirty="0" smtClean="0"/>
              <a:t>데이터 저장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2" y="1601452"/>
            <a:ext cx="810577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83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Whois</a:t>
            </a:r>
            <a:r>
              <a:rPr lang="en-US" altLang="ko-KR" dirty="0" smtClean="0"/>
              <a:t> API </a:t>
            </a:r>
            <a:r>
              <a:rPr lang="ko-KR" altLang="en-US" dirty="0" smtClean="0"/>
              <a:t>국가조회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41" y="1592680"/>
            <a:ext cx="8591550" cy="1771650"/>
          </a:xfrm>
          <a:prstGeom prst="rect">
            <a:avLst/>
          </a:prstGeom>
        </p:spPr>
      </p:pic>
      <p:pic>
        <p:nvPicPr>
          <p:cNvPr id="6" name="그림 5"/>
          <p:cNvPicPr/>
          <p:nvPr/>
        </p:nvPicPr>
        <p:blipFill>
          <a:blip r:embed="rId3"/>
          <a:stretch>
            <a:fillRect/>
          </a:stretch>
        </p:blipFill>
        <p:spPr>
          <a:xfrm>
            <a:off x="4949992" y="3911140"/>
            <a:ext cx="49149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99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7. </a:t>
            </a:r>
            <a:r>
              <a:rPr lang="ko-KR" altLang="en-US" dirty="0" smtClean="0"/>
              <a:t>저장 결과</a:t>
            </a:r>
            <a:endParaRPr lang="ko-KR" altLang="en-US" dirty="0"/>
          </a:p>
        </p:txBody>
      </p:sp>
      <p:pic>
        <p:nvPicPr>
          <p:cNvPr id="5" name="그림 4"/>
          <p:cNvPicPr/>
          <p:nvPr/>
        </p:nvPicPr>
        <p:blipFill>
          <a:blip r:embed="rId2"/>
          <a:stretch>
            <a:fillRect/>
          </a:stretch>
        </p:blipFill>
        <p:spPr>
          <a:xfrm>
            <a:off x="679551" y="1690688"/>
            <a:ext cx="5731510" cy="3070860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83043" y="2775620"/>
            <a:ext cx="7018420" cy="322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075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44</Words>
  <Application>Microsoft Office PowerPoint</Application>
  <PresentationFormat>와이드스크린</PresentationFormat>
  <Paragraphs>10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Pharming Certificate</vt:lpstr>
      <vt:lpstr>1. Option 명령어</vt:lpstr>
      <vt:lpstr>2. selinum download</vt:lpstr>
      <vt:lpstr>3. 압축해제 및 DB 파일저장 </vt:lpstr>
      <vt:lpstr>4. 인증서 정보 파싱</vt:lpstr>
      <vt:lpstr>5. DB 데이터 저장</vt:lpstr>
      <vt:lpstr>5. DB 데이터 저장</vt:lpstr>
      <vt:lpstr>6. Whois API 국가조회</vt:lpstr>
      <vt:lpstr>7. 저장 결과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Pharming Certificate</dc:title>
  <dc:creator>Microsoft</dc:creator>
  <cp:lastModifiedBy>Microsoft</cp:lastModifiedBy>
  <cp:revision>6</cp:revision>
  <dcterms:created xsi:type="dcterms:W3CDTF">2019-01-25T19:19:10Z</dcterms:created>
  <dcterms:modified xsi:type="dcterms:W3CDTF">2019-01-26T01:07:54Z</dcterms:modified>
</cp:coreProperties>
</file>