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6B1E"/>
    <a:srgbClr val="FFEAC8"/>
    <a:srgbClr val="F7E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BD56-A90B-4B68-8175-516E9FDAF887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AA7E-9CF5-4323-AECA-623E3DF91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83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BD56-A90B-4B68-8175-516E9FDAF887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AA7E-9CF5-4323-AECA-623E3DF91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36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BD56-A90B-4B68-8175-516E9FDAF887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AA7E-9CF5-4323-AECA-623E3DF91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66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BD56-A90B-4B68-8175-516E9FDAF887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AA7E-9CF5-4323-AECA-623E3DF91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07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BD56-A90B-4B68-8175-516E9FDAF887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AA7E-9CF5-4323-AECA-623E3DF91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06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BD56-A90B-4B68-8175-516E9FDAF887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AA7E-9CF5-4323-AECA-623E3DF91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38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BD56-A90B-4B68-8175-516E9FDAF887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AA7E-9CF5-4323-AECA-623E3DF91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39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BD56-A90B-4B68-8175-516E9FDAF887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AA7E-9CF5-4323-AECA-623E3DF91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0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BD56-A90B-4B68-8175-516E9FDAF887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AA7E-9CF5-4323-AECA-623E3DF91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66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BD56-A90B-4B68-8175-516E9FDAF887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AA7E-9CF5-4323-AECA-623E3DF91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26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BD56-A90B-4B68-8175-516E9FDAF887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AA7E-9CF5-4323-AECA-623E3DF91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814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8BD56-A90B-4B68-8175-516E9FDAF887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2AA7E-9CF5-4323-AECA-623E3DF91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67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825500"/>
          </a:xfrm>
          <a:prstGeom prst="rect">
            <a:avLst/>
          </a:prstGeom>
          <a:pattFill prst="wdUpDiag">
            <a:fgClr>
              <a:srgbClr val="FE935E"/>
            </a:fgClr>
            <a:bgClr>
              <a:srgbClr val="FE6B1E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5"/>
          <p:cNvSpPr/>
          <p:nvPr/>
        </p:nvSpPr>
        <p:spPr>
          <a:xfrm>
            <a:off x="464024" y="354842"/>
            <a:ext cx="11177801" cy="6237027"/>
          </a:xfrm>
          <a:prstGeom prst="rect">
            <a:avLst/>
          </a:prstGeom>
          <a:solidFill>
            <a:schemeClr val="bg1"/>
          </a:solidFill>
          <a:ln w="41275">
            <a:noFill/>
          </a:ln>
          <a:effectLst>
            <a:outerShdw blurRad="50800" dist="1524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owool</a:t>
            </a:r>
            <a:endParaRPr lang="en-US" altLang="ko-KR" sz="28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4024" y="1788960"/>
            <a:ext cx="11176000" cy="4802909"/>
          </a:xfrm>
          <a:prstGeom prst="rect">
            <a:avLst/>
          </a:prstGeom>
          <a:solidFill>
            <a:srgbClr val="FFEAC8"/>
          </a:solidFill>
          <a:ln>
            <a:solidFill>
              <a:srgbClr val="FFE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314" y="2082239"/>
            <a:ext cx="2464891" cy="18475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643" y="4347611"/>
            <a:ext cx="1810408" cy="18286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5920" y="931025"/>
            <a:ext cx="211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71033" y="1285859"/>
            <a:ext cx="87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home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658788" y="1285865"/>
            <a:ext cx="135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오울이란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626834" y="1285861"/>
            <a:ext cx="1246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커리큘럼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424016" y="1285860"/>
            <a:ext cx="1810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커뮤니티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9064178" y="1285859"/>
            <a:ext cx="144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내 강의실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020468" y="673324"/>
            <a:ext cx="3528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로그인 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 회원가입 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고객센터 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주문조회 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장바구니</a:t>
            </a: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4553527" y="2373745"/>
            <a:ext cx="595152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</a:t>
            </a:r>
            <a:r>
              <a:rPr lang="ko-KR" altLang="en-US" dirty="0" err="1" smtClean="0"/>
              <a:t>반려견은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왜</a:t>
            </a:r>
            <a:r>
              <a:rPr lang="ko-KR" altLang="en-US" dirty="0" smtClean="0"/>
              <a:t> 이런 행동을 할까</a:t>
            </a:r>
            <a:r>
              <a:rPr lang="en-US" altLang="ko-KR" dirty="0" smtClean="0"/>
              <a:t>?</a:t>
            </a:r>
          </a:p>
          <a:p>
            <a:endParaRPr lang="en-US" altLang="ko-KR" sz="1200" dirty="0" smtClean="0"/>
          </a:p>
          <a:p>
            <a:r>
              <a:rPr lang="ko-KR" altLang="en-US" sz="1200" dirty="0" err="1"/>
              <a:t>반려견의</a:t>
            </a:r>
            <a:r>
              <a:rPr lang="ko-KR" altLang="en-US" sz="1200" dirty="0"/>
              <a:t> 문제행동은 하루아침에 생긴 것이 아닙니다</a:t>
            </a:r>
            <a:r>
              <a:rPr lang="en-US" altLang="ko-KR" sz="1200" dirty="0"/>
              <a:t>. </a:t>
            </a:r>
            <a:r>
              <a:rPr lang="ko-KR" altLang="en-US" sz="1200" dirty="0"/>
              <a:t>그들은 꾸준한 신호로 우리에게 말을 걸었을 것입니다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반려견이</a:t>
            </a:r>
            <a:r>
              <a:rPr lang="ko-KR" altLang="en-US" sz="1200" dirty="0"/>
              <a:t> 보내는 신호를 읽고 그들의 마음을 이해하여 함께 행복하게 살 수 있도록 하는 것이 </a:t>
            </a:r>
            <a:r>
              <a:rPr lang="ko-KR" altLang="en-US" sz="1200" dirty="0" err="1" smtClean="0"/>
              <a:t>오울교육의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목표입니다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627418" y="3539721"/>
            <a:ext cx="1551710" cy="327639"/>
          </a:xfrm>
          <a:prstGeom prst="roundRect">
            <a:avLst/>
          </a:prstGeom>
          <a:solidFill>
            <a:srgbClr val="FE6B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오울교육</a:t>
            </a:r>
            <a:r>
              <a:rPr lang="ko-KR" altLang="en-US" sz="1200" dirty="0" smtClean="0"/>
              <a:t> 알아보기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004291" y="4434713"/>
            <a:ext cx="54197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교육생 인터뷰</a:t>
            </a:r>
            <a:endParaRPr lang="en-US" altLang="ko-KR" sz="1400" dirty="0" smtClean="0"/>
          </a:p>
          <a:p>
            <a:pPr marL="228600" indent="-228600">
              <a:buFont typeface="+mj-ea"/>
              <a:buAutoNum type="ea1JpnKorPeriod"/>
            </a:pPr>
            <a:endParaRPr lang="en-US" altLang="ko-KR" sz="900" dirty="0" smtClean="0"/>
          </a:p>
          <a:p>
            <a:r>
              <a:rPr lang="ko-KR" altLang="en-US" dirty="0" smtClean="0"/>
              <a:t>매일 사납게 짖어</a:t>
            </a:r>
            <a:endParaRPr lang="en-US" altLang="ko-KR" dirty="0" smtClean="0"/>
          </a:p>
          <a:p>
            <a:r>
              <a:rPr lang="ko-KR" altLang="en-US" sz="2400" b="1" dirty="0" smtClean="0"/>
              <a:t>일상 생활을 하기 힘들었어요</a:t>
            </a:r>
            <a:r>
              <a:rPr lang="en-US" altLang="ko-KR" sz="2400" b="1" dirty="0" smtClean="0"/>
              <a:t>.</a:t>
            </a:r>
          </a:p>
          <a:p>
            <a:r>
              <a:rPr lang="ko-KR" altLang="en-US" sz="1200" dirty="0" smtClean="0"/>
              <a:t>이젠 산책도 다닐 수 있게 되었어요</a:t>
            </a:r>
            <a:r>
              <a:rPr lang="en-US" altLang="ko-KR" sz="1200" dirty="0" smtClean="0"/>
              <a:t>!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                                                         </a:t>
            </a:r>
            <a:r>
              <a:rPr lang="ko-KR" altLang="en-US" sz="1100" dirty="0" smtClean="0"/>
              <a:t>오○울씨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3567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78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2023-09-13T00:52:32Z</dcterms:created>
  <dcterms:modified xsi:type="dcterms:W3CDTF">2023-09-13T01:36:02Z</dcterms:modified>
</cp:coreProperties>
</file>