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4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2C47-F5C3-4537-BFD4-090D269313A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87CD-B790-4EB3-A966-600274D8B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2480" y="836712"/>
            <a:ext cx="92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entaur" pitchFamily="18" charset="0"/>
              </a:rPr>
              <a:t>Al Dhafra Private Schools, Al Ain</a:t>
            </a:r>
            <a:endParaRPr lang="en-US" sz="4000" b="1" dirty="0">
              <a:latin typeface="Centaur" pitchFamily="18" charset="0"/>
            </a:endParaRPr>
          </a:p>
        </p:txBody>
      </p:sp>
      <p:pic>
        <p:nvPicPr>
          <p:cNvPr id="8" name="Picture 7" descr="Dhafra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8944" y="260648"/>
            <a:ext cx="764704" cy="764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2480" y="1556792"/>
            <a:ext cx="92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French Script MT" pitchFamily="66" charset="0"/>
              </a:rPr>
              <a:t>Certificate of Appreciation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80" y="227687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aur" pitchFamily="18" charset="0"/>
              </a:rPr>
              <a:t>This certificate is presented 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488" y="2780928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Old English Text MT" pitchFamily="66" charset="0"/>
              </a:rPr>
              <a:t>Omar </a:t>
            </a:r>
            <a:r>
              <a:rPr lang="en-US" sz="3200" b="1" dirty="0" err="1" smtClean="0">
                <a:solidFill>
                  <a:srgbClr val="0000FF"/>
                </a:solidFill>
                <a:latin typeface="Old English Text MT" pitchFamily="66" charset="0"/>
              </a:rPr>
              <a:t>Hilal</a:t>
            </a:r>
            <a:r>
              <a:rPr lang="en-US" sz="3200" b="1" dirty="0" smtClean="0">
                <a:solidFill>
                  <a:srgbClr val="0000FF"/>
                </a:solidFill>
                <a:latin typeface="Old English Text MT" pitchFamily="66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Old English Text MT" pitchFamily="66" charset="0"/>
              </a:rPr>
              <a:t>Shaban</a:t>
            </a:r>
            <a:endParaRPr lang="en-US" sz="3200" b="1" dirty="0">
              <a:solidFill>
                <a:srgbClr val="0000FF"/>
              </a:solidFill>
              <a:latin typeface="Old English Text MT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528" y="3356992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aur" pitchFamily="18" charset="0"/>
              </a:rPr>
              <a:t>for </a:t>
            </a:r>
            <a:r>
              <a:rPr lang="en-US" sz="2400" b="1" dirty="0" smtClean="0">
                <a:latin typeface="Centaur" pitchFamily="18" charset="0"/>
              </a:rPr>
              <a:t>his </a:t>
            </a:r>
            <a:r>
              <a:rPr lang="en-US" sz="2400" b="1" dirty="0" smtClean="0">
                <a:latin typeface="Centaur" pitchFamily="18" charset="0"/>
              </a:rPr>
              <a:t>contribution in </a:t>
            </a:r>
            <a:r>
              <a:rPr lang="en-US" sz="2400" b="1" dirty="0" smtClean="0">
                <a:latin typeface="Centaur" pitchFamily="18" charset="0"/>
              </a:rPr>
              <a:t>preparing a Computer Animation  Application to inspire students to perform food test experiments and to make learning more interesting </a:t>
            </a:r>
            <a:r>
              <a:rPr lang="en-US" sz="3200" b="1" dirty="0" smtClean="0">
                <a:latin typeface="Centaur" pitchFamily="18" charset="0"/>
              </a:rPr>
              <a:t> </a:t>
            </a:r>
            <a:endParaRPr lang="en-US" sz="3200" b="1" dirty="0">
              <a:latin typeface="Centaur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7216" y="5301208"/>
            <a:ext cx="212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Mrs. </a:t>
            </a:r>
            <a:r>
              <a:rPr lang="en-US" b="1" i="1" dirty="0" err="1"/>
              <a:t>Elham</a:t>
            </a:r>
            <a:r>
              <a:rPr lang="en-US" b="1" i="1" dirty="0"/>
              <a:t> Al </a:t>
            </a:r>
            <a:r>
              <a:rPr lang="en-US" b="1" i="1" dirty="0" smtClean="0"/>
              <a:t>Abed </a:t>
            </a:r>
          </a:p>
          <a:p>
            <a:pPr algn="ctr"/>
            <a:r>
              <a:rPr lang="en-US" b="1" i="1" dirty="0" smtClean="0"/>
              <a:t>Principal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6912" y="5374957"/>
            <a:ext cx="2029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B595AE9C-D29C-4852-9D04-D5926CF464FF}" type="datetime3">
              <a:rPr lang="en-US" b="1" i="1" u="sng" smtClean="0"/>
              <a:pPr algn="ctr"/>
              <a:t>25 February 2015</a:t>
            </a:fld>
            <a:endParaRPr lang="en-US" b="1" i="1" u="sng" dirty="0" smtClean="0"/>
          </a:p>
          <a:p>
            <a:pPr algn="ctr"/>
            <a:r>
              <a:rPr lang="en-US" b="1" i="1" dirty="0" smtClean="0"/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C2</dc:creator>
  <cp:lastModifiedBy>C2</cp:lastModifiedBy>
  <cp:revision>8</cp:revision>
  <dcterms:created xsi:type="dcterms:W3CDTF">2014-09-11T03:42:51Z</dcterms:created>
  <dcterms:modified xsi:type="dcterms:W3CDTF">2015-02-25T04:28:26Z</dcterms:modified>
</cp:coreProperties>
</file>