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7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3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1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8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6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4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9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8D599A-3676-4BC0-ADBC-4E93416B8A4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DE2677-14D4-456D-87EC-5493A703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Runaway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2016180029 </a:t>
            </a:r>
            <a:r>
              <a:rPr lang="ko-KR" altLang="en-US" dirty="0"/>
              <a:t>게임공학과 오시은</a:t>
            </a:r>
          </a:p>
        </p:txBody>
      </p:sp>
    </p:spTree>
    <p:extLst>
      <p:ext uri="{BB962C8B-B14F-4D97-AF65-F5344CB8AC3E}">
        <p14:creationId xmlns:p14="http://schemas.microsoft.com/office/powerpoint/2010/main" val="16195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장애물을 피해 달려 </a:t>
            </a:r>
            <a:r>
              <a:rPr lang="ko-KR" altLang="en-US" dirty="0">
                <a:solidFill>
                  <a:srgbClr val="FF0000"/>
                </a:solidFill>
              </a:rPr>
              <a:t>장미</a:t>
            </a:r>
            <a:r>
              <a:rPr lang="ko-KR" altLang="en-US" dirty="0"/>
              <a:t>를 찾아내라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 err="1"/>
              <a:t>쿠키런을</a:t>
            </a:r>
            <a:r>
              <a:rPr lang="ko-KR" altLang="en-US" sz="2000" dirty="0"/>
              <a:t> 모티브로 한 </a:t>
            </a:r>
            <a:r>
              <a:rPr lang="ko-KR" altLang="en-US" sz="2000" dirty="0" err="1"/>
              <a:t>횡형</a:t>
            </a:r>
            <a:r>
              <a:rPr lang="ko-KR" altLang="en-US" sz="2000" dirty="0"/>
              <a:t> 러닝 게임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어린 왕자 테마를 입힘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6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ko-KR" altLang="en-US"/>
              <a:t>개발 진척도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132712"/>
              </p:ext>
            </p:extLst>
          </p:nvPr>
        </p:nvGraphicFramePr>
        <p:xfrm>
          <a:off x="323528" y="1052736"/>
          <a:ext cx="8568952" cy="585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6560260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16201690"/>
                    </a:ext>
                  </a:extLst>
                </a:gridCol>
              </a:tblGrid>
              <a:tr h="579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차 발표 목표 범위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진척도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가지 방향을 키보드로 받음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아래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방향키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황색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백색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청색</a:t>
                      </a:r>
                      <a:r>
                        <a:rPr lang="en-US" altLang="ko-KR" sz="1600"/>
                        <a:t>. </a:t>
                      </a:r>
                    </a:p>
                    <a:p>
                      <a:pPr latinLnBrk="1"/>
                      <a:r>
                        <a:rPr lang="ko-KR" altLang="en-US" sz="1600"/>
                        <a:t>별의 </a:t>
                      </a:r>
                      <a:r>
                        <a:rPr lang="ko-KR" altLang="en-US" sz="1600" dirty="0"/>
                        <a:t>온도 순으로 구성</a:t>
                      </a:r>
                      <a:r>
                        <a:rPr lang="en-US" altLang="ko-KR" sz="1600" dirty="0"/>
                        <a:t>. 4</a:t>
                      </a:r>
                      <a:r>
                        <a:rPr lang="ko-KR" altLang="en-US" sz="1600" dirty="0"/>
                        <a:t>가지의 </a:t>
                      </a:r>
                      <a:r>
                        <a:rPr lang="ko-KR" altLang="en-US" sz="1600" dirty="0" err="1"/>
                        <a:t>맵</a:t>
                      </a:r>
                      <a:r>
                        <a:rPr lang="en-US" altLang="ko-KR" sz="160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한 가지 맵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맵이</a:t>
                      </a:r>
                      <a:r>
                        <a:rPr lang="ko-KR" altLang="en-US" sz="1600" dirty="0"/>
                        <a:t> 바뀜에 따라 난이도가 올라감</a:t>
                      </a:r>
                      <a:r>
                        <a:rPr lang="en-US" altLang="ko-KR" sz="1600"/>
                        <a:t>. </a:t>
                      </a:r>
                    </a:p>
                    <a:p>
                      <a:pPr latinLnBrk="1"/>
                      <a:r>
                        <a:rPr lang="ko-KR" altLang="en-US" sz="1600"/>
                        <a:t>캐릭터 </a:t>
                      </a:r>
                      <a:r>
                        <a:rPr lang="ko-KR" altLang="en-US" sz="1600" dirty="0"/>
                        <a:t>속도에 가속도가 </a:t>
                      </a:r>
                      <a:r>
                        <a:rPr lang="ko-KR" altLang="en-US" sz="1600"/>
                        <a:t>붙으며 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장애물이 </a:t>
                      </a:r>
                      <a:r>
                        <a:rPr lang="ko-KR" altLang="en-US" sz="1600" dirty="0"/>
                        <a:t>더 빈번히 등장함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한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가지 맵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시간이 흐름과 점수추가에 도움이 되는 아이템을 먹을 시 점수를 획득함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타이머 설비</a:t>
                      </a:r>
                      <a:r>
                        <a:rPr lang="en-US" altLang="ko-KR" sz="1600"/>
                        <a:t>,</a:t>
                      </a:r>
                    </a:p>
                    <a:p>
                      <a:pPr latinLnBrk="1"/>
                      <a:r>
                        <a:rPr lang="ko-KR" altLang="en-US" sz="1600"/>
                        <a:t>점수 획득 </a:t>
                      </a:r>
                      <a:r>
                        <a:rPr lang="en-US" altLang="ko-KR" sz="160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부스터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달리는 속도가 빨라지며 일정시간 장애물 </a:t>
                      </a:r>
                      <a:r>
                        <a:rPr lang="ko-KR" altLang="en-US" sz="1600"/>
                        <a:t>무시</a:t>
                      </a:r>
                      <a:r>
                        <a:rPr lang="en-US" altLang="ko-KR" sz="1600"/>
                        <a:t>)</a:t>
                      </a:r>
                    </a:p>
                    <a:p>
                      <a:pPr latinLnBrk="1"/>
                      <a:r>
                        <a:rPr lang="ko-KR" altLang="en-US" sz="1600"/>
                        <a:t>방패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방어력이 일시적으로 올라감</a:t>
                      </a:r>
                      <a:r>
                        <a:rPr lang="en-US" altLang="ko-KR" sz="1600" dirty="0"/>
                        <a:t>) , </a:t>
                      </a:r>
                      <a:r>
                        <a:rPr lang="ko-KR" altLang="en-US" sz="1600" dirty="0"/>
                        <a:t>물 수분 </a:t>
                      </a:r>
                      <a:r>
                        <a:rPr lang="en-US" altLang="ko-KR" sz="1600" dirty="0"/>
                        <a:t>( </a:t>
                      </a:r>
                      <a:r>
                        <a:rPr lang="ko-KR" altLang="en-US" sz="1600" dirty="0"/>
                        <a:t>추가 점수를 획득함</a:t>
                      </a:r>
                      <a:r>
                        <a:rPr lang="en-US" altLang="ko-KR" sz="1600" dirty="0"/>
                        <a:t>. ) </a:t>
                      </a:r>
                      <a:r>
                        <a:rPr lang="ko-KR" altLang="en-US" sz="1600"/>
                        <a:t>등 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추후 </a:t>
                      </a:r>
                      <a:r>
                        <a:rPr lang="ko-KR" altLang="en-US" sz="1600" dirty="0"/>
                        <a:t>수정 및 보안 계획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아이템 설비</a:t>
                      </a:r>
                      <a:r>
                        <a:rPr lang="en-US" altLang="ko-KR" sz="1600"/>
                        <a:t>,</a:t>
                      </a:r>
                    </a:p>
                    <a:p>
                      <a:pPr latinLnBrk="1"/>
                      <a:r>
                        <a:rPr lang="ko-KR" altLang="en-US" sz="1600"/>
                        <a:t>효과 적용 </a:t>
                      </a:r>
                      <a:r>
                        <a:rPr lang="en-US" altLang="ko-KR" sz="160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장애물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유성 조각 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고인 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등등 추후 수정 및 추가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장애물 설비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3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뛰는 소리 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장애물과 충돌 시 나는 소리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아이템 획득 시 나는 효과음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배경 음악 등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사운드 적용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15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AFE9A-5E30-48B3-BF9D-7890D9E5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잘된 점 및 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1152B-4DAC-492A-8C7D-B1162D26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잘된 점 </a:t>
            </a:r>
            <a:endParaRPr lang="en-US" altLang="ko-KR"/>
          </a:p>
          <a:p>
            <a:r>
              <a:rPr lang="ko-KR" altLang="en-US"/>
              <a:t>충돌 구현 및 음향 효과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아쉬운 점</a:t>
            </a:r>
            <a:endParaRPr lang="en-US" altLang="ko-KR"/>
          </a:p>
          <a:p>
            <a:r>
              <a:rPr lang="ko-KR" altLang="en-US"/>
              <a:t>끝마치지 못한 추가 맵 구현 및 </a:t>
            </a:r>
            <a:r>
              <a:rPr lang="en-US" altLang="ko-KR"/>
              <a:t>HP </a:t>
            </a:r>
            <a:r>
              <a:rPr lang="ko-KR" altLang="en-US"/>
              <a:t>감속 효과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1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490</TotalTime>
  <Words>227</Words>
  <Application>Microsoft Office PowerPoint</Application>
  <PresentationFormat>화면 슬라이드 쇼(4:3)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맑은 고딕</vt:lpstr>
      <vt:lpstr>Arial</vt:lpstr>
      <vt:lpstr>Calibri</vt:lpstr>
      <vt:lpstr>Calibri Light</vt:lpstr>
      <vt:lpstr>천체</vt:lpstr>
      <vt:lpstr>Runaway</vt:lpstr>
      <vt:lpstr>게임 소개</vt:lpstr>
      <vt:lpstr>개발 진척도</vt:lpstr>
      <vt:lpstr>잘된 점 및 아쉬운 점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Runaway</dc:title>
  <dc:creator>Registered User</dc:creator>
  <cp:lastModifiedBy>sieun Oh</cp:lastModifiedBy>
  <cp:revision>9</cp:revision>
  <dcterms:created xsi:type="dcterms:W3CDTF">2017-10-17T23:59:16Z</dcterms:created>
  <dcterms:modified xsi:type="dcterms:W3CDTF">2017-12-26T14:49:07Z</dcterms:modified>
</cp:coreProperties>
</file>