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930" y="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8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3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1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8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6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4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7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9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5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6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2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4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8D599A-3676-4BC0-ADBC-4E93416B8A4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0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Game - Runaway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2016180029 </a:t>
            </a:r>
            <a:r>
              <a:rPr lang="ko-KR" altLang="en-US" dirty="0"/>
              <a:t>게임공학과 오시은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161951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456267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04433"/>
            <a:ext cx="8136904" cy="4632879"/>
          </a:xfrm>
        </p:spPr>
        <p:txBody>
          <a:bodyPr/>
          <a:lstStyle/>
          <a:p>
            <a:r>
              <a:rPr lang="ko-KR" altLang="en-US" sz="2800" dirty="0"/>
              <a:t>장애물을 피해 달려 </a:t>
            </a:r>
            <a:r>
              <a:rPr lang="ko-KR" altLang="en-US" sz="2800" dirty="0">
                <a:solidFill>
                  <a:srgbClr val="FF0000"/>
                </a:solidFill>
              </a:rPr>
              <a:t>장미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>
                <a:solidFill>
                  <a:srgbClr val="FFC000"/>
                </a:solidFill>
              </a:rPr>
              <a:t>or </a:t>
            </a:r>
            <a:r>
              <a:rPr lang="ko-KR" altLang="en-US" sz="2800" dirty="0">
                <a:solidFill>
                  <a:srgbClr val="FFC000"/>
                </a:solidFill>
              </a:rPr>
              <a:t>여우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r>
              <a:rPr lang="ko-KR" altLang="en-US" sz="2800" dirty="0"/>
              <a:t>를 찾아내라</a:t>
            </a:r>
            <a:r>
              <a:rPr lang="en-US" altLang="ko-KR" sz="2800" dirty="0"/>
              <a:t>!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키보드로 조종하는 횡형 러닝 게임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>
                <a:solidFill>
                  <a:schemeClr val="accent4"/>
                </a:solidFill>
              </a:rPr>
              <a:t>어린 왕자 </a:t>
            </a:r>
            <a:r>
              <a:rPr lang="ko-KR" altLang="en-US" sz="2000" dirty="0"/>
              <a:t>테마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76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1377"/>
            <a:ext cx="8229600" cy="1143000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526054"/>
              </p:ext>
            </p:extLst>
          </p:nvPr>
        </p:nvGraphicFramePr>
        <p:xfrm>
          <a:off x="457200" y="980728"/>
          <a:ext cx="8229600" cy="571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기본적으로 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우로 움직임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추가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 효과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아래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황색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백색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청색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별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/>
                        <a:t>현재 적색만 제작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온도 순으로 구성된</a:t>
                      </a:r>
                      <a:r>
                        <a:rPr lang="en-US" altLang="ko-KR" sz="1600" dirty="0"/>
                        <a:t> 4</a:t>
                      </a:r>
                      <a:r>
                        <a:rPr lang="ko-KR" altLang="en-US" sz="1600" dirty="0"/>
                        <a:t>가지의 </a:t>
                      </a:r>
                      <a:r>
                        <a:rPr lang="ko-KR" altLang="en-US" sz="1600" dirty="0" err="1"/>
                        <a:t>맵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/>
                        <a:t>스테이지 클리어 시 다음 방으로 이동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맵이</a:t>
                      </a:r>
                      <a:r>
                        <a:rPr lang="ko-KR" altLang="en-US" sz="1600" dirty="0"/>
                        <a:t> 바뀜에 따라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적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황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백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청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난이도가 올라감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/>
                        <a:t>캐릭터 속도에 가속도가 붙으며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장애물이 더 빈번히 등장함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시간이 지남에 따라 오래 달릴수록 붙는 주인공의 가속도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빠를 수록 받는 데미지도 큼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주인공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어린 왕자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은 일정 구간을 지나면 나오는 선택지에서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다른 엔딩 선택 가능</a:t>
                      </a:r>
                      <a:r>
                        <a:rPr lang="en-US" altLang="ko-KR" sz="1600" dirty="0"/>
                        <a:t>. (</a:t>
                      </a:r>
                      <a:r>
                        <a:rPr lang="ko-KR" altLang="en-US" sz="1600" dirty="0"/>
                        <a:t>여우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부스터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달리는 속도가 빨라지며 일정시간 장애물 무시</a:t>
                      </a:r>
                      <a:r>
                        <a:rPr lang="en-US" altLang="ko-KR" sz="1600" dirty="0"/>
                        <a:t>), </a:t>
                      </a:r>
                    </a:p>
                    <a:p>
                      <a:pPr latinLnBrk="1"/>
                      <a:r>
                        <a:rPr lang="ko-KR" altLang="en-US" sz="1600" dirty="0"/>
                        <a:t>방패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방어력이 일시적으로 올라감</a:t>
                      </a:r>
                      <a:r>
                        <a:rPr lang="en-US" altLang="ko-KR" sz="1600" dirty="0"/>
                        <a:t>) , </a:t>
                      </a:r>
                      <a:r>
                        <a:rPr lang="ko-KR" altLang="en-US" sz="1600" dirty="0"/>
                        <a:t>물 수분 </a:t>
                      </a:r>
                      <a:r>
                        <a:rPr lang="en-US" altLang="ko-KR" sz="1600" dirty="0"/>
                        <a:t>( </a:t>
                      </a:r>
                      <a:r>
                        <a:rPr lang="ko-KR" altLang="en-US" sz="1600" dirty="0"/>
                        <a:t>추가 점수를 획득함</a:t>
                      </a:r>
                      <a:r>
                        <a:rPr lang="en-US" altLang="ko-KR" sz="1600" dirty="0"/>
                        <a:t>. ) </a:t>
                      </a:r>
                      <a:r>
                        <a:rPr lang="ko-KR" altLang="en-US" sz="1600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유성 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고인 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3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우주에 걸맞는 배경 음악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뛰는 소리 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장애물과 충돌 시 나는 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아이템 획득 시 나는 효과음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15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B739-CD60-4490-AE15-6F07E56A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9" y="116632"/>
            <a:ext cx="7772400" cy="1168235"/>
          </a:xfrm>
        </p:spPr>
        <p:txBody>
          <a:bodyPr/>
          <a:lstStyle/>
          <a:p>
            <a:r>
              <a:rPr lang="ko-KR" altLang="en-US" dirty="0"/>
              <a:t>개발 계획 대비 현재 진행 상황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EEB05-0883-4233-BF51-04E01275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0070B501-03E0-465A-84D0-A80E0762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355678"/>
              </p:ext>
            </p:extLst>
          </p:nvPr>
        </p:nvGraphicFramePr>
        <p:xfrm>
          <a:off x="396038" y="980729"/>
          <a:ext cx="8290761" cy="578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93">
                  <a:extLst>
                    <a:ext uri="{9D8B030D-6E8A-4147-A177-3AD203B41FA5}">
                      <a16:colId xmlns:a16="http://schemas.microsoft.com/office/drawing/2014/main" val="3491189013"/>
                    </a:ext>
                  </a:extLst>
                </a:gridCol>
                <a:gridCol w="2899634">
                  <a:extLst>
                    <a:ext uri="{9D8B030D-6E8A-4147-A177-3AD203B41FA5}">
                      <a16:colId xmlns:a16="http://schemas.microsoft.com/office/drawing/2014/main" val="715912102"/>
                    </a:ext>
                  </a:extLst>
                </a:gridCol>
              </a:tblGrid>
              <a:tr h="4022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계획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리소스 수집 및 각 버튼과 점수 게이지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체력 게이지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난이도 표시 버튼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캐릭터가 있을 자리 등의 좌표를 지정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90%. </a:t>
                      </a:r>
                      <a:r>
                        <a:rPr lang="ko-KR" altLang="en-US" sz="1200" dirty="0"/>
                        <a:t>리소스 수집 완료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추후 추가 예정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버튼 및 점수 게이지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체력 게이지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난이도 버튼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등 좌표 지정 완료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732093"/>
                  </a:ext>
                </a:extLst>
              </a:tr>
              <a:tr h="804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도움말 버튼을 눌렀을 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조작키에 대한 설명이 나오도록 설정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일시 정지 버튼을 눌렀을 시</a:t>
                      </a:r>
                      <a:r>
                        <a:rPr lang="ko-KR" altLang="en-US" sz="1200" baseline="0" dirty="0"/>
                        <a:t>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게임이 멈출 수 있도록 설정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20%. </a:t>
                      </a:r>
                      <a:r>
                        <a:rPr lang="ko-KR" altLang="en-US" sz="1200" dirty="0"/>
                        <a:t>일시 정지 키가 있지만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마우스 동작이 아직 불가능함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맵</a:t>
                      </a:r>
                      <a:r>
                        <a:rPr lang="ko-KR" altLang="en-US" sz="1200" dirty="0"/>
                        <a:t> 뒤에 나올 </a:t>
                      </a:r>
                      <a:r>
                        <a:rPr lang="en-US" altLang="ko-KR" sz="1200" dirty="0"/>
                        <a:t>3-4</a:t>
                      </a:r>
                      <a:r>
                        <a:rPr lang="ko-KR" altLang="en-US" sz="1200" dirty="0"/>
                        <a:t>가지의 배경 설정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및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각 배경마다 나오는 장애물들의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위치 및 빈번도 설정</a:t>
                      </a:r>
                      <a:r>
                        <a:rPr lang="en-US" altLang="ko-KR" sz="1200" baseline="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40%. </a:t>
                      </a:r>
                      <a:r>
                        <a:rPr lang="ko-KR" altLang="en-US" sz="1200" dirty="0"/>
                        <a:t>맵 들의 배경 리소스 들은 준비 되어 있지만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아직 한 </a:t>
                      </a:r>
                      <a:r>
                        <a:rPr lang="ko-KR" altLang="en-US" sz="1200" dirty="0" err="1"/>
                        <a:t>맵만</a:t>
                      </a:r>
                      <a:r>
                        <a:rPr lang="ko-KR" altLang="en-US" sz="1200" dirty="0"/>
                        <a:t> 구현되어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장애물은 충돌 체크 박스는 있지만 움직이지 않고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 주기가 설정되어 있지 않음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1-2</a:t>
                      </a:r>
                      <a:r>
                        <a:rPr lang="ko-KR" altLang="en-US" sz="1200" dirty="0"/>
                        <a:t>주차에서 부족했던 점 보완</a:t>
                      </a:r>
                      <a:r>
                        <a:rPr lang="en-US" altLang="ko-KR" sz="1200" dirty="0"/>
                        <a:t>. ( </a:t>
                      </a:r>
                      <a:r>
                        <a:rPr lang="ko-KR" altLang="en-US" sz="1200" dirty="0"/>
                        <a:t>아이템 리소스 추가 및 마우스 클릭 구현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주인공 오브젝트의 움직이는 모습 및  장애물과의 충돌 체크 구현</a:t>
                      </a:r>
                      <a:r>
                        <a:rPr lang="en-US" altLang="ko-KR" sz="1200" baseline="0" dirty="0"/>
                        <a:t>.</a:t>
                      </a:r>
                      <a:r>
                        <a:rPr lang="ko-KR" altLang="en-US" sz="1200" baseline="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맵 중간중간에 장애물과 겹치지 않는 아이템 배치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아이템에 따른 주인공의 특성 처리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체크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장애물 충돌 시 체력 게이지가 닳고 물약 획득 시 체력 게이지가 오르는지 확인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부족한 점 보완</a:t>
                      </a:r>
                      <a:r>
                        <a:rPr lang="en-US" altLang="ko-KR" sz="1200" dirty="0"/>
                        <a:t>! + </a:t>
                      </a:r>
                      <a:r>
                        <a:rPr lang="ko-KR" altLang="en-US" sz="1200" dirty="0"/>
                        <a:t>사운드 추가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3-4</a:t>
                      </a:r>
                      <a:r>
                        <a:rPr lang="ko-KR" altLang="en-US" sz="1200" dirty="0"/>
                        <a:t>단계의 맵 배경 및 장애물이 </a:t>
                      </a:r>
                      <a:r>
                        <a:rPr lang="ko-KR" altLang="en-US" sz="1200" dirty="0" err="1"/>
                        <a:t>맵이</a:t>
                      </a:r>
                      <a:r>
                        <a:rPr lang="ko-KR" altLang="en-US" sz="1200" dirty="0"/>
                        <a:t> 변함에 따라 장애물이 더 빈번하게 나오도록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처리</a:t>
                      </a:r>
                      <a:r>
                        <a:rPr lang="en-US" altLang="ko-KR" sz="1200" baseline="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난이도 처리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게임의 시작과 종료 화면 구현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종료 전 점수가 뜨게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직접 시연해봄으로써 체력의 수치 및 장애물 피해 수치 조절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점검 및 마무리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45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398" y="34762"/>
            <a:ext cx="7772400" cy="1456267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commits </a:t>
            </a:r>
            <a:r>
              <a:rPr lang="ko-KR" altLang="en-US" dirty="0"/>
              <a:t>페이지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EDB5831-6BAD-48BE-A616-3018B22A1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7" y="1491029"/>
            <a:ext cx="7872445" cy="4424151"/>
          </a:xfrm>
        </p:spPr>
      </p:pic>
    </p:spTree>
    <p:extLst>
      <p:ext uri="{BB962C8B-B14F-4D97-AF65-F5344CB8AC3E}">
        <p14:creationId xmlns:p14="http://schemas.microsoft.com/office/powerpoint/2010/main" val="413032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C76AF-7630-4EAE-A73D-577B554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7772400" cy="1456267"/>
          </a:xfrm>
        </p:spPr>
        <p:txBody>
          <a:bodyPr/>
          <a:lstStyle/>
          <a:p>
            <a:r>
              <a:rPr lang="ko-KR" altLang="en-US" dirty="0"/>
              <a:t>게임 실행 영상</a:t>
            </a:r>
          </a:p>
        </p:txBody>
      </p:sp>
      <p:pic>
        <p:nvPicPr>
          <p:cNvPr id="4" name="KakaoTalk_Video_20171121_2350_04_597">
            <a:hlinkClick r:id="" action="ppaction://media"/>
            <a:extLst>
              <a:ext uri="{FF2B5EF4-FFF2-40B4-BE49-F238E27FC236}">
                <a16:creationId xmlns:a16="http://schemas.microsoft.com/office/drawing/2014/main" id="{6B50B02D-ABD5-4433-A6DE-5B50E76250C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0465" y="1356875"/>
            <a:ext cx="7543069" cy="4231927"/>
          </a:xfrm>
        </p:spPr>
      </p:pic>
    </p:spTree>
    <p:extLst>
      <p:ext uri="{BB962C8B-B14F-4D97-AF65-F5344CB8AC3E}">
        <p14:creationId xmlns:p14="http://schemas.microsoft.com/office/powerpoint/2010/main" val="30771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314</TotalTime>
  <Words>480</Words>
  <Application>Microsoft Office PowerPoint</Application>
  <PresentationFormat>화면 슬라이드 쇼(4:3)</PresentationFormat>
  <Paragraphs>75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천체</vt:lpstr>
      <vt:lpstr>2D Game - Runaway</vt:lpstr>
      <vt:lpstr>게임 컨셉</vt:lpstr>
      <vt:lpstr>개발 범위</vt:lpstr>
      <vt:lpstr>개발 계획 대비 현재 진행 상황</vt:lpstr>
      <vt:lpstr>Github commits 페이지</vt:lpstr>
      <vt:lpstr>게임 실행 영상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Runaway</dc:title>
  <dc:creator>Registered User</dc:creator>
  <cp:lastModifiedBy>sieun Oh</cp:lastModifiedBy>
  <cp:revision>23</cp:revision>
  <dcterms:created xsi:type="dcterms:W3CDTF">2017-10-17T23:59:16Z</dcterms:created>
  <dcterms:modified xsi:type="dcterms:W3CDTF">2017-11-21T14:50:42Z</dcterms:modified>
</cp:coreProperties>
</file>