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70" r:id="rId3"/>
    <p:sldId id="269" r:id="rId4"/>
    <p:sldId id="266" r:id="rId5"/>
    <p:sldId id="268" r:id="rId6"/>
    <p:sldId id="267" r:id="rId7"/>
    <p:sldId id="265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8F636-5787-6242-9BE2-19276E1F574C}" v="120" dt="2022-05-13T03:43:03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525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新毅" userId="8f90503c-af94-41d6-864d-d126aecb8bca" providerId="ADAL" clId="{C9BFADD6-D33F-6B48-A1D7-368939C2A296}"/>
    <pc:docChg chg="undo redo custSel addSld delSld modSld modMainMaster">
      <pc:chgData name="李新毅" userId="8f90503c-af94-41d6-864d-d126aecb8bca" providerId="ADAL" clId="{C9BFADD6-D33F-6B48-A1D7-368939C2A296}" dt="2022-03-24T06:42:08.416" v="8186"/>
      <pc:docMkLst>
        <pc:docMk/>
      </pc:docMkLst>
      <pc:sldChg chg="addSp delSp modSp mod modTransition setBg modAnim chgLayout">
        <pc:chgData name="李新毅" userId="8f90503c-af94-41d6-864d-d126aecb8bca" providerId="ADAL" clId="{C9BFADD6-D33F-6B48-A1D7-368939C2A296}" dt="2022-03-24T06:42:08.416" v="8186"/>
        <pc:sldMkLst>
          <pc:docMk/>
          <pc:sldMk cId="976806779" sldId="258"/>
        </pc:sldMkLst>
        <pc:spChg chg="mod ord">
          <ac:chgData name="李新毅" userId="8f90503c-af94-41d6-864d-d126aecb8bca" providerId="ADAL" clId="{C9BFADD6-D33F-6B48-A1D7-368939C2A296}" dt="2022-03-21T15:17:19.770" v="2282" actId="255"/>
          <ac:spMkLst>
            <pc:docMk/>
            <pc:sldMk cId="976806779" sldId="258"/>
            <ac:spMk id="2" creationId="{8AC64253-3E62-F446-8996-65DA21786A03}"/>
          </ac:spMkLst>
        </pc:spChg>
        <pc:spChg chg="mod ord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" creationId="{F9A2078B-5AA7-804C-B1DE-9C01607DE2EE}"/>
          </ac:spMkLst>
        </pc:spChg>
        <pc:spChg chg="del mod">
          <ac:chgData name="李新毅" userId="8f90503c-af94-41d6-864d-d126aecb8bca" providerId="ADAL" clId="{C9BFADD6-D33F-6B48-A1D7-368939C2A296}" dt="2022-03-21T15:01:20.831" v="1973" actId="478"/>
          <ac:spMkLst>
            <pc:docMk/>
            <pc:sldMk cId="976806779" sldId="258"/>
            <ac:spMk id="4" creationId="{A6A16AD6-BE3F-B04E-821D-CC9F76705368}"/>
          </ac:spMkLst>
        </pc:spChg>
        <pc:spChg chg="add del mod">
          <ac:chgData name="李新毅" userId="8f90503c-af94-41d6-864d-d126aecb8bca" providerId="ADAL" clId="{C9BFADD6-D33F-6B48-A1D7-368939C2A296}" dt="2022-03-24T06:39:16.322" v="8182"/>
          <ac:spMkLst>
            <pc:docMk/>
            <pc:sldMk cId="976806779" sldId="258"/>
            <ac:spMk id="4" creationId="{D2793C97-2F81-FE4E-BFAF-5D473D5EB3C2}"/>
          </ac:spMkLst>
        </pc:spChg>
        <pc:spChg chg="add del mod">
          <ac:chgData name="李新毅" userId="8f90503c-af94-41d6-864d-d126aecb8bca" providerId="ADAL" clId="{C9BFADD6-D33F-6B48-A1D7-368939C2A296}" dt="2022-03-21T15:01:24.649" v="1974" actId="478"/>
          <ac:spMkLst>
            <pc:docMk/>
            <pc:sldMk cId="976806779" sldId="258"/>
            <ac:spMk id="6" creationId="{950554C8-C4E0-5B44-802B-C39FA28DA6E1}"/>
          </ac:spMkLst>
        </pc:spChg>
        <pc:spChg chg="add del mod">
          <ac:chgData name="李新毅" userId="8f90503c-af94-41d6-864d-d126aecb8bca" providerId="ADAL" clId="{C9BFADD6-D33F-6B48-A1D7-368939C2A296}" dt="2022-03-21T15:01:29.367" v="1977"/>
          <ac:spMkLst>
            <pc:docMk/>
            <pc:sldMk cId="976806779" sldId="258"/>
            <ac:spMk id="7" creationId="{D0B1FD8C-0C97-2644-8421-E60F299BE375}"/>
          </ac:spMkLst>
        </pc:spChg>
        <pc:spChg chg="add del">
          <ac:chgData name="李新毅" userId="8f90503c-af94-41d6-864d-d126aecb8bca" providerId="ADAL" clId="{C9BFADD6-D33F-6B48-A1D7-368939C2A296}" dt="2022-03-21T15:03:11.269" v="1996" actId="26606"/>
          <ac:spMkLst>
            <pc:docMk/>
            <pc:sldMk cId="976806779" sldId="258"/>
            <ac:spMk id="8" creationId="{C27D7A02-907B-496F-BA7E-AA3780733CA7}"/>
          </ac:spMkLst>
        </pc:spChg>
        <pc:spChg chg="add del">
          <ac:chgData name="李新毅" userId="8f90503c-af94-41d6-864d-d126aecb8bca" providerId="ADAL" clId="{C9BFADD6-D33F-6B48-A1D7-368939C2A296}" dt="2022-03-21T15:03:11.269" v="1996" actId="26606"/>
          <ac:spMkLst>
            <pc:docMk/>
            <pc:sldMk cId="976806779" sldId="258"/>
            <ac:spMk id="10" creationId="{0FBA5268-0AE7-4CAD-9537-D0EB09E76406}"/>
          </ac:spMkLst>
        </pc:spChg>
        <pc:spChg chg="add del">
          <ac:chgData name="李新毅" userId="8f90503c-af94-41d6-864d-d126aecb8bca" providerId="ADAL" clId="{C9BFADD6-D33F-6B48-A1D7-368939C2A296}" dt="2022-03-21T15:03:11.269" v="1996" actId="26606"/>
          <ac:spMkLst>
            <pc:docMk/>
            <pc:sldMk cId="976806779" sldId="258"/>
            <ac:spMk id="12" creationId="{088D065B-39DA-4077-B9CF-E489CE4C0169}"/>
          </ac:spMkLst>
        </pc:spChg>
        <pc:spChg chg="add del">
          <ac:chgData name="李新毅" userId="8f90503c-af94-41d6-864d-d126aecb8bca" providerId="ADAL" clId="{C9BFADD6-D33F-6B48-A1D7-368939C2A296}" dt="2022-03-21T15:03:18.414" v="1998" actId="26606"/>
          <ac:spMkLst>
            <pc:docMk/>
            <pc:sldMk cId="976806779" sldId="258"/>
            <ac:spMk id="14" creationId="{AFF4A713-7B75-4B21-90D7-5AB19547C728}"/>
          </ac:spMkLst>
        </pc:spChg>
        <pc:spChg chg="add del">
          <ac:chgData name="李新毅" userId="8f90503c-af94-41d6-864d-d126aecb8bca" providerId="ADAL" clId="{C9BFADD6-D33F-6B48-A1D7-368939C2A296}" dt="2022-03-21T15:03:18.414" v="1998" actId="26606"/>
          <ac:spMkLst>
            <pc:docMk/>
            <pc:sldMk cId="976806779" sldId="258"/>
            <ac:spMk id="15" creationId="{6F5A5072-7B47-4D32-B52A-4EBBF590B8A5}"/>
          </ac:spMkLst>
        </pc:spChg>
        <pc:spChg chg="add del">
          <ac:chgData name="李新毅" userId="8f90503c-af94-41d6-864d-d126aecb8bca" providerId="ADAL" clId="{C9BFADD6-D33F-6B48-A1D7-368939C2A296}" dt="2022-03-21T15:03:18.414" v="1998" actId="26606"/>
          <ac:spMkLst>
            <pc:docMk/>
            <pc:sldMk cId="976806779" sldId="258"/>
            <ac:spMk id="16" creationId="{DC631C0B-6DA6-4E57-8231-CE32B3434A7E}"/>
          </ac:spMkLst>
        </pc:spChg>
        <pc:spChg chg="add del">
          <ac:chgData name="李新毅" userId="8f90503c-af94-41d6-864d-d126aecb8bca" providerId="ADAL" clId="{C9BFADD6-D33F-6B48-A1D7-368939C2A296}" dt="2022-03-21T15:03:18.414" v="1998" actId="26606"/>
          <ac:spMkLst>
            <pc:docMk/>
            <pc:sldMk cId="976806779" sldId="258"/>
            <ac:spMk id="17" creationId="{9715DAF0-AE1B-46C9-8A6B-DB2AA05AB91D}"/>
          </ac:spMkLst>
        </pc:spChg>
        <pc:spChg chg="add del">
          <ac:chgData name="李新毅" userId="8f90503c-af94-41d6-864d-d126aecb8bca" providerId="ADAL" clId="{C9BFADD6-D33F-6B48-A1D7-368939C2A296}" dt="2022-03-21T15:03:18.414" v="1998" actId="26606"/>
          <ac:spMkLst>
            <pc:docMk/>
            <pc:sldMk cId="976806779" sldId="258"/>
            <ac:spMk id="18" creationId="{C29501E6-A978-4A61-9689-9085AF97A53A}"/>
          </ac:spMkLst>
        </pc:spChg>
        <pc:spChg chg="add del">
          <ac:chgData name="李新毅" userId="8f90503c-af94-41d6-864d-d126aecb8bca" providerId="ADAL" clId="{C9BFADD6-D33F-6B48-A1D7-368939C2A296}" dt="2022-03-21T15:03:18.414" v="1998" actId="26606"/>
          <ac:spMkLst>
            <pc:docMk/>
            <pc:sldMk cId="976806779" sldId="258"/>
            <ac:spMk id="19" creationId="{6016219D-510E-4184-9090-6D5578A87BD1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20" creationId="{EECD79B5-5FC5-495F-BFD6-346C16E787A7}"/>
          </ac:spMkLst>
        </pc:spChg>
        <pc:spChg chg="add del">
          <ac:chgData name="李新毅" userId="8f90503c-af94-41d6-864d-d126aecb8bca" providerId="ADAL" clId="{C9BFADD6-D33F-6B48-A1D7-368939C2A296}" dt="2022-03-21T15:03:26.832" v="2000" actId="26606"/>
          <ac:spMkLst>
            <pc:docMk/>
            <pc:sldMk cId="976806779" sldId="258"/>
            <ac:spMk id="21" creationId="{EFA9B6C6-A247-48A8-9A1C-1E36FA9456B5}"/>
          </ac:spMkLst>
        </pc:spChg>
        <pc:spChg chg="add del">
          <ac:chgData name="李新毅" userId="8f90503c-af94-41d6-864d-d126aecb8bca" providerId="ADAL" clId="{C9BFADD6-D33F-6B48-A1D7-368939C2A296}" dt="2022-03-21T15:03:26.832" v="2000" actId="26606"/>
          <ac:spMkLst>
            <pc:docMk/>
            <pc:sldMk cId="976806779" sldId="258"/>
            <ac:spMk id="22" creationId="{C5CB530E-515E-412C-9DF1-5F8FFBD6F383}"/>
          </ac:spMkLst>
        </pc:spChg>
        <pc:spChg chg="add del">
          <ac:chgData name="李新毅" userId="8f90503c-af94-41d6-864d-d126aecb8bca" providerId="ADAL" clId="{C9BFADD6-D33F-6B48-A1D7-368939C2A296}" dt="2022-03-21T15:03:26.832" v="2000" actId="26606"/>
          <ac:spMkLst>
            <pc:docMk/>
            <pc:sldMk cId="976806779" sldId="258"/>
            <ac:spMk id="23" creationId="{712D4376-A578-4FF1-94FC-245E7A6A489F}"/>
          </ac:spMkLst>
        </pc:spChg>
        <pc:spChg chg="add del">
          <ac:chgData name="李新毅" userId="8f90503c-af94-41d6-864d-d126aecb8bca" providerId="ADAL" clId="{C9BFADD6-D33F-6B48-A1D7-368939C2A296}" dt="2022-03-21T15:03:26.832" v="2000" actId="26606"/>
          <ac:spMkLst>
            <pc:docMk/>
            <pc:sldMk cId="976806779" sldId="258"/>
            <ac:spMk id="24" creationId="{AEA7509D-F04F-40CB-A0B3-EEF16499CC9F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26" creationId="{8DE96824-E506-4448-8704-5EC7BF7BC51B}"/>
          </ac:spMkLst>
        </pc:spChg>
        <pc:spChg chg="add del">
          <ac:chgData name="李新毅" userId="8f90503c-af94-41d6-864d-d126aecb8bca" providerId="ADAL" clId="{C9BFADD6-D33F-6B48-A1D7-368939C2A296}" dt="2022-03-21T15:03:30.140" v="2002" actId="26606"/>
          <ac:spMkLst>
            <pc:docMk/>
            <pc:sldMk cId="976806779" sldId="258"/>
            <ac:spMk id="27" creationId="{FFD48BC7-DC40-47DE-87EE-9F4B6ECB9ABB}"/>
          </ac:spMkLst>
        </pc:spChg>
        <pc:spChg chg="add del">
          <ac:chgData name="李新毅" userId="8f90503c-af94-41d6-864d-d126aecb8bca" providerId="ADAL" clId="{C9BFADD6-D33F-6B48-A1D7-368939C2A296}" dt="2022-03-21T15:03:30.140" v="2002" actId="26606"/>
          <ac:spMkLst>
            <pc:docMk/>
            <pc:sldMk cId="976806779" sldId="258"/>
            <ac:spMk id="28" creationId="{E502BBC7-2C76-46F3-BC24-5985BC13DB88}"/>
          </ac:spMkLst>
        </pc:spChg>
        <pc:spChg chg="add del">
          <ac:chgData name="李新毅" userId="8f90503c-af94-41d6-864d-d126aecb8bca" providerId="ADAL" clId="{C9BFADD6-D33F-6B48-A1D7-368939C2A296}" dt="2022-03-21T15:03:30.140" v="2002" actId="26606"/>
          <ac:spMkLst>
            <pc:docMk/>
            <pc:sldMk cId="976806779" sldId="258"/>
            <ac:spMk id="29" creationId="{C7F28D52-2A5F-4D23-81AE-7CB8B591C7AF}"/>
          </ac:spMkLst>
        </pc:spChg>
        <pc:spChg chg="add del">
          <ac:chgData name="李新毅" userId="8f90503c-af94-41d6-864d-d126aecb8bca" providerId="ADAL" clId="{C9BFADD6-D33F-6B48-A1D7-368939C2A296}" dt="2022-03-21T15:03:30.140" v="2002" actId="26606"/>
          <ac:spMkLst>
            <pc:docMk/>
            <pc:sldMk cId="976806779" sldId="258"/>
            <ac:spMk id="30" creationId="{3629484E-3792-4B3D-89AD-7C8A1ED0E0D4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2" creationId="{3A397E3E-B90C-4D82-BAAA-36F7AC6A4565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3" creationId="{E16C8D8F-10E9-4498-ABDB-0F923F8B6837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4" creationId="{1E5A83E3-8A11-4492-BB6E-F5F2240316FB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5" creationId="{8CF5E676-CA04-4CED-9F1E-5026ED66E66D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6" creationId="{6BA9E676-A8FC-4C2F-8D78-C13ED8ABDBA8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7" creationId="{A2B5CBEA-F125-49B6-8335-227C325B112B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8" creationId="{2C1D3151-5F97-4860-B56C-C98BD62CC255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39" creationId="{32D9D048-3063-435A-8C23-26C1907E9619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40" creationId="{4D1A5E71-B6B6-486A-8CDC-C7ABD9B903F6}"/>
          </ac:spMkLst>
        </pc:spChg>
        <pc:spChg chg="add del">
          <ac:chgData name="李新毅" userId="8f90503c-af94-41d6-864d-d126aecb8bca" providerId="ADAL" clId="{C9BFADD6-D33F-6B48-A1D7-368939C2A296}" dt="2022-03-21T15:03:32.131" v="2004" actId="26606"/>
          <ac:spMkLst>
            <pc:docMk/>
            <pc:sldMk cId="976806779" sldId="258"/>
            <ac:spMk id="41" creationId="{B6C541AE-9B02-44C0-B8C6-B2DEA7ED3813}"/>
          </ac:spMkLst>
        </pc:spChg>
        <pc:spChg chg="add del">
          <ac:chgData name="李新毅" userId="8f90503c-af94-41d6-864d-d126aecb8bca" providerId="ADAL" clId="{C9BFADD6-D33F-6B48-A1D7-368939C2A296}" dt="2022-03-21T15:03:34.145" v="2006" actId="26606"/>
          <ac:spMkLst>
            <pc:docMk/>
            <pc:sldMk cId="976806779" sldId="258"/>
            <ac:spMk id="43" creationId="{FFD48BC7-DC40-47DE-87EE-9F4B6ECB9ABB}"/>
          </ac:spMkLst>
        </pc:spChg>
        <pc:spChg chg="add del">
          <ac:chgData name="李新毅" userId="8f90503c-af94-41d6-864d-d126aecb8bca" providerId="ADAL" clId="{C9BFADD6-D33F-6B48-A1D7-368939C2A296}" dt="2022-03-21T15:03:34.145" v="2006" actId="26606"/>
          <ac:spMkLst>
            <pc:docMk/>
            <pc:sldMk cId="976806779" sldId="258"/>
            <ac:spMk id="44" creationId="{E502BBC7-2C76-46F3-BC24-5985BC13DB88}"/>
          </ac:spMkLst>
        </pc:spChg>
        <pc:spChg chg="add del">
          <ac:chgData name="李新毅" userId="8f90503c-af94-41d6-864d-d126aecb8bca" providerId="ADAL" clId="{C9BFADD6-D33F-6B48-A1D7-368939C2A296}" dt="2022-03-21T15:03:34.145" v="2006" actId="26606"/>
          <ac:spMkLst>
            <pc:docMk/>
            <pc:sldMk cId="976806779" sldId="258"/>
            <ac:spMk id="45" creationId="{C7F28D52-2A5F-4D23-81AE-7CB8B591C7AF}"/>
          </ac:spMkLst>
        </pc:spChg>
        <pc:spChg chg="add del">
          <ac:chgData name="李新毅" userId="8f90503c-af94-41d6-864d-d126aecb8bca" providerId="ADAL" clId="{C9BFADD6-D33F-6B48-A1D7-368939C2A296}" dt="2022-03-21T15:03:34.145" v="2006" actId="26606"/>
          <ac:spMkLst>
            <pc:docMk/>
            <pc:sldMk cId="976806779" sldId="258"/>
            <ac:spMk id="46" creationId="{3629484E-3792-4B3D-89AD-7C8A1ED0E0D4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48" creationId="{88294908-8B00-4F58-BBBA-20F71A40AA9E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49" creationId="{4364C879-1404-4203-8E9D-CC5DE0A621A2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0" creationId="{84617302-4B0D-4351-A6BB-6F0930D943AC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1" creationId="{DA2C7802-C2E0-4218-8F89-8DD7CCD2CD1C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2" creationId="{A6D7111A-21E5-4EE9-8A78-10E5530F0116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3" creationId="{A3969E80-A77B-49FC-9122-D89AFD5EE118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4" creationId="{1849CA57-76BD-4CF2-80BA-D7A46A01B7B1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5" creationId="{35E9085E-E730-4768-83D4-6CB7E9897153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6" creationId="{973272FE-A474-4CAE-8CA2-BCC8B476C3F4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7" creationId="{E07981EA-05A6-437C-88D7-B377B92B031D}"/>
          </ac:spMkLst>
        </pc:spChg>
        <pc:spChg chg="add del">
          <ac:chgData name="李新毅" userId="8f90503c-af94-41d6-864d-d126aecb8bca" providerId="ADAL" clId="{C9BFADD6-D33F-6B48-A1D7-368939C2A296}" dt="2022-03-21T15:03:34.663" v="2008" actId="26606"/>
          <ac:spMkLst>
            <pc:docMk/>
            <pc:sldMk cId="976806779" sldId="258"/>
            <ac:spMk id="58" creationId="{15E3C750-986E-4769-B1AE-49289FBEE757}"/>
          </ac:spMkLst>
        </pc:spChg>
        <pc:spChg chg="add del">
          <ac:chgData name="李新毅" userId="8f90503c-af94-41d6-864d-d126aecb8bca" providerId="ADAL" clId="{C9BFADD6-D33F-6B48-A1D7-368939C2A296}" dt="2022-03-21T15:03:43.807" v="2010" actId="26606"/>
          <ac:spMkLst>
            <pc:docMk/>
            <pc:sldMk cId="976806779" sldId="258"/>
            <ac:spMk id="60" creationId="{6F5A5072-7B47-4D32-B52A-4EBBF590B8A5}"/>
          </ac:spMkLst>
        </pc:spChg>
        <pc:spChg chg="add del">
          <ac:chgData name="李新毅" userId="8f90503c-af94-41d6-864d-d126aecb8bca" providerId="ADAL" clId="{C9BFADD6-D33F-6B48-A1D7-368939C2A296}" dt="2022-03-21T15:03:43.807" v="2010" actId="26606"/>
          <ac:spMkLst>
            <pc:docMk/>
            <pc:sldMk cId="976806779" sldId="258"/>
            <ac:spMk id="61" creationId="{9715DAF0-AE1B-46C9-8A6B-DB2AA05AB91D}"/>
          </ac:spMkLst>
        </pc:spChg>
        <pc:spChg chg="add del">
          <ac:chgData name="李新毅" userId="8f90503c-af94-41d6-864d-d126aecb8bca" providerId="ADAL" clId="{C9BFADD6-D33F-6B48-A1D7-368939C2A296}" dt="2022-03-21T15:03:43.807" v="2010" actId="26606"/>
          <ac:spMkLst>
            <pc:docMk/>
            <pc:sldMk cId="976806779" sldId="258"/>
            <ac:spMk id="62" creationId="{6016219D-510E-4184-9090-6D5578A87BD1}"/>
          </ac:spMkLst>
        </pc:spChg>
        <pc:spChg chg="add del">
          <ac:chgData name="李新毅" userId="8f90503c-af94-41d6-864d-d126aecb8bca" providerId="ADAL" clId="{C9BFADD6-D33F-6B48-A1D7-368939C2A296}" dt="2022-03-21T15:03:43.807" v="2010" actId="26606"/>
          <ac:spMkLst>
            <pc:docMk/>
            <pc:sldMk cId="976806779" sldId="258"/>
            <ac:spMk id="63" creationId="{AFF4A713-7B75-4B21-90D7-5AB19547C728}"/>
          </ac:spMkLst>
        </pc:spChg>
        <pc:spChg chg="add del">
          <ac:chgData name="李新毅" userId="8f90503c-af94-41d6-864d-d126aecb8bca" providerId="ADAL" clId="{C9BFADD6-D33F-6B48-A1D7-368939C2A296}" dt="2022-03-21T15:03:43.807" v="2010" actId="26606"/>
          <ac:spMkLst>
            <pc:docMk/>
            <pc:sldMk cId="976806779" sldId="258"/>
            <ac:spMk id="64" creationId="{DC631C0B-6DA6-4E57-8231-CE32B3434A7E}"/>
          </ac:spMkLst>
        </pc:spChg>
        <pc:spChg chg="add del">
          <ac:chgData name="李新毅" userId="8f90503c-af94-41d6-864d-d126aecb8bca" providerId="ADAL" clId="{C9BFADD6-D33F-6B48-A1D7-368939C2A296}" dt="2022-03-21T15:03:43.807" v="2010" actId="26606"/>
          <ac:spMkLst>
            <pc:docMk/>
            <pc:sldMk cId="976806779" sldId="258"/>
            <ac:spMk id="65" creationId="{C29501E6-A978-4A61-9689-9085AF97A53A}"/>
          </ac:spMkLst>
        </pc:spChg>
        <pc:spChg chg="add del">
          <ac:chgData name="李新毅" userId="8f90503c-af94-41d6-864d-d126aecb8bca" providerId="ADAL" clId="{C9BFADD6-D33F-6B48-A1D7-368939C2A296}" dt="2022-03-21T15:03:53.516" v="2012" actId="26606"/>
          <ac:spMkLst>
            <pc:docMk/>
            <pc:sldMk cId="976806779" sldId="258"/>
            <ac:spMk id="67" creationId="{51D98CAC-3EFF-4342-BD5A-6C0E8CAB4C1A}"/>
          </ac:spMkLst>
        </pc:spChg>
        <pc:spChg chg="add del">
          <ac:chgData name="李新毅" userId="8f90503c-af94-41d6-864d-d126aecb8bca" providerId="ADAL" clId="{C9BFADD6-D33F-6B48-A1D7-368939C2A296}" dt="2022-03-21T15:03:55.102" v="2014" actId="26606"/>
          <ac:spMkLst>
            <pc:docMk/>
            <pc:sldMk cId="976806779" sldId="258"/>
            <ac:spMk id="69" creationId="{CDA1A2E9-63FE-408D-A803-8E306ECAB4B3}"/>
          </ac:spMkLst>
        </pc:spChg>
        <pc:spChg chg="add del">
          <ac:chgData name="李新毅" userId="8f90503c-af94-41d6-864d-d126aecb8bca" providerId="ADAL" clId="{C9BFADD6-D33F-6B48-A1D7-368939C2A296}" dt="2022-03-21T15:03:55.102" v="2014" actId="26606"/>
          <ac:spMkLst>
            <pc:docMk/>
            <pc:sldMk cId="976806779" sldId="258"/>
            <ac:spMk id="70" creationId="{DAE8F46F-D590-45CD-AF41-A04DC11D1BB4}"/>
          </ac:spMkLst>
        </pc:spChg>
        <pc:spChg chg="add del">
          <ac:chgData name="李新毅" userId="8f90503c-af94-41d6-864d-d126aecb8bca" providerId="ADAL" clId="{C9BFADD6-D33F-6B48-A1D7-368939C2A296}" dt="2022-03-21T15:03:55.102" v="2014" actId="26606"/>
          <ac:spMkLst>
            <pc:docMk/>
            <pc:sldMk cId="976806779" sldId="258"/>
            <ac:spMk id="71" creationId="{FBE9F90C-C163-435B-9A68-D15C92D1CF2B}"/>
          </ac:spMkLst>
        </pc:spChg>
        <pc:spChg chg="add del">
          <ac:chgData name="李新毅" userId="8f90503c-af94-41d6-864d-d126aecb8bca" providerId="ADAL" clId="{C9BFADD6-D33F-6B48-A1D7-368939C2A296}" dt="2022-03-21T15:03:55.102" v="2014" actId="26606"/>
          <ac:spMkLst>
            <pc:docMk/>
            <pc:sldMk cId="976806779" sldId="258"/>
            <ac:spMk id="72" creationId="{1A882A9F-F4E9-4E23-8F0B-20B5DF42EAA9}"/>
          </ac:spMkLst>
        </pc:spChg>
        <pc:spChg chg="add del">
          <ac:chgData name="李新毅" userId="8f90503c-af94-41d6-864d-d126aecb8bca" providerId="ADAL" clId="{C9BFADD6-D33F-6B48-A1D7-368939C2A296}" dt="2022-03-21T15:08:01.234" v="2147" actId="26606"/>
          <ac:spMkLst>
            <pc:docMk/>
            <pc:sldMk cId="976806779" sldId="258"/>
            <ac:spMk id="73" creationId="{4A70F4F6-8761-4016-931A-4535464E4C26}"/>
          </ac:spMkLst>
        </pc:spChg>
        <pc:spChg chg="add del">
          <ac:chgData name="李新毅" userId="8f90503c-af94-41d6-864d-d126aecb8bca" providerId="ADAL" clId="{C9BFADD6-D33F-6B48-A1D7-368939C2A296}" dt="2022-03-21T15:03:57.769" v="2016" actId="26606"/>
          <ac:spMkLst>
            <pc:docMk/>
            <pc:sldMk cId="976806779" sldId="258"/>
            <ac:spMk id="74" creationId="{D472C551-D440-40DF-9260-BDB9AC40960A}"/>
          </ac:spMkLst>
        </pc:spChg>
        <pc:spChg chg="add del">
          <ac:chgData name="李新毅" userId="8f90503c-af94-41d6-864d-d126aecb8bca" providerId="ADAL" clId="{C9BFADD6-D33F-6B48-A1D7-368939C2A296}" dt="2022-03-21T15:03:57.769" v="2016" actId="26606"/>
          <ac:spMkLst>
            <pc:docMk/>
            <pc:sldMk cId="976806779" sldId="258"/>
            <ac:spMk id="76" creationId="{508BEF50-7B1E-49A4-BC19-5F4F1D755E64}"/>
          </ac:spMkLst>
        </pc:spChg>
        <pc:spChg chg="add del">
          <ac:chgData name="李新毅" userId="8f90503c-af94-41d6-864d-d126aecb8bca" providerId="ADAL" clId="{C9BFADD6-D33F-6B48-A1D7-368939C2A296}" dt="2022-03-21T15:03:57.769" v="2016" actId="26606"/>
          <ac:spMkLst>
            <pc:docMk/>
            <pc:sldMk cId="976806779" sldId="258"/>
            <ac:spMk id="77" creationId="{3FBAD350-5664-4811-A208-657FB882D350}"/>
          </ac:spMkLst>
        </pc:spChg>
        <pc:spChg chg="add del">
          <ac:chgData name="李新毅" userId="8f90503c-af94-41d6-864d-d126aecb8bca" providerId="ADAL" clId="{C9BFADD6-D33F-6B48-A1D7-368939C2A296}" dt="2022-03-21T15:03:57.769" v="2016" actId="26606"/>
          <ac:spMkLst>
            <pc:docMk/>
            <pc:sldMk cId="976806779" sldId="258"/>
            <ac:spMk id="78" creationId="{C39ADB8F-D187-49D7-BDCF-C1B6DC727068}"/>
          </ac:spMkLst>
        </pc:spChg>
        <pc:spChg chg="add del">
          <ac:chgData name="李新毅" userId="8f90503c-af94-41d6-864d-d126aecb8bca" providerId="ADAL" clId="{C9BFADD6-D33F-6B48-A1D7-368939C2A296}" dt="2022-03-21T15:04:03.801" v="2018" actId="26606"/>
          <ac:spMkLst>
            <pc:docMk/>
            <pc:sldMk cId="976806779" sldId="258"/>
            <ac:spMk id="80" creationId="{43C48B49-6135-48B6-AC0F-97E5D8D1F03F}"/>
          </ac:spMkLst>
        </pc:spChg>
        <pc:spChg chg="add del">
          <ac:chgData name="李新毅" userId="8f90503c-af94-41d6-864d-d126aecb8bca" providerId="ADAL" clId="{C9BFADD6-D33F-6B48-A1D7-368939C2A296}" dt="2022-03-21T15:04:03.801" v="2018" actId="26606"/>
          <ac:spMkLst>
            <pc:docMk/>
            <pc:sldMk cId="976806779" sldId="258"/>
            <ac:spMk id="81" creationId="{9715DAF0-AE1B-46C9-8A6B-DB2AA05AB91D}"/>
          </ac:spMkLst>
        </pc:spChg>
        <pc:spChg chg="add del">
          <ac:chgData name="李新毅" userId="8f90503c-af94-41d6-864d-d126aecb8bca" providerId="ADAL" clId="{C9BFADD6-D33F-6B48-A1D7-368939C2A296}" dt="2022-03-21T15:04:03.801" v="2018" actId="26606"/>
          <ac:spMkLst>
            <pc:docMk/>
            <pc:sldMk cId="976806779" sldId="258"/>
            <ac:spMk id="82" creationId="{DC631C0B-6DA6-4E57-8231-CE32B3434A7E}"/>
          </ac:spMkLst>
        </pc:spChg>
        <pc:spChg chg="add del">
          <ac:chgData name="李新毅" userId="8f90503c-af94-41d6-864d-d126aecb8bca" providerId="ADAL" clId="{C9BFADD6-D33F-6B48-A1D7-368939C2A296}" dt="2022-03-21T15:04:03.801" v="2018" actId="26606"/>
          <ac:spMkLst>
            <pc:docMk/>
            <pc:sldMk cId="976806779" sldId="258"/>
            <ac:spMk id="83" creationId="{F256AC18-FB41-4977-8B0C-F5082335AB7D}"/>
          </ac:spMkLst>
        </pc:spChg>
        <pc:spChg chg="add del">
          <ac:chgData name="李新毅" userId="8f90503c-af94-41d6-864d-d126aecb8bca" providerId="ADAL" clId="{C9BFADD6-D33F-6B48-A1D7-368939C2A296}" dt="2022-03-21T15:04:03.801" v="2018" actId="26606"/>
          <ac:spMkLst>
            <pc:docMk/>
            <pc:sldMk cId="976806779" sldId="258"/>
            <ac:spMk id="84" creationId="{AFF4A713-7B75-4B21-90D7-5AB19547C728}"/>
          </ac:spMkLst>
        </pc:spChg>
        <pc:spChg chg="add del">
          <ac:chgData name="李新毅" userId="8f90503c-af94-41d6-864d-d126aecb8bca" providerId="ADAL" clId="{C9BFADD6-D33F-6B48-A1D7-368939C2A296}" dt="2022-03-21T15:04:14.364" v="2020" actId="26606"/>
          <ac:spMkLst>
            <pc:docMk/>
            <pc:sldMk cId="976806779" sldId="258"/>
            <ac:spMk id="86" creationId="{4E1BEB12-92AF-4445-98AD-4C7756E7C93B}"/>
          </ac:spMkLst>
        </pc:spChg>
        <pc:spChg chg="add del">
          <ac:chgData name="李新毅" userId="8f90503c-af94-41d6-864d-d126aecb8bca" providerId="ADAL" clId="{C9BFADD6-D33F-6B48-A1D7-368939C2A296}" dt="2022-03-21T15:04:14.364" v="2020" actId="26606"/>
          <ac:spMkLst>
            <pc:docMk/>
            <pc:sldMk cId="976806779" sldId="258"/>
            <ac:spMk id="87" creationId="{D0522C2C-7B5C-48A7-A969-03941E5D2E76}"/>
          </ac:spMkLst>
        </pc:spChg>
        <pc:spChg chg="add del">
          <ac:chgData name="李新毅" userId="8f90503c-af94-41d6-864d-d126aecb8bca" providerId="ADAL" clId="{C9BFADD6-D33F-6B48-A1D7-368939C2A296}" dt="2022-03-21T15:04:14.364" v="2020" actId="26606"/>
          <ac:spMkLst>
            <pc:docMk/>
            <pc:sldMk cId="976806779" sldId="258"/>
            <ac:spMk id="88" creationId="{9C682A1A-5B2D-4111-BBD6-620165633E5B}"/>
          </ac:spMkLst>
        </pc:spChg>
        <pc:spChg chg="add del">
          <ac:chgData name="李新毅" userId="8f90503c-af94-41d6-864d-d126aecb8bca" providerId="ADAL" clId="{C9BFADD6-D33F-6B48-A1D7-368939C2A296}" dt="2022-03-21T15:04:14.364" v="2020" actId="26606"/>
          <ac:spMkLst>
            <pc:docMk/>
            <pc:sldMk cId="976806779" sldId="258"/>
            <ac:spMk id="89" creationId="{D6EE29F2-D77F-4BD0-A20B-334D316A1C9D}"/>
          </ac:spMkLst>
        </pc:spChg>
        <pc:spChg chg="add del">
          <ac:chgData name="李新毅" userId="8f90503c-af94-41d6-864d-d126aecb8bca" providerId="ADAL" clId="{C9BFADD6-D33F-6B48-A1D7-368939C2A296}" dt="2022-03-21T15:04:14.364" v="2020" actId="26606"/>
          <ac:spMkLst>
            <pc:docMk/>
            <pc:sldMk cId="976806779" sldId="258"/>
            <ac:spMk id="90" creationId="{22D09ED2-868F-42C6-866E-F92E0CEF314F}"/>
          </ac:spMkLst>
        </pc:spChg>
        <pc:spChg chg="add del">
          <ac:chgData name="李新毅" userId="8f90503c-af94-41d6-864d-d126aecb8bca" providerId="ADAL" clId="{C9BFADD6-D33F-6B48-A1D7-368939C2A296}" dt="2022-03-21T15:04:17.479" v="2022" actId="26606"/>
          <ac:spMkLst>
            <pc:docMk/>
            <pc:sldMk cId="976806779" sldId="258"/>
            <ac:spMk id="92" creationId="{B26EE4FD-480F-42A5-9FEB-DA630457CFB7}"/>
          </ac:spMkLst>
        </pc:spChg>
        <pc:spChg chg="add del">
          <ac:chgData name="李新毅" userId="8f90503c-af94-41d6-864d-d126aecb8bca" providerId="ADAL" clId="{C9BFADD6-D33F-6B48-A1D7-368939C2A296}" dt="2022-03-21T15:04:17.479" v="2022" actId="26606"/>
          <ac:spMkLst>
            <pc:docMk/>
            <pc:sldMk cId="976806779" sldId="258"/>
            <ac:spMk id="93" creationId="{A187062F-BE14-42FC-B06A-607DB23849C3}"/>
          </ac:spMkLst>
        </pc:spChg>
        <pc:spChg chg="add del">
          <ac:chgData name="李新毅" userId="8f90503c-af94-41d6-864d-d126aecb8bca" providerId="ADAL" clId="{C9BFADD6-D33F-6B48-A1D7-368939C2A296}" dt="2022-03-21T15:04:17.479" v="2022" actId="26606"/>
          <ac:spMkLst>
            <pc:docMk/>
            <pc:sldMk cId="976806779" sldId="258"/>
            <ac:spMk id="94" creationId="{731FE21B-2A45-4BF5-8B03-E12341988774}"/>
          </ac:spMkLst>
        </pc:spChg>
        <pc:spChg chg="add del">
          <ac:chgData name="李新毅" userId="8f90503c-af94-41d6-864d-d126aecb8bca" providerId="ADAL" clId="{C9BFADD6-D33F-6B48-A1D7-368939C2A296}" dt="2022-03-21T15:04:17.479" v="2022" actId="26606"/>
          <ac:spMkLst>
            <pc:docMk/>
            <pc:sldMk cId="976806779" sldId="258"/>
            <ac:spMk id="95" creationId="{2DC5A94D-79ED-48F5-9DC5-96CBB507CEC8}"/>
          </ac:spMkLst>
        </pc:spChg>
        <pc:spChg chg="add del">
          <ac:chgData name="李新毅" userId="8f90503c-af94-41d6-864d-d126aecb8bca" providerId="ADAL" clId="{C9BFADD6-D33F-6B48-A1D7-368939C2A296}" dt="2022-03-21T15:04:17.479" v="2022" actId="26606"/>
          <ac:spMkLst>
            <pc:docMk/>
            <pc:sldMk cId="976806779" sldId="258"/>
            <ac:spMk id="96" creationId="{93A3D4BE-AF25-4F9A-9C29-1145CCE24A28}"/>
          </ac:spMkLst>
        </pc:spChg>
        <pc:spChg chg="add del">
          <ac:chgData name="李新毅" userId="8f90503c-af94-41d6-864d-d126aecb8bca" providerId="ADAL" clId="{C9BFADD6-D33F-6B48-A1D7-368939C2A296}" dt="2022-03-21T15:04:22.423" v="2024" actId="26606"/>
          <ac:spMkLst>
            <pc:docMk/>
            <pc:sldMk cId="976806779" sldId="258"/>
            <ac:spMk id="98" creationId="{BAD76F3E-3A97-486B-B402-44400A8B9173}"/>
          </ac:spMkLst>
        </pc:spChg>
        <pc:spChg chg="add del">
          <ac:chgData name="李新毅" userId="8f90503c-af94-41d6-864d-d126aecb8bca" providerId="ADAL" clId="{C9BFADD6-D33F-6B48-A1D7-368939C2A296}" dt="2022-03-21T15:04:22.423" v="2024" actId="26606"/>
          <ac:spMkLst>
            <pc:docMk/>
            <pc:sldMk cId="976806779" sldId="258"/>
            <ac:spMk id="99" creationId="{391F6B52-91F4-4AEB-B6DB-29FEBCF28C8B}"/>
          </ac:spMkLst>
        </pc:spChg>
        <pc:spChg chg="add del">
          <ac:chgData name="李新毅" userId="8f90503c-af94-41d6-864d-d126aecb8bca" providerId="ADAL" clId="{C9BFADD6-D33F-6B48-A1D7-368939C2A296}" dt="2022-03-21T15:04:22.423" v="2024" actId="26606"/>
          <ac:spMkLst>
            <pc:docMk/>
            <pc:sldMk cId="976806779" sldId="258"/>
            <ac:spMk id="100" creationId="{2CD6F061-7C53-44F4-9794-953DB70A451B}"/>
          </ac:spMkLst>
        </pc:spChg>
        <pc:spChg chg="add del">
          <ac:chgData name="李新毅" userId="8f90503c-af94-41d6-864d-d126aecb8bca" providerId="ADAL" clId="{C9BFADD6-D33F-6B48-A1D7-368939C2A296}" dt="2022-03-21T15:04:26.061" v="2026" actId="26606"/>
          <ac:spMkLst>
            <pc:docMk/>
            <pc:sldMk cId="976806779" sldId="258"/>
            <ac:spMk id="102" creationId="{CDA1A2E9-63FE-408D-A803-8E306ECAB4B3}"/>
          </ac:spMkLst>
        </pc:spChg>
        <pc:spChg chg="add del">
          <ac:chgData name="李新毅" userId="8f90503c-af94-41d6-864d-d126aecb8bca" providerId="ADAL" clId="{C9BFADD6-D33F-6B48-A1D7-368939C2A296}" dt="2022-03-21T15:04:26.061" v="2026" actId="26606"/>
          <ac:spMkLst>
            <pc:docMk/>
            <pc:sldMk cId="976806779" sldId="258"/>
            <ac:spMk id="103" creationId="{1A882A9F-F4E9-4E23-8F0B-20B5DF42EAA9}"/>
          </ac:spMkLst>
        </pc:spChg>
        <pc:spChg chg="add del">
          <ac:chgData name="李新毅" userId="8f90503c-af94-41d6-864d-d126aecb8bca" providerId="ADAL" clId="{C9BFADD6-D33F-6B48-A1D7-368939C2A296}" dt="2022-03-21T15:04:26.061" v="2026" actId="26606"/>
          <ac:spMkLst>
            <pc:docMk/>
            <pc:sldMk cId="976806779" sldId="258"/>
            <ac:spMk id="104" creationId="{FBE9F90C-C163-435B-9A68-D15C92D1CF2B}"/>
          </ac:spMkLst>
        </pc:spChg>
        <pc:spChg chg="add del">
          <ac:chgData name="李新毅" userId="8f90503c-af94-41d6-864d-d126aecb8bca" providerId="ADAL" clId="{C9BFADD6-D33F-6B48-A1D7-368939C2A296}" dt="2022-03-21T15:04:26.061" v="2026" actId="26606"/>
          <ac:spMkLst>
            <pc:docMk/>
            <pc:sldMk cId="976806779" sldId="258"/>
            <ac:spMk id="105" creationId="{42280AB2-77A5-4CB7-AF7D-1795CA8DC7BC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07" creationId="{489B7BFD-8F45-4093-AD9C-91B15B0503D9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0" creationId="{FDDE3270-A872-4E10-80BC-B93D6F0E3F66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1" creationId="{3B6E5F32-B5B2-45E3-9C18-BBC9005C4CFC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2" creationId="{9545E68B-E61B-4EAE-9672-3A52AEC2B81A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3" creationId="{63DD1BD1-81FE-4F15-A934-E9AE94AE94DD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4" creationId="{120AB9A0-C0C4-43DA-9A34-FA3A4079D67E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5" creationId="{98815DD1-EC9D-4BE1-846B-8BEF57D39839}"/>
          </ac:spMkLst>
        </pc:spChg>
        <pc:spChg chg="add del">
          <ac:chgData name="李新毅" userId="8f90503c-af94-41d6-864d-d126aecb8bca" providerId="ADAL" clId="{C9BFADD6-D33F-6B48-A1D7-368939C2A296}" dt="2022-03-21T15:04:32.104" v="2028" actId="26606"/>
          <ac:spMkLst>
            <pc:docMk/>
            <pc:sldMk cId="976806779" sldId="258"/>
            <ac:spMk id="116" creationId="{CB78D2B9-C9C4-4A37-A12C-A09FC11581E7}"/>
          </ac:spMkLst>
        </pc:spChg>
        <pc:spChg chg="add del">
          <ac:chgData name="李新毅" userId="8f90503c-af94-41d6-864d-d126aecb8bca" providerId="ADAL" clId="{C9BFADD6-D33F-6B48-A1D7-368939C2A296}" dt="2022-03-21T15:04:36.803" v="2030" actId="26606"/>
          <ac:spMkLst>
            <pc:docMk/>
            <pc:sldMk cId="976806779" sldId="258"/>
            <ac:spMk id="131" creationId="{0B3B9DBC-97CC-4A18-B4A6-66E240292269}"/>
          </ac:spMkLst>
        </pc:spChg>
        <pc:spChg chg="add del">
          <ac:chgData name="李新毅" userId="8f90503c-af94-41d6-864d-d126aecb8bca" providerId="ADAL" clId="{C9BFADD6-D33F-6B48-A1D7-368939C2A296}" dt="2022-03-21T15:04:36.803" v="2030" actId="26606"/>
          <ac:spMkLst>
            <pc:docMk/>
            <pc:sldMk cId="976806779" sldId="258"/>
            <ac:spMk id="132" creationId="{F4492644-1D84-449E-94E4-5FC5C873D32E}"/>
          </ac:spMkLst>
        </pc:spChg>
        <pc:spChg chg="add del">
          <ac:chgData name="李新毅" userId="8f90503c-af94-41d6-864d-d126aecb8bca" providerId="ADAL" clId="{C9BFADD6-D33F-6B48-A1D7-368939C2A296}" dt="2022-03-21T15:04:36.803" v="2030" actId="26606"/>
          <ac:spMkLst>
            <pc:docMk/>
            <pc:sldMk cId="976806779" sldId="258"/>
            <ac:spMk id="133" creationId="{94EE1A74-DEBF-434E-8B5E-7AB296ECBE08}"/>
          </ac:spMkLst>
        </pc:spChg>
        <pc:spChg chg="add del">
          <ac:chgData name="李新毅" userId="8f90503c-af94-41d6-864d-d126aecb8bca" providerId="ADAL" clId="{C9BFADD6-D33F-6B48-A1D7-368939C2A296}" dt="2022-03-21T15:04:36.803" v="2030" actId="26606"/>
          <ac:spMkLst>
            <pc:docMk/>
            <pc:sldMk cId="976806779" sldId="258"/>
            <ac:spMk id="134" creationId="{8C7C4D4B-92D9-4FA4-A294-749E8574FF51}"/>
          </ac:spMkLst>
        </pc:spChg>
        <pc:spChg chg="add del">
          <ac:chgData name="李新毅" userId="8f90503c-af94-41d6-864d-d126aecb8bca" providerId="ADAL" clId="{C9BFADD6-D33F-6B48-A1D7-368939C2A296}" dt="2022-03-21T15:04:36.803" v="2030" actId="26606"/>
          <ac:spMkLst>
            <pc:docMk/>
            <pc:sldMk cId="976806779" sldId="258"/>
            <ac:spMk id="135" creationId="{BADA3358-2A3F-41B0-A458-6FD1DB3AF9BB}"/>
          </ac:spMkLst>
        </pc:spChg>
        <pc:spChg chg="add del">
          <ac:chgData name="李新毅" userId="8f90503c-af94-41d6-864d-d126aecb8bca" providerId="ADAL" clId="{C9BFADD6-D33F-6B48-A1D7-368939C2A296}" dt="2022-03-21T15:04:36.803" v="2030" actId="26606"/>
          <ac:spMkLst>
            <pc:docMk/>
            <pc:sldMk cId="976806779" sldId="258"/>
            <ac:spMk id="136" creationId="{E4737216-37B2-43AD-AB08-05BFCCEFC99E}"/>
          </ac:spMkLst>
        </pc:spChg>
        <pc:spChg chg="add del">
          <ac:chgData name="李新毅" userId="8f90503c-af94-41d6-864d-d126aecb8bca" providerId="ADAL" clId="{C9BFADD6-D33F-6B48-A1D7-368939C2A296}" dt="2022-03-21T15:04:39.033" v="2032" actId="26606"/>
          <ac:spMkLst>
            <pc:docMk/>
            <pc:sldMk cId="976806779" sldId="258"/>
            <ac:spMk id="138" creationId="{6E74F532-DF2A-4FEC-851A-A57DCCCF987A}"/>
          </ac:spMkLst>
        </pc:spChg>
        <pc:spChg chg="add del">
          <ac:chgData name="李新毅" userId="8f90503c-af94-41d6-864d-d126aecb8bca" providerId="ADAL" clId="{C9BFADD6-D33F-6B48-A1D7-368939C2A296}" dt="2022-03-21T15:04:39.033" v="2032" actId="26606"/>
          <ac:spMkLst>
            <pc:docMk/>
            <pc:sldMk cId="976806779" sldId="258"/>
            <ac:spMk id="139" creationId="{53C07064-0E12-42E3-B5EB-35DEF13C9F25}"/>
          </ac:spMkLst>
        </pc:spChg>
        <pc:spChg chg="add del">
          <ac:chgData name="李新毅" userId="8f90503c-af94-41d6-864d-d126aecb8bca" providerId="ADAL" clId="{C9BFADD6-D33F-6B48-A1D7-368939C2A296}" dt="2022-03-21T15:04:39.033" v="2032" actId="26606"/>
          <ac:spMkLst>
            <pc:docMk/>
            <pc:sldMk cId="976806779" sldId="258"/>
            <ac:spMk id="140" creationId="{1D6E132E-AD20-4AD3-BB3D-06AACB7A2D4C}"/>
          </ac:spMkLst>
        </pc:spChg>
        <pc:spChg chg="add del">
          <ac:chgData name="李新毅" userId="8f90503c-af94-41d6-864d-d126aecb8bca" providerId="ADAL" clId="{C9BFADD6-D33F-6B48-A1D7-368939C2A296}" dt="2022-03-21T15:04:39.033" v="2032" actId="26606"/>
          <ac:spMkLst>
            <pc:docMk/>
            <pc:sldMk cId="976806779" sldId="258"/>
            <ac:spMk id="141" creationId="{CBC407B8-A234-4103-9C57-6DAC3B456B80}"/>
          </ac:spMkLst>
        </pc:spChg>
        <pc:spChg chg="add del">
          <ac:chgData name="李新毅" userId="8f90503c-af94-41d6-864d-d126aecb8bca" providerId="ADAL" clId="{C9BFADD6-D33F-6B48-A1D7-368939C2A296}" dt="2022-03-21T15:04:39.033" v="2032" actId="26606"/>
          <ac:spMkLst>
            <pc:docMk/>
            <pc:sldMk cId="976806779" sldId="258"/>
            <ac:spMk id="142" creationId="{27F4B9AC-6B6F-4BA8-8FFA-606B29EE32D1}"/>
          </ac:spMkLst>
        </pc:spChg>
        <pc:spChg chg="add del">
          <ac:chgData name="李新毅" userId="8f90503c-af94-41d6-864d-d126aecb8bca" providerId="ADAL" clId="{C9BFADD6-D33F-6B48-A1D7-368939C2A296}" dt="2022-03-21T15:04:39.033" v="2032" actId="26606"/>
          <ac:spMkLst>
            <pc:docMk/>
            <pc:sldMk cId="976806779" sldId="258"/>
            <ac:spMk id="143" creationId="{CDFFB47C-F618-4728-AD9C-AFC38A7F6FE4}"/>
          </ac:spMkLst>
        </pc:spChg>
        <pc:spChg chg="add del">
          <ac:chgData name="李新毅" userId="8f90503c-af94-41d6-864d-d126aecb8bca" providerId="ADAL" clId="{C9BFADD6-D33F-6B48-A1D7-368939C2A296}" dt="2022-03-21T15:04:42.148" v="2034" actId="26606"/>
          <ac:spMkLst>
            <pc:docMk/>
            <pc:sldMk cId="976806779" sldId="258"/>
            <ac:spMk id="145" creationId="{DA9C8D46-54D8-4DF1-99A2-E651C7B132F4}"/>
          </ac:spMkLst>
        </pc:spChg>
        <pc:spChg chg="add del">
          <ac:chgData name="李新毅" userId="8f90503c-af94-41d6-864d-d126aecb8bca" providerId="ADAL" clId="{C9BFADD6-D33F-6B48-A1D7-368939C2A296}" dt="2022-03-21T15:04:42.148" v="2034" actId="26606"/>
          <ac:spMkLst>
            <pc:docMk/>
            <pc:sldMk cId="976806779" sldId="258"/>
            <ac:spMk id="146" creationId="{9715DAF0-AE1B-46C9-8A6B-DB2AA05AB91D}"/>
          </ac:spMkLst>
        </pc:spChg>
        <pc:spChg chg="add del">
          <ac:chgData name="李新毅" userId="8f90503c-af94-41d6-864d-d126aecb8bca" providerId="ADAL" clId="{C9BFADD6-D33F-6B48-A1D7-368939C2A296}" dt="2022-03-21T15:04:42.148" v="2034" actId="26606"/>
          <ac:spMkLst>
            <pc:docMk/>
            <pc:sldMk cId="976806779" sldId="258"/>
            <ac:spMk id="147" creationId="{DE12BF4D-F47A-41C1-85FC-652E412D3B47}"/>
          </ac:spMkLst>
        </pc:spChg>
        <pc:spChg chg="add del">
          <ac:chgData name="李新毅" userId="8f90503c-af94-41d6-864d-d126aecb8bca" providerId="ADAL" clId="{C9BFADD6-D33F-6B48-A1D7-368939C2A296}" dt="2022-03-21T15:04:42.148" v="2034" actId="26606"/>
          <ac:spMkLst>
            <pc:docMk/>
            <pc:sldMk cId="976806779" sldId="258"/>
            <ac:spMk id="148" creationId="{AAF055B3-1F95-4ABA-BFE4-A58320A8206E}"/>
          </ac:spMkLst>
        </pc:spChg>
        <pc:spChg chg="add del">
          <ac:chgData name="李新毅" userId="8f90503c-af94-41d6-864d-d126aecb8bca" providerId="ADAL" clId="{C9BFADD6-D33F-6B48-A1D7-368939C2A296}" dt="2022-03-21T15:04:42.148" v="2034" actId="26606"/>
          <ac:spMkLst>
            <pc:docMk/>
            <pc:sldMk cId="976806779" sldId="258"/>
            <ac:spMk id="149" creationId="{65FBF53F-BBBA-4974-AD72-0E8CD294E50F}"/>
          </ac:spMkLst>
        </pc:spChg>
        <pc:spChg chg="add del">
          <ac:chgData name="李新毅" userId="8f90503c-af94-41d6-864d-d126aecb8bca" providerId="ADAL" clId="{C9BFADD6-D33F-6B48-A1D7-368939C2A296}" dt="2022-03-21T15:04:42.148" v="2034" actId="26606"/>
          <ac:spMkLst>
            <pc:docMk/>
            <pc:sldMk cId="976806779" sldId="258"/>
            <ac:spMk id="150" creationId="{5A2875D7-3769-4291-959E-9FAD764A760C}"/>
          </ac:spMkLst>
        </pc:spChg>
        <pc:spChg chg="add del">
          <ac:chgData name="李新毅" userId="8f90503c-af94-41d6-864d-d126aecb8bca" providerId="ADAL" clId="{C9BFADD6-D33F-6B48-A1D7-368939C2A296}" dt="2022-03-21T15:04:43.755" v="2036" actId="26606"/>
          <ac:spMkLst>
            <pc:docMk/>
            <pc:sldMk cId="976806779" sldId="258"/>
            <ac:spMk id="152" creationId="{0B3B9DBC-97CC-4A18-B4A6-66E240292269}"/>
          </ac:spMkLst>
        </pc:spChg>
        <pc:spChg chg="add del">
          <ac:chgData name="李新毅" userId="8f90503c-af94-41d6-864d-d126aecb8bca" providerId="ADAL" clId="{C9BFADD6-D33F-6B48-A1D7-368939C2A296}" dt="2022-03-21T15:04:43.755" v="2036" actId="26606"/>
          <ac:spMkLst>
            <pc:docMk/>
            <pc:sldMk cId="976806779" sldId="258"/>
            <ac:spMk id="153" creationId="{F4492644-1D84-449E-94E4-5FC5C873D32E}"/>
          </ac:spMkLst>
        </pc:spChg>
        <pc:spChg chg="add del">
          <ac:chgData name="李新毅" userId="8f90503c-af94-41d6-864d-d126aecb8bca" providerId="ADAL" clId="{C9BFADD6-D33F-6B48-A1D7-368939C2A296}" dt="2022-03-21T15:04:43.755" v="2036" actId="26606"/>
          <ac:spMkLst>
            <pc:docMk/>
            <pc:sldMk cId="976806779" sldId="258"/>
            <ac:spMk id="154" creationId="{94EE1A74-DEBF-434E-8B5E-7AB296ECBE08}"/>
          </ac:spMkLst>
        </pc:spChg>
        <pc:spChg chg="add del">
          <ac:chgData name="李新毅" userId="8f90503c-af94-41d6-864d-d126aecb8bca" providerId="ADAL" clId="{C9BFADD6-D33F-6B48-A1D7-368939C2A296}" dt="2022-03-21T15:04:43.755" v="2036" actId="26606"/>
          <ac:spMkLst>
            <pc:docMk/>
            <pc:sldMk cId="976806779" sldId="258"/>
            <ac:spMk id="155" creationId="{8C7C4D4B-92D9-4FA4-A294-749E8574FF51}"/>
          </ac:spMkLst>
        </pc:spChg>
        <pc:spChg chg="add del">
          <ac:chgData name="李新毅" userId="8f90503c-af94-41d6-864d-d126aecb8bca" providerId="ADAL" clId="{C9BFADD6-D33F-6B48-A1D7-368939C2A296}" dt="2022-03-21T15:04:43.755" v="2036" actId="26606"/>
          <ac:spMkLst>
            <pc:docMk/>
            <pc:sldMk cId="976806779" sldId="258"/>
            <ac:spMk id="156" creationId="{BADA3358-2A3F-41B0-A458-6FD1DB3AF9BB}"/>
          </ac:spMkLst>
        </pc:spChg>
        <pc:spChg chg="add del">
          <ac:chgData name="李新毅" userId="8f90503c-af94-41d6-864d-d126aecb8bca" providerId="ADAL" clId="{C9BFADD6-D33F-6B48-A1D7-368939C2A296}" dt="2022-03-21T15:04:43.755" v="2036" actId="26606"/>
          <ac:spMkLst>
            <pc:docMk/>
            <pc:sldMk cId="976806779" sldId="258"/>
            <ac:spMk id="157" creationId="{E4737216-37B2-43AD-AB08-05BFCCEFC99E}"/>
          </ac:spMkLst>
        </pc:spChg>
        <pc:spChg chg="add del">
          <ac:chgData name="李新毅" userId="8f90503c-af94-41d6-864d-d126aecb8bca" providerId="ADAL" clId="{C9BFADD6-D33F-6B48-A1D7-368939C2A296}" dt="2022-03-21T15:04:53.648" v="2038" actId="26606"/>
          <ac:spMkLst>
            <pc:docMk/>
            <pc:sldMk cId="976806779" sldId="258"/>
            <ac:spMk id="159" creationId="{16F9E488-0718-4E1E-9D12-26779F606252}"/>
          </ac:spMkLst>
        </pc:spChg>
        <pc:spChg chg="add del">
          <ac:chgData name="李新毅" userId="8f90503c-af94-41d6-864d-d126aecb8bca" providerId="ADAL" clId="{C9BFADD6-D33F-6B48-A1D7-368939C2A296}" dt="2022-03-21T15:04:53.648" v="2038" actId="26606"/>
          <ac:spMkLst>
            <pc:docMk/>
            <pc:sldMk cId="976806779" sldId="258"/>
            <ac:spMk id="160" creationId="{D20AEB5B-DFC7-42B4-9FAA-6B95E01D0FCE}"/>
          </ac:spMkLst>
        </pc:spChg>
        <pc:spChg chg="add del">
          <ac:chgData name="李新毅" userId="8f90503c-af94-41d6-864d-d126aecb8bca" providerId="ADAL" clId="{C9BFADD6-D33F-6B48-A1D7-368939C2A296}" dt="2022-03-21T15:04:55.434" v="2040" actId="26606"/>
          <ac:spMkLst>
            <pc:docMk/>
            <pc:sldMk cId="976806779" sldId="258"/>
            <ac:spMk id="164" creationId="{5A292AEA-2528-46C0-B426-95822B6141FB}"/>
          </ac:spMkLst>
        </pc:spChg>
        <pc:spChg chg="add del">
          <ac:chgData name="李新毅" userId="8f90503c-af94-41d6-864d-d126aecb8bca" providerId="ADAL" clId="{C9BFADD6-D33F-6B48-A1D7-368939C2A296}" dt="2022-03-21T15:04:55.434" v="2040" actId="26606"/>
          <ac:spMkLst>
            <pc:docMk/>
            <pc:sldMk cId="976806779" sldId="258"/>
            <ac:spMk id="165" creationId="{D8B7B198-E4DF-43CD-AD8C-199884323745}"/>
          </ac:spMkLst>
        </pc:spChg>
        <pc:spChg chg="add del">
          <ac:chgData name="李新毅" userId="8f90503c-af94-41d6-864d-d126aecb8bca" providerId="ADAL" clId="{C9BFADD6-D33F-6B48-A1D7-368939C2A296}" dt="2022-03-21T15:04:55.434" v="2040" actId="26606"/>
          <ac:spMkLst>
            <pc:docMk/>
            <pc:sldMk cId="976806779" sldId="258"/>
            <ac:spMk id="166" creationId="{2BE67753-EA0E-4819-8D22-0B6600CF7231}"/>
          </ac:spMkLst>
        </pc:spChg>
        <pc:spChg chg="add del">
          <ac:chgData name="李新毅" userId="8f90503c-af94-41d6-864d-d126aecb8bca" providerId="ADAL" clId="{C9BFADD6-D33F-6B48-A1D7-368939C2A296}" dt="2022-03-21T15:05:05.989" v="2042" actId="26606"/>
          <ac:spMkLst>
            <pc:docMk/>
            <pc:sldMk cId="976806779" sldId="258"/>
            <ac:spMk id="185" creationId="{BAD76F3E-3A97-486B-B402-44400A8B9173}"/>
          </ac:spMkLst>
        </pc:spChg>
        <pc:spChg chg="add del">
          <ac:chgData name="李新毅" userId="8f90503c-af94-41d6-864d-d126aecb8bca" providerId="ADAL" clId="{C9BFADD6-D33F-6B48-A1D7-368939C2A296}" dt="2022-03-21T15:05:05.989" v="2042" actId="26606"/>
          <ac:spMkLst>
            <pc:docMk/>
            <pc:sldMk cId="976806779" sldId="258"/>
            <ac:spMk id="186" creationId="{391F6B52-91F4-4AEB-B6DB-29FEBCF28C8B}"/>
          </ac:spMkLst>
        </pc:spChg>
        <pc:spChg chg="add del">
          <ac:chgData name="李新毅" userId="8f90503c-af94-41d6-864d-d126aecb8bca" providerId="ADAL" clId="{C9BFADD6-D33F-6B48-A1D7-368939C2A296}" dt="2022-03-21T15:05:05.989" v="2042" actId="26606"/>
          <ac:spMkLst>
            <pc:docMk/>
            <pc:sldMk cId="976806779" sldId="258"/>
            <ac:spMk id="187" creationId="{2CD6F061-7C53-44F4-9794-953DB70A451B}"/>
          </ac:spMkLst>
        </pc:spChg>
        <pc:spChg chg="add del">
          <ac:chgData name="李新毅" userId="8f90503c-af94-41d6-864d-d126aecb8bca" providerId="ADAL" clId="{C9BFADD6-D33F-6B48-A1D7-368939C2A296}" dt="2022-03-21T15:07:27.854" v="2142" actId="26606"/>
          <ac:spMkLst>
            <pc:docMk/>
            <pc:sldMk cId="976806779" sldId="258"/>
            <ac:spMk id="189" creationId="{16F9E488-0718-4E1E-9D12-26779F606252}"/>
          </ac:spMkLst>
        </pc:spChg>
        <pc:spChg chg="add del">
          <ac:chgData name="李新毅" userId="8f90503c-af94-41d6-864d-d126aecb8bca" providerId="ADAL" clId="{C9BFADD6-D33F-6B48-A1D7-368939C2A296}" dt="2022-03-21T15:07:27.854" v="2142" actId="26606"/>
          <ac:spMkLst>
            <pc:docMk/>
            <pc:sldMk cId="976806779" sldId="258"/>
            <ac:spMk id="190" creationId="{D20AEB5B-DFC7-42B4-9FAA-6B95E01D0FCE}"/>
          </ac:spMkLst>
        </pc:spChg>
        <pc:spChg chg="add del">
          <ac:chgData name="李新毅" userId="8f90503c-af94-41d6-864d-d126aecb8bca" providerId="ADAL" clId="{C9BFADD6-D33F-6B48-A1D7-368939C2A296}" dt="2022-03-21T15:08:41.061" v="2161" actId="26606"/>
          <ac:spMkLst>
            <pc:docMk/>
            <pc:sldMk cId="976806779" sldId="258"/>
            <ac:spMk id="194" creationId="{5BC87C3E-1040-4EE4-9BDB-9537F7A1B335}"/>
          </ac:spMkLst>
        </pc:spChg>
        <pc:spChg chg="add del">
          <ac:chgData name="李新毅" userId="8f90503c-af94-41d6-864d-d126aecb8bca" providerId="ADAL" clId="{C9BFADD6-D33F-6B48-A1D7-368939C2A296}" dt="2022-03-21T15:06:47.452" v="2123" actId="26606"/>
          <ac:spMkLst>
            <pc:docMk/>
            <pc:sldMk cId="976806779" sldId="258"/>
            <ac:spMk id="197" creationId="{6F5A5072-7B47-4D32-B52A-4EBBF590B8A5}"/>
          </ac:spMkLst>
        </pc:spChg>
        <pc:spChg chg="add del">
          <ac:chgData name="李新毅" userId="8f90503c-af94-41d6-864d-d126aecb8bca" providerId="ADAL" clId="{C9BFADD6-D33F-6B48-A1D7-368939C2A296}" dt="2022-03-21T15:06:47.452" v="2123" actId="26606"/>
          <ac:spMkLst>
            <pc:docMk/>
            <pc:sldMk cId="976806779" sldId="258"/>
            <ac:spMk id="199" creationId="{9715DAF0-AE1B-46C9-8A6B-DB2AA05AB91D}"/>
          </ac:spMkLst>
        </pc:spChg>
        <pc:spChg chg="add del">
          <ac:chgData name="李新毅" userId="8f90503c-af94-41d6-864d-d126aecb8bca" providerId="ADAL" clId="{C9BFADD6-D33F-6B48-A1D7-368939C2A296}" dt="2022-03-21T15:06:47.452" v="2123" actId="26606"/>
          <ac:spMkLst>
            <pc:docMk/>
            <pc:sldMk cId="976806779" sldId="258"/>
            <ac:spMk id="201" creationId="{6016219D-510E-4184-9090-6D5578A87BD1}"/>
          </ac:spMkLst>
        </pc:spChg>
        <pc:spChg chg="add del">
          <ac:chgData name="李新毅" userId="8f90503c-af94-41d6-864d-d126aecb8bca" providerId="ADAL" clId="{C9BFADD6-D33F-6B48-A1D7-368939C2A296}" dt="2022-03-21T15:06:47.452" v="2123" actId="26606"/>
          <ac:spMkLst>
            <pc:docMk/>
            <pc:sldMk cId="976806779" sldId="258"/>
            <ac:spMk id="203" creationId="{AFF4A713-7B75-4B21-90D7-5AB19547C728}"/>
          </ac:spMkLst>
        </pc:spChg>
        <pc:spChg chg="add del">
          <ac:chgData name="李新毅" userId="8f90503c-af94-41d6-864d-d126aecb8bca" providerId="ADAL" clId="{C9BFADD6-D33F-6B48-A1D7-368939C2A296}" dt="2022-03-21T15:06:47.452" v="2123" actId="26606"/>
          <ac:spMkLst>
            <pc:docMk/>
            <pc:sldMk cId="976806779" sldId="258"/>
            <ac:spMk id="205" creationId="{DC631C0B-6DA6-4E57-8231-CE32B3434A7E}"/>
          </ac:spMkLst>
        </pc:spChg>
        <pc:spChg chg="add del">
          <ac:chgData name="李新毅" userId="8f90503c-af94-41d6-864d-d126aecb8bca" providerId="ADAL" clId="{C9BFADD6-D33F-6B48-A1D7-368939C2A296}" dt="2022-03-21T15:06:47.452" v="2123" actId="26606"/>
          <ac:spMkLst>
            <pc:docMk/>
            <pc:sldMk cId="976806779" sldId="258"/>
            <ac:spMk id="207" creationId="{C29501E6-A978-4A61-9689-9085AF97A53A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09" creationId="{53947E58-F088-49F1-A3D1-DEA690192E84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10" creationId="{0E30439A-8A5B-46EC-8283-9B6B031D40D0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11" creationId="{5CEAD642-85CF-4750-8432-7C80C901F001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12" creationId="{FA33EEAE-15D5-4119-8C1E-89D943F911EF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13" creationId="{730D8B3B-9B80-4025-B934-26DC7D7CD231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14" creationId="{B5A1B09C-1565-46F8-B70F-621C5EB48A09}"/>
          </ac:spMkLst>
        </pc:spChg>
        <pc:spChg chg="add del">
          <ac:chgData name="李新毅" userId="8f90503c-af94-41d6-864d-d126aecb8bca" providerId="ADAL" clId="{C9BFADD6-D33F-6B48-A1D7-368939C2A296}" dt="2022-03-21T15:06:49.430" v="2125" actId="26606"/>
          <ac:spMkLst>
            <pc:docMk/>
            <pc:sldMk cId="976806779" sldId="258"/>
            <ac:spMk id="215" creationId="{8C516CC8-80AC-446C-A56E-9F54B7210402}"/>
          </ac:spMkLst>
        </pc:spChg>
        <pc:spChg chg="add del">
          <ac:chgData name="李新毅" userId="8f90503c-af94-41d6-864d-d126aecb8bca" providerId="ADAL" clId="{C9BFADD6-D33F-6B48-A1D7-368939C2A296}" dt="2022-03-21T15:06:51.481" v="2127" actId="26606"/>
          <ac:spMkLst>
            <pc:docMk/>
            <pc:sldMk cId="976806779" sldId="258"/>
            <ac:spMk id="217" creationId="{F4155C20-3F0E-4576-8A0B-C345B62312DA}"/>
          </ac:spMkLst>
        </pc:spChg>
        <pc:spChg chg="add del">
          <ac:chgData name="李新毅" userId="8f90503c-af94-41d6-864d-d126aecb8bca" providerId="ADAL" clId="{C9BFADD6-D33F-6B48-A1D7-368939C2A296}" dt="2022-03-21T15:06:51.481" v="2127" actId="26606"/>
          <ac:spMkLst>
            <pc:docMk/>
            <pc:sldMk cId="976806779" sldId="258"/>
            <ac:spMk id="219" creationId="{0BAEB82B-9A6B-4982-B56B-7529C6EA9A95}"/>
          </ac:spMkLst>
        </pc:spChg>
        <pc:spChg chg="add del">
          <ac:chgData name="李新毅" userId="8f90503c-af94-41d6-864d-d126aecb8bca" providerId="ADAL" clId="{C9BFADD6-D33F-6B48-A1D7-368939C2A296}" dt="2022-03-21T15:06:51.481" v="2127" actId="26606"/>
          <ac:spMkLst>
            <pc:docMk/>
            <pc:sldMk cId="976806779" sldId="258"/>
            <ac:spMk id="220" creationId="{FC71CE45-EECF-4555-AD4B-1B3D0D5D1540}"/>
          </ac:spMkLst>
        </pc:spChg>
        <pc:spChg chg="add del">
          <ac:chgData name="李新毅" userId="8f90503c-af94-41d6-864d-d126aecb8bca" providerId="ADAL" clId="{C9BFADD6-D33F-6B48-A1D7-368939C2A296}" dt="2022-03-21T15:06:51.481" v="2127" actId="26606"/>
          <ac:spMkLst>
            <pc:docMk/>
            <pc:sldMk cId="976806779" sldId="258"/>
            <ac:spMk id="221" creationId="{53AA89D1-0C70-46BB-8E35-5722A4B18A78}"/>
          </ac:spMkLst>
        </pc:spChg>
        <pc:spChg chg="add del">
          <ac:chgData name="李新毅" userId="8f90503c-af94-41d6-864d-d126aecb8bca" providerId="ADAL" clId="{C9BFADD6-D33F-6B48-A1D7-368939C2A296}" dt="2022-03-21T15:06:57.481" v="2129" actId="26606"/>
          <ac:spMkLst>
            <pc:docMk/>
            <pc:sldMk cId="976806779" sldId="258"/>
            <ac:spMk id="223" creationId="{CDA1A2E9-63FE-408D-A803-8E306ECAB4B3}"/>
          </ac:spMkLst>
        </pc:spChg>
        <pc:spChg chg="add del">
          <ac:chgData name="李新毅" userId="8f90503c-af94-41d6-864d-d126aecb8bca" providerId="ADAL" clId="{C9BFADD6-D33F-6B48-A1D7-368939C2A296}" dt="2022-03-21T15:06:57.481" v="2129" actId="26606"/>
          <ac:spMkLst>
            <pc:docMk/>
            <pc:sldMk cId="976806779" sldId="258"/>
            <ac:spMk id="224" creationId="{DAE8F46F-D590-45CD-AF41-A04DC11D1BB4}"/>
          </ac:spMkLst>
        </pc:spChg>
        <pc:spChg chg="add del">
          <ac:chgData name="李新毅" userId="8f90503c-af94-41d6-864d-d126aecb8bca" providerId="ADAL" clId="{C9BFADD6-D33F-6B48-A1D7-368939C2A296}" dt="2022-03-21T15:06:57.481" v="2129" actId="26606"/>
          <ac:spMkLst>
            <pc:docMk/>
            <pc:sldMk cId="976806779" sldId="258"/>
            <ac:spMk id="225" creationId="{FBE9F90C-C163-435B-9A68-D15C92D1CF2B}"/>
          </ac:spMkLst>
        </pc:spChg>
        <pc:spChg chg="add del">
          <ac:chgData name="李新毅" userId="8f90503c-af94-41d6-864d-d126aecb8bca" providerId="ADAL" clId="{C9BFADD6-D33F-6B48-A1D7-368939C2A296}" dt="2022-03-21T15:06:57.481" v="2129" actId="26606"/>
          <ac:spMkLst>
            <pc:docMk/>
            <pc:sldMk cId="976806779" sldId="258"/>
            <ac:spMk id="226" creationId="{1A882A9F-F4E9-4E23-8F0B-20B5DF42EAA9}"/>
          </ac:spMkLst>
        </pc:spChg>
        <pc:spChg chg="add del">
          <ac:chgData name="李新毅" userId="8f90503c-af94-41d6-864d-d126aecb8bca" providerId="ADAL" clId="{C9BFADD6-D33F-6B48-A1D7-368939C2A296}" dt="2022-03-21T15:07:00.038" v="2131" actId="26606"/>
          <ac:spMkLst>
            <pc:docMk/>
            <pc:sldMk cId="976806779" sldId="258"/>
            <ac:spMk id="228" creationId="{C27D7A02-907B-496F-BA7E-AA3780733CA7}"/>
          </ac:spMkLst>
        </pc:spChg>
        <pc:spChg chg="add del">
          <ac:chgData name="李新毅" userId="8f90503c-af94-41d6-864d-d126aecb8bca" providerId="ADAL" clId="{C9BFADD6-D33F-6B48-A1D7-368939C2A296}" dt="2022-03-21T15:07:00.038" v="2131" actId="26606"/>
          <ac:spMkLst>
            <pc:docMk/>
            <pc:sldMk cId="976806779" sldId="258"/>
            <ac:spMk id="229" creationId="{0FBA5268-0AE7-4CAD-9537-D0EB09E76406}"/>
          </ac:spMkLst>
        </pc:spChg>
        <pc:spChg chg="add del">
          <ac:chgData name="李新毅" userId="8f90503c-af94-41d6-864d-d126aecb8bca" providerId="ADAL" clId="{C9BFADD6-D33F-6B48-A1D7-368939C2A296}" dt="2022-03-21T15:07:00.038" v="2131" actId="26606"/>
          <ac:spMkLst>
            <pc:docMk/>
            <pc:sldMk cId="976806779" sldId="258"/>
            <ac:spMk id="230" creationId="{088D065B-39DA-4077-B9CF-E489CE4C0169}"/>
          </ac:spMkLst>
        </pc:spChg>
        <pc:spChg chg="add del">
          <ac:chgData name="李新毅" userId="8f90503c-af94-41d6-864d-d126aecb8bca" providerId="ADAL" clId="{C9BFADD6-D33F-6B48-A1D7-368939C2A296}" dt="2022-03-21T15:07:02.698" v="2133" actId="26606"/>
          <ac:spMkLst>
            <pc:docMk/>
            <pc:sldMk cId="976806779" sldId="258"/>
            <ac:spMk id="232" creationId="{BAD76F3E-3A97-486B-B402-44400A8B9173}"/>
          </ac:spMkLst>
        </pc:spChg>
        <pc:spChg chg="add del">
          <ac:chgData name="李新毅" userId="8f90503c-af94-41d6-864d-d126aecb8bca" providerId="ADAL" clId="{C9BFADD6-D33F-6B48-A1D7-368939C2A296}" dt="2022-03-21T15:07:02.698" v="2133" actId="26606"/>
          <ac:spMkLst>
            <pc:docMk/>
            <pc:sldMk cId="976806779" sldId="258"/>
            <ac:spMk id="233" creationId="{391F6B52-91F4-4AEB-B6DB-29FEBCF28C8B}"/>
          </ac:spMkLst>
        </pc:spChg>
        <pc:spChg chg="add del">
          <ac:chgData name="李新毅" userId="8f90503c-af94-41d6-864d-d126aecb8bca" providerId="ADAL" clId="{C9BFADD6-D33F-6B48-A1D7-368939C2A296}" dt="2022-03-21T15:07:02.698" v="2133" actId="26606"/>
          <ac:spMkLst>
            <pc:docMk/>
            <pc:sldMk cId="976806779" sldId="258"/>
            <ac:spMk id="234" creationId="{2CD6F061-7C53-44F4-9794-953DB70A451B}"/>
          </ac:spMkLst>
        </pc:spChg>
        <pc:spChg chg="add del">
          <ac:chgData name="李新毅" userId="8f90503c-af94-41d6-864d-d126aecb8bca" providerId="ADAL" clId="{C9BFADD6-D33F-6B48-A1D7-368939C2A296}" dt="2022-03-21T15:07:04.254" v="2135" actId="26606"/>
          <ac:spMkLst>
            <pc:docMk/>
            <pc:sldMk cId="976806779" sldId="258"/>
            <ac:spMk id="236" creationId="{934F1179-B481-4F9E-BCA3-AFB972070F83}"/>
          </ac:spMkLst>
        </pc:spChg>
        <pc:spChg chg="add del">
          <ac:chgData name="李新毅" userId="8f90503c-af94-41d6-864d-d126aecb8bca" providerId="ADAL" clId="{C9BFADD6-D33F-6B48-A1D7-368939C2A296}" dt="2022-03-21T15:07:04.254" v="2135" actId="26606"/>
          <ac:spMkLst>
            <pc:docMk/>
            <pc:sldMk cId="976806779" sldId="258"/>
            <ac:spMk id="237" creationId="{827DC2C4-B485-428A-BF4A-472D2967F47F}"/>
          </ac:spMkLst>
        </pc:spChg>
        <pc:spChg chg="add del">
          <ac:chgData name="李新毅" userId="8f90503c-af94-41d6-864d-d126aecb8bca" providerId="ADAL" clId="{C9BFADD6-D33F-6B48-A1D7-368939C2A296}" dt="2022-03-21T15:07:04.254" v="2135" actId="26606"/>
          <ac:spMkLst>
            <pc:docMk/>
            <pc:sldMk cId="976806779" sldId="258"/>
            <ac:spMk id="238" creationId="{EE04B5EB-F158-4507-90DD-BD23620C7CC9}"/>
          </ac:spMkLst>
        </pc:spChg>
        <pc:spChg chg="add del">
          <ac:chgData name="李新毅" userId="8f90503c-af94-41d6-864d-d126aecb8bca" providerId="ADAL" clId="{C9BFADD6-D33F-6B48-A1D7-368939C2A296}" dt="2022-03-21T15:07:19.644" v="2137" actId="26606"/>
          <ac:spMkLst>
            <pc:docMk/>
            <pc:sldMk cId="976806779" sldId="258"/>
            <ac:spMk id="240" creationId="{2A8AA5BC-4F7A-4226-8F99-6D824B226A97}"/>
          </ac:spMkLst>
        </pc:spChg>
        <pc:spChg chg="add del">
          <ac:chgData name="李新毅" userId="8f90503c-af94-41d6-864d-d126aecb8bca" providerId="ADAL" clId="{C9BFADD6-D33F-6B48-A1D7-368939C2A296}" dt="2022-03-21T15:07:19.644" v="2137" actId="26606"/>
          <ac:spMkLst>
            <pc:docMk/>
            <pc:sldMk cId="976806779" sldId="258"/>
            <ac:spMk id="242" creationId="{5BC87C3E-1040-4EE4-9BDB-9537F7A1B335}"/>
          </ac:spMkLst>
        </pc:spChg>
        <pc:spChg chg="add del">
          <ac:chgData name="李新毅" userId="8f90503c-af94-41d6-864d-d126aecb8bca" providerId="ADAL" clId="{C9BFADD6-D33F-6B48-A1D7-368939C2A296}" dt="2022-03-21T15:07:21.897" v="2139" actId="26606"/>
          <ac:spMkLst>
            <pc:docMk/>
            <pc:sldMk cId="976806779" sldId="258"/>
            <ac:spMk id="246" creationId="{787F4F1C-8D3D-4EC1-B72D-A0470A5A08B8}"/>
          </ac:spMkLst>
        </pc:spChg>
        <pc:spChg chg="add del">
          <ac:chgData name="李新毅" userId="8f90503c-af94-41d6-864d-d126aecb8bca" providerId="ADAL" clId="{C9BFADD6-D33F-6B48-A1D7-368939C2A296}" dt="2022-03-21T15:07:27.840" v="2141" actId="26606"/>
          <ac:spMkLst>
            <pc:docMk/>
            <pc:sldMk cId="976806779" sldId="258"/>
            <ac:spMk id="252" creationId="{F4155C20-3F0E-4576-8A0B-C345B62312DA}"/>
          </ac:spMkLst>
        </pc:spChg>
        <pc:spChg chg="add del">
          <ac:chgData name="李新毅" userId="8f90503c-af94-41d6-864d-d126aecb8bca" providerId="ADAL" clId="{C9BFADD6-D33F-6B48-A1D7-368939C2A296}" dt="2022-03-21T15:07:27.840" v="2141" actId="26606"/>
          <ac:spMkLst>
            <pc:docMk/>
            <pc:sldMk cId="976806779" sldId="258"/>
            <ac:spMk id="254" creationId="{0BAEB82B-9A6B-4982-B56B-7529C6EA9A95}"/>
          </ac:spMkLst>
        </pc:spChg>
        <pc:spChg chg="add del">
          <ac:chgData name="李新毅" userId="8f90503c-af94-41d6-864d-d126aecb8bca" providerId="ADAL" clId="{C9BFADD6-D33F-6B48-A1D7-368939C2A296}" dt="2022-03-21T15:07:27.840" v="2141" actId="26606"/>
          <ac:spMkLst>
            <pc:docMk/>
            <pc:sldMk cId="976806779" sldId="258"/>
            <ac:spMk id="255" creationId="{FC71CE45-EECF-4555-AD4B-1B3D0D5D1540}"/>
          </ac:spMkLst>
        </pc:spChg>
        <pc:spChg chg="add del">
          <ac:chgData name="李新毅" userId="8f90503c-af94-41d6-864d-d126aecb8bca" providerId="ADAL" clId="{C9BFADD6-D33F-6B48-A1D7-368939C2A296}" dt="2022-03-21T15:07:27.840" v="2141" actId="26606"/>
          <ac:spMkLst>
            <pc:docMk/>
            <pc:sldMk cId="976806779" sldId="258"/>
            <ac:spMk id="256" creationId="{53AA89D1-0C70-46BB-8E35-5722A4B18A78}"/>
          </ac:spMkLst>
        </pc:spChg>
        <pc:spChg chg="add del">
          <ac:chgData name="李新毅" userId="8f90503c-af94-41d6-864d-d126aecb8bca" providerId="ADAL" clId="{C9BFADD6-D33F-6B48-A1D7-368939C2A296}" dt="2022-03-21T15:08:06.809" v="2154" actId="26606"/>
          <ac:spMkLst>
            <pc:docMk/>
            <pc:sldMk cId="976806779" sldId="258"/>
            <ac:spMk id="258" creationId="{BAD76F3E-3A97-486B-B402-44400A8B9173}"/>
          </ac:spMkLst>
        </pc:spChg>
        <pc:spChg chg="add del">
          <ac:chgData name="李新毅" userId="8f90503c-af94-41d6-864d-d126aecb8bca" providerId="ADAL" clId="{C9BFADD6-D33F-6B48-A1D7-368939C2A296}" dt="2022-03-21T15:08:06.809" v="2154" actId="26606"/>
          <ac:spMkLst>
            <pc:docMk/>
            <pc:sldMk cId="976806779" sldId="258"/>
            <ac:spMk id="259" creationId="{391F6B52-91F4-4AEB-B6DB-29FEBCF28C8B}"/>
          </ac:spMkLst>
        </pc:spChg>
        <pc:spChg chg="add del">
          <ac:chgData name="李新毅" userId="8f90503c-af94-41d6-864d-d126aecb8bca" providerId="ADAL" clId="{C9BFADD6-D33F-6B48-A1D7-368939C2A296}" dt="2022-03-21T15:08:06.809" v="2154" actId="26606"/>
          <ac:spMkLst>
            <pc:docMk/>
            <pc:sldMk cId="976806779" sldId="258"/>
            <ac:spMk id="260" creationId="{2CD6F061-7C53-44F4-9794-953DB70A451B}"/>
          </ac:spMkLst>
        </pc:spChg>
        <pc:spChg chg="add del">
          <ac:chgData name="李新毅" userId="8f90503c-af94-41d6-864d-d126aecb8bca" providerId="ADAL" clId="{C9BFADD6-D33F-6B48-A1D7-368939C2A296}" dt="2022-03-21T15:08:01.234" v="2147" actId="26606"/>
          <ac:spMkLst>
            <pc:docMk/>
            <pc:sldMk cId="976806779" sldId="258"/>
            <ac:spMk id="262" creationId="{A5271697-90F1-4A23-8EF2-0179F2EAFACB}"/>
          </ac:spMkLst>
        </pc:spChg>
        <pc:spChg chg="add del">
          <ac:chgData name="李新毅" userId="8f90503c-af94-41d6-864d-d126aecb8bca" providerId="ADAL" clId="{C9BFADD6-D33F-6B48-A1D7-368939C2A296}" dt="2022-03-21T15:08:01.234" v="2147" actId="26606"/>
          <ac:spMkLst>
            <pc:docMk/>
            <pc:sldMk cId="976806779" sldId="258"/>
            <ac:spMk id="280" creationId="{D9F5512A-48E1-4C07-B75E-3CCC517B6804}"/>
          </ac:spMkLst>
        </pc:spChg>
        <pc:spChg chg="add del">
          <ac:chgData name="李新毅" userId="8f90503c-af94-41d6-864d-d126aecb8bca" providerId="ADAL" clId="{C9BFADD6-D33F-6B48-A1D7-368939C2A296}" dt="2022-03-21T15:08:03.834" v="2149" actId="26606"/>
          <ac:spMkLst>
            <pc:docMk/>
            <pc:sldMk cId="976806779" sldId="258"/>
            <ac:spMk id="282" creationId="{BAD76F3E-3A97-486B-B402-44400A8B9173}"/>
          </ac:spMkLst>
        </pc:spChg>
        <pc:spChg chg="add del">
          <ac:chgData name="李新毅" userId="8f90503c-af94-41d6-864d-d126aecb8bca" providerId="ADAL" clId="{C9BFADD6-D33F-6B48-A1D7-368939C2A296}" dt="2022-03-21T15:08:03.834" v="2149" actId="26606"/>
          <ac:spMkLst>
            <pc:docMk/>
            <pc:sldMk cId="976806779" sldId="258"/>
            <ac:spMk id="283" creationId="{391F6B52-91F4-4AEB-B6DB-29FEBCF28C8B}"/>
          </ac:spMkLst>
        </pc:spChg>
        <pc:spChg chg="add del">
          <ac:chgData name="李新毅" userId="8f90503c-af94-41d6-864d-d126aecb8bca" providerId="ADAL" clId="{C9BFADD6-D33F-6B48-A1D7-368939C2A296}" dt="2022-03-21T15:08:03.834" v="2149" actId="26606"/>
          <ac:spMkLst>
            <pc:docMk/>
            <pc:sldMk cId="976806779" sldId="258"/>
            <ac:spMk id="284" creationId="{2CD6F061-7C53-44F4-9794-953DB70A451B}"/>
          </ac:spMkLst>
        </pc:spChg>
        <pc:spChg chg="add del">
          <ac:chgData name="李新毅" userId="8f90503c-af94-41d6-864d-d126aecb8bca" providerId="ADAL" clId="{C9BFADD6-D33F-6B48-A1D7-368939C2A296}" dt="2022-03-21T15:08:04.812" v="2151" actId="26606"/>
          <ac:spMkLst>
            <pc:docMk/>
            <pc:sldMk cId="976806779" sldId="258"/>
            <ac:spMk id="286" creationId="{934F1179-B481-4F9E-BCA3-AFB972070F83}"/>
          </ac:spMkLst>
        </pc:spChg>
        <pc:spChg chg="add del">
          <ac:chgData name="李新毅" userId="8f90503c-af94-41d6-864d-d126aecb8bca" providerId="ADAL" clId="{C9BFADD6-D33F-6B48-A1D7-368939C2A296}" dt="2022-03-21T15:08:04.812" v="2151" actId="26606"/>
          <ac:spMkLst>
            <pc:docMk/>
            <pc:sldMk cId="976806779" sldId="258"/>
            <ac:spMk id="287" creationId="{827DC2C4-B485-428A-BF4A-472D2967F47F}"/>
          </ac:spMkLst>
        </pc:spChg>
        <pc:spChg chg="add del">
          <ac:chgData name="李新毅" userId="8f90503c-af94-41d6-864d-d126aecb8bca" providerId="ADAL" clId="{C9BFADD6-D33F-6B48-A1D7-368939C2A296}" dt="2022-03-21T15:08:04.812" v="2151" actId="26606"/>
          <ac:spMkLst>
            <pc:docMk/>
            <pc:sldMk cId="976806779" sldId="258"/>
            <ac:spMk id="288" creationId="{EE04B5EB-F158-4507-90DD-BD23620C7CC9}"/>
          </ac:spMkLst>
        </pc:spChg>
        <pc:spChg chg="add del">
          <ac:chgData name="李新毅" userId="8f90503c-af94-41d6-864d-d126aecb8bca" providerId="ADAL" clId="{C9BFADD6-D33F-6B48-A1D7-368939C2A296}" dt="2022-03-21T15:08:06.789" v="2153" actId="26606"/>
          <ac:spMkLst>
            <pc:docMk/>
            <pc:sldMk cId="976806779" sldId="258"/>
            <ac:spMk id="290" creationId="{C27D7A02-907B-496F-BA7E-AA3780733CA7}"/>
          </ac:spMkLst>
        </pc:spChg>
        <pc:spChg chg="add del">
          <ac:chgData name="李新毅" userId="8f90503c-af94-41d6-864d-d126aecb8bca" providerId="ADAL" clId="{C9BFADD6-D33F-6B48-A1D7-368939C2A296}" dt="2022-03-21T15:08:06.789" v="2153" actId="26606"/>
          <ac:spMkLst>
            <pc:docMk/>
            <pc:sldMk cId="976806779" sldId="258"/>
            <ac:spMk id="291" creationId="{0FBA5268-0AE7-4CAD-9537-D0EB09E76406}"/>
          </ac:spMkLst>
        </pc:spChg>
        <pc:spChg chg="add del">
          <ac:chgData name="李新毅" userId="8f90503c-af94-41d6-864d-d126aecb8bca" providerId="ADAL" clId="{C9BFADD6-D33F-6B48-A1D7-368939C2A296}" dt="2022-03-21T15:08:06.789" v="2153" actId="26606"/>
          <ac:spMkLst>
            <pc:docMk/>
            <pc:sldMk cId="976806779" sldId="258"/>
            <ac:spMk id="292" creationId="{088D065B-39DA-4077-B9CF-E489CE4C0169}"/>
          </ac:spMkLst>
        </pc:spChg>
        <pc:spChg chg="add del">
          <ac:chgData name="李新毅" userId="8f90503c-af94-41d6-864d-d126aecb8bca" providerId="ADAL" clId="{C9BFADD6-D33F-6B48-A1D7-368939C2A296}" dt="2022-03-21T15:08:41.069" v="2162" actId="26606"/>
          <ac:spMkLst>
            <pc:docMk/>
            <pc:sldMk cId="976806779" sldId="258"/>
            <ac:spMk id="294" creationId="{4A70F4F6-8761-4016-931A-4535464E4C26}"/>
          </ac:spMkLst>
        </pc:spChg>
        <pc:spChg chg="add del">
          <ac:chgData name="李新毅" userId="8f90503c-af94-41d6-864d-d126aecb8bca" providerId="ADAL" clId="{C9BFADD6-D33F-6B48-A1D7-368939C2A296}" dt="2022-03-21T15:08:41.069" v="2162" actId="26606"/>
          <ac:spMkLst>
            <pc:docMk/>
            <pc:sldMk cId="976806779" sldId="258"/>
            <ac:spMk id="295" creationId="{A5271697-90F1-4A23-8EF2-0179F2EAFACB}"/>
          </ac:spMkLst>
        </pc:spChg>
        <pc:spChg chg="add del">
          <ac:chgData name="李新毅" userId="8f90503c-af94-41d6-864d-d126aecb8bca" providerId="ADAL" clId="{C9BFADD6-D33F-6B48-A1D7-368939C2A296}" dt="2022-03-21T15:08:41.069" v="2162" actId="26606"/>
          <ac:spMkLst>
            <pc:docMk/>
            <pc:sldMk cId="976806779" sldId="258"/>
            <ac:spMk id="313" creationId="{D9F5512A-48E1-4C07-B75E-3CCC517B6804}"/>
          </ac:spMkLst>
        </pc:spChg>
        <pc:spChg chg="add del">
          <ac:chgData name="李新毅" userId="8f90503c-af94-41d6-864d-d126aecb8bca" providerId="ADAL" clId="{C9BFADD6-D33F-6B48-A1D7-368939C2A296}" dt="2022-03-21T15:08:41.061" v="2161" actId="26606"/>
          <ac:spMkLst>
            <pc:docMk/>
            <pc:sldMk cId="976806779" sldId="258"/>
            <ac:spMk id="315" creationId="{2A8AA5BC-4F7A-4226-8F99-6D824B226A97}"/>
          </ac:spMkLst>
        </pc:spChg>
        <pc:spChg chg="add del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25" creationId="{C29501E6-A978-4A61-9689-9085AF97A53A}"/>
          </ac:spMkLst>
        </pc:spChg>
        <pc:spChg chg="add del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26" creationId="{6F5A5072-7B47-4D32-B52A-4EBBF590B8A5}"/>
          </ac:spMkLst>
        </pc:spChg>
        <pc:spChg chg="add del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27" creationId="{9715DAF0-AE1B-46C9-8A6B-DB2AA05AB91D}"/>
          </ac:spMkLst>
        </pc:spChg>
        <pc:spChg chg="add del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28" creationId="{6016219D-510E-4184-9090-6D5578A87BD1}"/>
          </ac:spMkLst>
        </pc:spChg>
        <pc:spChg chg="add del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29" creationId="{AFF4A713-7B75-4B21-90D7-5AB19547C728}"/>
          </ac:spMkLst>
        </pc:spChg>
        <pc:spChg chg="add del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30" creationId="{DC631C0B-6DA6-4E57-8231-CE32B3434A7E}"/>
          </ac:spMkLst>
        </pc:spChg>
        <pc:spChg chg="add del">
          <ac:chgData name="李新毅" userId="8f90503c-af94-41d6-864d-d126aecb8bca" providerId="ADAL" clId="{C9BFADD6-D33F-6B48-A1D7-368939C2A296}" dt="2022-03-21T15:08:56.709" v="2164" actId="26606"/>
          <ac:spMkLst>
            <pc:docMk/>
            <pc:sldMk cId="976806779" sldId="258"/>
            <ac:spMk id="332" creationId="{51D98CAC-3EFF-4342-BD5A-6C0E8CAB4C1A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34" creationId="{0E30439A-8A5B-46EC-8283-9B6B031D40D0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35" creationId="{5CEAD642-85CF-4750-8432-7C80C901F001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36" creationId="{FA33EEAE-15D5-4119-8C1E-89D943F911EF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37" creationId="{730D8B3B-9B80-4025-B934-26DC7D7CD231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38" creationId="{B5A1B09C-1565-46F8-B70F-621C5EB48A09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39" creationId="{8C516CC8-80AC-446C-A56E-9F54B7210402}"/>
          </ac:spMkLst>
        </pc:spChg>
        <pc:spChg chg="add del">
          <ac:chgData name="李新毅" userId="8f90503c-af94-41d6-864d-d126aecb8bca" providerId="ADAL" clId="{C9BFADD6-D33F-6B48-A1D7-368939C2A296}" dt="2022-03-21T15:08:57.707" v="2166" actId="26606"/>
          <ac:spMkLst>
            <pc:docMk/>
            <pc:sldMk cId="976806779" sldId="258"/>
            <ac:spMk id="340" creationId="{53947E58-F088-49F1-A3D1-DEA690192E84}"/>
          </ac:spMkLst>
        </pc:spChg>
        <pc:spChg chg="add">
          <ac:chgData name="李新毅" userId="8f90503c-af94-41d6-864d-d126aecb8bca" providerId="ADAL" clId="{C9BFADD6-D33F-6B48-A1D7-368939C2A296}" dt="2022-03-21T15:08:57.712" v="2167" actId="26606"/>
          <ac:spMkLst>
            <pc:docMk/>
            <pc:sldMk cId="976806779" sldId="258"/>
            <ac:spMk id="342" creationId="{51D98CAC-3EFF-4342-BD5A-6C0E8CAB4C1A}"/>
          </ac:spMkLst>
        </pc:spChg>
        <pc:grpChg chg="add del">
          <ac:chgData name="李新毅" userId="8f90503c-af94-41d6-864d-d126aecb8bca" providerId="ADAL" clId="{C9BFADD6-D33F-6B48-A1D7-368939C2A296}" dt="2022-03-21T15:04:32.104" v="2028" actId="26606"/>
          <ac:grpSpMkLst>
            <pc:docMk/>
            <pc:sldMk cId="976806779" sldId="258"/>
            <ac:grpSpMk id="108" creationId="{F0E417D8-88AA-4184-A08D-DEF97C6C9E62}"/>
          </ac:grpSpMkLst>
        </pc:grpChg>
        <pc:grpChg chg="add del">
          <ac:chgData name="李新毅" userId="8f90503c-af94-41d6-864d-d126aecb8bca" providerId="ADAL" clId="{C9BFADD6-D33F-6B48-A1D7-368939C2A296}" dt="2022-03-21T15:04:32.104" v="2028" actId="26606"/>
          <ac:grpSpMkLst>
            <pc:docMk/>
            <pc:sldMk cId="976806779" sldId="258"/>
            <ac:grpSpMk id="117" creationId="{DFC7EBB5-848C-4B1C-BE84-4CF07E905DC8}"/>
          </ac:grpSpMkLst>
        </pc:grpChg>
        <pc:grpChg chg="add del">
          <ac:chgData name="李新毅" userId="8f90503c-af94-41d6-864d-d126aecb8bca" providerId="ADAL" clId="{C9BFADD6-D33F-6B48-A1D7-368939C2A296}" dt="2022-03-21T15:04:53.648" v="2038" actId="26606"/>
          <ac:grpSpMkLst>
            <pc:docMk/>
            <pc:sldMk cId="976806779" sldId="258"/>
            <ac:grpSpMk id="161" creationId="{64B93721-934F-4F1E-A868-0B2BA110D3B5}"/>
          </ac:grpSpMkLst>
        </pc:grpChg>
        <pc:grpChg chg="add del">
          <ac:chgData name="李新毅" userId="8f90503c-af94-41d6-864d-d126aecb8bca" providerId="ADAL" clId="{C9BFADD6-D33F-6B48-A1D7-368939C2A296}" dt="2022-03-21T15:04:55.434" v="2040" actId="26606"/>
          <ac:grpSpMkLst>
            <pc:docMk/>
            <pc:sldMk cId="976806779" sldId="258"/>
            <ac:grpSpMk id="167" creationId="{D76D63AC-0421-45EC-B383-E79A61A78C6B}"/>
          </ac:grpSpMkLst>
        </pc:grpChg>
        <pc:grpChg chg="add del">
          <ac:chgData name="李新毅" userId="8f90503c-af94-41d6-864d-d126aecb8bca" providerId="ADAL" clId="{C9BFADD6-D33F-6B48-A1D7-368939C2A296}" dt="2022-03-21T15:04:55.434" v="2040" actId="26606"/>
          <ac:grpSpMkLst>
            <pc:docMk/>
            <pc:sldMk cId="976806779" sldId="258"/>
            <ac:grpSpMk id="175" creationId="{87F87F1B-42BA-4AC7-A4E2-41544DDB2CE3}"/>
          </ac:grpSpMkLst>
        </pc:grpChg>
        <pc:grpChg chg="add del">
          <ac:chgData name="李新毅" userId="8f90503c-af94-41d6-864d-d126aecb8bca" providerId="ADAL" clId="{C9BFADD6-D33F-6B48-A1D7-368939C2A296}" dt="2022-03-21T15:04:55.434" v="2040" actId="26606"/>
          <ac:grpSpMkLst>
            <pc:docMk/>
            <pc:sldMk cId="976806779" sldId="258"/>
            <ac:grpSpMk id="180" creationId="{967346A5-7569-4F15-AB5D-BE3DADF192C0}"/>
          </ac:grpSpMkLst>
        </pc:grpChg>
        <pc:grpChg chg="add del">
          <ac:chgData name="李新毅" userId="8f90503c-af94-41d6-864d-d126aecb8bca" providerId="ADAL" clId="{C9BFADD6-D33F-6B48-A1D7-368939C2A296}" dt="2022-03-21T15:07:27.854" v="2142" actId="26606"/>
          <ac:grpSpMkLst>
            <pc:docMk/>
            <pc:sldMk cId="976806779" sldId="258"/>
            <ac:grpSpMk id="191" creationId="{64B93721-934F-4F1E-A868-0B2BA110D3B5}"/>
          </ac:grpSpMkLst>
        </pc:grpChg>
        <pc:grpChg chg="add del">
          <ac:chgData name="李新毅" userId="8f90503c-af94-41d6-864d-d126aecb8bca" providerId="ADAL" clId="{C9BFADD6-D33F-6B48-A1D7-368939C2A296}" dt="2022-03-21T15:07:21.897" v="2139" actId="26606"/>
          <ac:grpSpMkLst>
            <pc:docMk/>
            <pc:sldMk cId="976806779" sldId="258"/>
            <ac:grpSpMk id="247" creationId="{D1E3DD61-64DB-46AD-B249-E273CD86B051}"/>
          </ac:grpSpMkLst>
        </pc:grpChg>
        <pc:grpChg chg="add del">
          <ac:chgData name="李新毅" userId="8f90503c-af94-41d6-864d-d126aecb8bca" providerId="ADAL" clId="{C9BFADD6-D33F-6B48-A1D7-368939C2A296}" dt="2022-03-21T15:08:01.234" v="2147" actId="26606"/>
          <ac:grpSpMkLst>
            <pc:docMk/>
            <pc:sldMk cId="976806779" sldId="258"/>
            <ac:grpSpMk id="263" creationId="{B4C49FD3-CD95-4BA4-8BD3-B4A4C6844FCC}"/>
          </ac:grpSpMkLst>
        </pc:grpChg>
        <pc:grpChg chg="add del">
          <ac:chgData name="李新毅" userId="8f90503c-af94-41d6-864d-d126aecb8bca" providerId="ADAL" clId="{C9BFADD6-D33F-6B48-A1D7-368939C2A296}" dt="2022-03-21T15:08:41.069" v="2162" actId="26606"/>
          <ac:grpSpMkLst>
            <pc:docMk/>
            <pc:sldMk cId="976806779" sldId="258"/>
            <ac:grpSpMk id="296" creationId="{B4C49FD3-CD95-4BA4-8BD3-B4A4C6844FCC}"/>
          </ac:grpSpMkLst>
        </pc:grpChg>
        <pc:cxnChg chg="add del">
          <ac:chgData name="李新毅" userId="8f90503c-af94-41d6-864d-d126aecb8bca" providerId="ADAL" clId="{C9BFADD6-D33F-6B48-A1D7-368939C2A296}" dt="2022-03-21T15:03:26.832" v="2000" actId="26606"/>
          <ac:cxnSpMkLst>
            <pc:docMk/>
            <pc:sldMk cId="976806779" sldId="258"/>
            <ac:cxnSpMk id="25" creationId="{56020367-4FD5-4596-8E10-C5F095CD8DBF}"/>
          </ac:cxnSpMkLst>
        </pc:cxnChg>
        <pc:cxnChg chg="add del">
          <ac:chgData name="李新毅" userId="8f90503c-af94-41d6-864d-d126aecb8bca" providerId="ADAL" clId="{C9BFADD6-D33F-6B48-A1D7-368939C2A296}" dt="2022-03-21T15:03:57.769" v="2016" actId="26606"/>
          <ac:cxnSpMkLst>
            <pc:docMk/>
            <pc:sldMk cId="976806779" sldId="258"/>
            <ac:cxnSpMk id="75" creationId="{56020367-4FD5-4596-8E10-C5F095CD8DBF}"/>
          </ac:cxnSpMkLst>
        </pc:cxnChg>
        <pc:cxnChg chg="add del">
          <ac:chgData name="李新毅" userId="8f90503c-af94-41d6-864d-d126aecb8bca" providerId="ADAL" clId="{C9BFADD6-D33F-6B48-A1D7-368939C2A296}" dt="2022-03-21T15:06:51.481" v="2127" actId="26606"/>
          <ac:cxnSpMkLst>
            <pc:docMk/>
            <pc:sldMk cId="976806779" sldId="258"/>
            <ac:cxnSpMk id="218" creationId="{56020367-4FD5-4596-8E10-C5F095CD8DBF}"/>
          </ac:cxnSpMkLst>
        </pc:cxnChg>
        <pc:cxnChg chg="add del">
          <ac:chgData name="李新毅" userId="8f90503c-af94-41d6-864d-d126aecb8bca" providerId="ADAL" clId="{C9BFADD6-D33F-6B48-A1D7-368939C2A296}" dt="2022-03-21T15:07:19.644" v="2137" actId="26606"/>
          <ac:cxnSpMkLst>
            <pc:docMk/>
            <pc:sldMk cId="976806779" sldId="258"/>
            <ac:cxnSpMk id="241" creationId="{911DBBF1-3229-4BD9-B3D1-B4CA571E7431}"/>
          </ac:cxnSpMkLst>
        </pc:cxnChg>
        <pc:cxnChg chg="add del">
          <ac:chgData name="李新毅" userId="8f90503c-af94-41d6-864d-d126aecb8bca" providerId="ADAL" clId="{C9BFADD6-D33F-6B48-A1D7-368939C2A296}" dt="2022-03-21T15:07:19.644" v="2137" actId="26606"/>
          <ac:cxnSpMkLst>
            <pc:docMk/>
            <pc:sldMk cId="976806779" sldId="258"/>
            <ac:cxnSpMk id="243" creationId="{42CDBECE-872A-4C73-9DC1-BB4E805E2CF5}"/>
          </ac:cxnSpMkLst>
        </pc:cxnChg>
        <pc:cxnChg chg="add del">
          <ac:chgData name="李新毅" userId="8f90503c-af94-41d6-864d-d126aecb8bca" providerId="ADAL" clId="{C9BFADD6-D33F-6B48-A1D7-368939C2A296}" dt="2022-03-21T15:07:19.644" v="2137" actId="26606"/>
          <ac:cxnSpMkLst>
            <pc:docMk/>
            <pc:sldMk cId="976806779" sldId="258"/>
            <ac:cxnSpMk id="244" creationId="{F5CD5A0B-CDD7-427C-AA42-2EECFDFA1811}"/>
          </ac:cxnSpMkLst>
        </pc:cxnChg>
        <pc:cxnChg chg="add del">
          <ac:chgData name="李新毅" userId="8f90503c-af94-41d6-864d-d126aecb8bca" providerId="ADAL" clId="{C9BFADD6-D33F-6B48-A1D7-368939C2A296}" dt="2022-03-21T15:07:27.840" v="2141" actId="26606"/>
          <ac:cxnSpMkLst>
            <pc:docMk/>
            <pc:sldMk cId="976806779" sldId="258"/>
            <ac:cxnSpMk id="253" creationId="{56020367-4FD5-4596-8E10-C5F095CD8DBF}"/>
          </ac:cxnSpMkLst>
        </pc:cxnChg>
        <pc:cxnChg chg="add del">
          <ac:chgData name="李新毅" userId="8f90503c-af94-41d6-864d-d126aecb8bca" providerId="ADAL" clId="{C9BFADD6-D33F-6B48-A1D7-368939C2A296}" dt="2022-03-21T15:08:41.061" v="2161" actId="26606"/>
          <ac:cxnSpMkLst>
            <pc:docMk/>
            <pc:sldMk cId="976806779" sldId="258"/>
            <ac:cxnSpMk id="316" creationId="{911DBBF1-3229-4BD9-B3D1-B4CA571E7431}"/>
          </ac:cxnSpMkLst>
        </pc:cxnChg>
        <pc:cxnChg chg="add del">
          <ac:chgData name="李新毅" userId="8f90503c-af94-41d6-864d-d126aecb8bca" providerId="ADAL" clId="{C9BFADD6-D33F-6B48-A1D7-368939C2A296}" dt="2022-03-21T15:08:41.061" v="2161" actId="26606"/>
          <ac:cxnSpMkLst>
            <pc:docMk/>
            <pc:sldMk cId="976806779" sldId="258"/>
            <ac:cxnSpMk id="321" creationId="{42CDBECE-872A-4C73-9DC1-BB4E805E2CF5}"/>
          </ac:cxnSpMkLst>
        </pc:cxnChg>
        <pc:cxnChg chg="add del">
          <ac:chgData name="李新毅" userId="8f90503c-af94-41d6-864d-d126aecb8bca" providerId="ADAL" clId="{C9BFADD6-D33F-6B48-A1D7-368939C2A296}" dt="2022-03-21T15:08:41.061" v="2161" actId="26606"/>
          <ac:cxnSpMkLst>
            <pc:docMk/>
            <pc:sldMk cId="976806779" sldId="258"/>
            <ac:cxnSpMk id="323" creationId="{F5CD5A0B-CDD7-427C-AA42-2EECFDFA1811}"/>
          </ac:cxnSpMkLst>
        </pc:cxnChg>
      </pc:sldChg>
      <pc:sldChg chg="del">
        <pc:chgData name="李新毅" userId="8f90503c-af94-41d6-864d-d126aecb8bca" providerId="ADAL" clId="{C9BFADD6-D33F-6B48-A1D7-368939C2A296}" dt="2022-03-21T04:22:39.903" v="1" actId="2696"/>
        <pc:sldMkLst>
          <pc:docMk/>
          <pc:sldMk cId="3983161527" sldId="259"/>
        </pc:sldMkLst>
      </pc:sldChg>
      <pc:sldChg chg="addSp modSp mod modTransition modAnim">
        <pc:chgData name="李新毅" userId="8f90503c-af94-41d6-864d-d126aecb8bca" providerId="ADAL" clId="{C9BFADD6-D33F-6B48-A1D7-368939C2A296}" dt="2022-03-24T06:40:56.779" v="8185"/>
        <pc:sldMkLst>
          <pc:docMk/>
          <pc:sldMk cId="2352240637" sldId="260"/>
        </pc:sldMkLst>
        <pc:spChg chg="mod">
          <ac:chgData name="李新毅" userId="8f90503c-af94-41d6-864d-d126aecb8bca" providerId="ADAL" clId="{C9BFADD6-D33F-6B48-A1D7-368939C2A296}" dt="2022-03-21T04:28:05.290" v="34" actId="20577"/>
          <ac:spMkLst>
            <pc:docMk/>
            <pc:sldMk cId="2352240637" sldId="260"/>
            <ac:spMk id="2" creationId="{8B2E319B-FDEF-684F-A2B0-CF176ECCAD81}"/>
          </ac:spMkLst>
        </pc:spChg>
        <pc:spChg chg="add mod">
          <ac:chgData name="李新毅" userId="8f90503c-af94-41d6-864d-d126aecb8bca" providerId="ADAL" clId="{C9BFADD6-D33F-6B48-A1D7-368939C2A296}" dt="2022-03-21T04:29:51.661" v="125" actId="255"/>
          <ac:spMkLst>
            <pc:docMk/>
            <pc:sldMk cId="2352240637" sldId="260"/>
            <ac:spMk id="3" creationId="{050E178E-EF50-D84C-B9C8-D5B0F28B1C4E}"/>
          </ac:spMkLst>
        </pc:spChg>
        <pc:spChg chg="add mod">
          <ac:chgData name="李新毅" userId="8f90503c-af94-41d6-864d-d126aecb8bca" providerId="ADAL" clId="{C9BFADD6-D33F-6B48-A1D7-368939C2A296}" dt="2022-03-21T04:29:40.252" v="123" actId="255"/>
          <ac:spMkLst>
            <pc:docMk/>
            <pc:sldMk cId="2352240637" sldId="260"/>
            <ac:spMk id="4" creationId="{ACFCD9B4-0629-1248-BBCD-0EBD77394811}"/>
          </ac:spMkLst>
        </pc:spChg>
        <pc:spChg chg="add mod">
          <ac:chgData name="李新毅" userId="8f90503c-af94-41d6-864d-d126aecb8bca" providerId="ADAL" clId="{C9BFADD6-D33F-6B48-A1D7-368939C2A296}" dt="2022-03-21T04:30:06.121" v="164" actId="20577"/>
          <ac:spMkLst>
            <pc:docMk/>
            <pc:sldMk cId="2352240637" sldId="260"/>
            <ac:spMk id="5" creationId="{C5233BF4-B35B-EA48-92AC-4FAC4CD177E7}"/>
          </ac:spMkLst>
        </pc:spChg>
        <pc:spChg chg="add mod">
          <ac:chgData name="李新毅" userId="8f90503c-af94-41d6-864d-d126aecb8bca" providerId="ADAL" clId="{C9BFADD6-D33F-6B48-A1D7-368939C2A296}" dt="2022-03-21T04:29:26.189" v="122" actId="255"/>
          <ac:spMkLst>
            <pc:docMk/>
            <pc:sldMk cId="2352240637" sldId="260"/>
            <ac:spMk id="6" creationId="{01DF5FA3-0AD9-DC40-9B5F-15EB6015C8B0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8" creationId="{FD2C5F05-6012-4441-A0F7-3E10A6D8FA61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0" creationId="{9AC06CF6-8946-DD42-B9B2-63ED55581B85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3" creationId="{75A20F5B-29CB-B446-8E67-7111A773C594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4" creationId="{FF9A85C2-4857-CF41-AB13-A57EC540714D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5" creationId="{A3151264-D6C9-B141-87F1-588081717B4C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6" creationId="{C389AEAA-A0A2-1247-A34A-02C4C08E6818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7" creationId="{306DB47C-FE69-D74F-A629-5C78AF7BD9EC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8" creationId="{0389D44D-600E-F34B-B8CC-8B0C6BFA1C23}"/>
          </ac:spMkLst>
        </pc:spChg>
        <pc:spChg chg="mod">
          <ac:chgData name="李新毅" userId="8f90503c-af94-41d6-864d-d126aecb8bca" providerId="ADAL" clId="{C9BFADD6-D33F-6B48-A1D7-368939C2A296}" dt="2022-03-21T04:27:40.478" v="4" actId="1076"/>
          <ac:spMkLst>
            <pc:docMk/>
            <pc:sldMk cId="2352240637" sldId="260"/>
            <ac:spMk id="19" creationId="{876ECE2A-E23C-6D48-88F0-E291C08FD894}"/>
          </ac:spMkLst>
        </pc:spChg>
        <pc:spChg chg="add mod">
          <ac:chgData name="李新毅" userId="8f90503c-af94-41d6-864d-d126aecb8bca" providerId="ADAL" clId="{C9BFADD6-D33F-6B48-A1D7-368939C2A296}" dt="2022-03-21T15:17:30.585" v="2283" actId="20577"/>
          <ac:spMkLst>
            <pc:docMk/>
            <pc:sldMk cId="2352240637" sldId="260"/>
            <ac:spMk id="20" creationId="{6C5D88AA-F714-D24C-82A5-370535105F61}"/>
          </ac:spMkLst>
        </pc:spChg>
        <pc:grpChg chg="add mod">
          <ac:chgData name="李新毅" userId="8f90503c-af94-41d6-864d-d126aecb8bca" providerId="ADAL" clId="{C9BFADD6-D33F-6B48-A1D7-368939C2A296}" dt="2022-03-21T04:27:40.478" v="4" actId="1076"/>
          <ac:grpSpMkLst>
            <pc:docMk/>
            <pc:sldMk cId="2352240637" sldId="260"/>
            <ac:grpSpMk id="7" creationId="{43E2CF49-31EF-C249-9F5E-17C99AE88F36}"/>
          </ac:grpSpMkLst>
        </pc:grpChg>
        <pc:grpChg chg="mod">
          <ac:chgData name="李新毅" userId="8f90503c-af94-41d6-864d-d126aecb8bca" providerId="ADAL" clId="{C9BFADD6-D33F-6B48-A1D7-368939C2A296}" dt="2022-03-21T04:27:40.478" v="4" actId="1076"/>
          <ac:grpSpMkLst>
            <pc:docMk/>
            <pc:sldMk cId="2352240637" sldId="260"/>
            <ac:grpSpMk id="9" creationId="{61CD6E24-7463-E848-8B0E-85E380DD8EC7}"/>
          </ac:grpSpMkLst>
        </pc:grpChg>
        <pc:grpChg chg="mod">
          <ac:chgData name="李新毅" userId="8f90503c-af94-41d6-864d-d126aecb8bca" providerId="ADAL" clId="{C9BFADD6-D33F-6B48-A1D7-368939C2A296}" dt="2022-03-21T04:27:40.478" v="4" actId="1076"/>
          <ac:grpSpMkLst>
            <pc:docMk/>
            <pc:sldMk cId="2352240637" sldId="260"/>
            <ac:grpSpMk id="11" creationId="{8A927DCD-4DA9-5D42-88F3-703ABC50F384}"/>
          </ac:grpSpMkLst>
        </pc:grpChg>
        <pc:grpChg chg="mod">
          <ac:chgData name="李新毅" userId="8f90503c-af94-41d6-864d-d126aecb8bca" providerId="ADAL" clId="{C9BFADD6-D33F-6B48-A1D7-368939C2A296}" dt="2022-03-21T04:27:40.478" v="4" actId="1076"/>
          <ac:grpSpMkLst>
            <pc:docMk/>
            <pc:sldMk cId="2352240637" sldId="260"/>
            <ac:grpSpMk id="12" creationId="{D6D8B58E-9693-4A4C-8191-05B7DC7F074A}"/>
          </ac:grpSpMkLst>
        </pc:grp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3423972389" sldId="261"/>
        </pc:sldMkLst>
        <pc:spChg chg="mod">
          <ac:chgData name="李新毅" userId="8f90503c-af94-41d6-864d-d126aecb8bca" providerId="ADAL" clId="{C9BFADD6-D33F-6B48-A1D7-368939C2A296}" dt="2022-03-22T01:54:59.686" v="3537" actId="20577"/>
          <ac:spMkLst>
            <pc:docMk/>
            <pc:sldMk cId="3423972389" sldId="261"/>
            <ac:spMk id="2" creationId="{CDD4FEF3-48C0-1843-8DF0-D0F08B097DED}"/>
          </ac:spMkLst>
        </pc:spChg>
        <pc:spChg chg="add mod">
          <ac:chgData name="李新毅" userId="8f90503c-af94-41d6-864d-d126aecb8bca" providerId="ADAL" clId="{C9BFADD6-D33F-6B48-A1D7-368939C2A296}" dt="2022-03-21T15:22:05.071" v="2465" actId="20577"/>
          <ac:spMkLst>
            <pc:docMk/>
            <pc:sldMk cId="3423972389" sldId="261"/>
            <ac:spMk id="3" creationId="{2AD53FF6-B2C2-6247-AD7D-1686164DDF59}"/>
          </ac:spMkLst>
        </pc:spChg>
        <pc:spChg chg="add del mod">
          <ac:chgData name="李新毅" userId="8f90503c-af94-41d6-864d-d126aecb8bca" providerId="ADAL" clId="{C9BFADD6-D33F-6B48-A1D7-368939C2A296}" dt="2022-03-21T04:33:59.072" v="193"/>
          <ac:spMkLst>
            <pc:docMk/>
            <pc:sldMk cId="3423972389" sldId="261"/>
            <ac:spMk id="3" creationId="{E7136B21-3206-E14D-B5F3-CBF079E7CB0F}"/>
          </ac:spMkLst>
        </pc:spChg>
        <pc:spChg chg="add mod">
          <ac:chgData name="李新毅" userId="8f90503c-af94-41d6-864d-d126aecb8bca" providerId="ADAL" clId="{C9BFADD6-D33F-6B48-A1D7-368939C2A296}" dt="2022-03-22T02:08:39.841" v="4171" actId="20577"/>
          <ac:spMkLst>
            <pc:docMk/>
            <pc:sldMk cId="3423972389" sldId="261"/>
            <ac:spMk id="10" creationId="{E0946A6A-3B6A-9742-9823-F35ACDACF103}"/>
          </ac:spMkLst>
        </pc:spChg>
        <pc:spChg chg="add mod">
          <ac:chgData name="李新毅" userId="8f90503c-af94-41d6-864d-d126aecb8bca" providerId="ADAL" clId="{C9BFADD6-D33F-6B48-A1D7-368939C2A296}" dt="2022-03-22T02:08:54.909" v="4199" actId="20577"/>
          <ac:spMkLst>
            <pc:docMk/>
            <pc:sldMk cId="3423972389" sldId="261"/>
            <ac:spMk id="12" creationId="{C84AEEBD-A7B6-224B-A2B9-1AF1EEF0EAE0}"/>
          </ac:spMkLst>
        </pc:spChg>
        <pc:spChg chg="add mod">
          <ac:chgData name="李新毅" userId="8f90503c-af94-41d6-864d-d126aecb8bca" providerId="ADAL" clId="{C9BFADD6-D33F-6B48-A1D7-368939C2A296}" dt="2022-03-22T02:09:40.687" v="4230" actId="20577"/>
          <ac:spMkLst>
            <pc:docMk/>
            <pc:sldMk cId="3423972389" sldId="261"/>
            <ac:spMk id="14" creationId="{34A57407-518F-D444-B9C5-B9100E9D811C}"/>
          </ac:spMkLst>
        </pc:spChg>
        <pc:picChg chg="add del mod">
          <ac:chgData name="李新毅" userId="8f90503c-af94-41d6-864d-d126aecb8bca" providerId="ADAL" clId="{C9BFADD6-D33F-6B48-A1D7-368939C2A296}" dt="2022-03-21T04:40:29.844" v="205" actId="478"/>
          <ac:picMkLst>
            <pc:docMk/>
            <pc:sldMk cId="3423972389" sldId="261"/>
            <ac:picMk id="5" creationId="{7FCA34D5-309E-5743-AF2A-6AA74CC94AD9}"/>
          </ac:picMkLst>
        </pc:picChg>
        <pc:picChg chg="add mod">
          <ac:chgData name="李新毅" userId="8f90503c-af94-41d6-864d-d126aecb8bca" providerId="ADAL" clId="{C9BFADD6-D33F-6B48-A1D7-368939C2A296}" dt="2022-03-21T04:40:35.873" v="208" actId="1076"/>
          <ac:picMkLst>
            <pc:docMk/>
            <pc:sldMk cId="3423972389" sldId="261"/>
            <ac:picMk id="6" creationId="{7E5488D3-B86E-3A4E-8107-A8E08BF238A5}"/>
          </ac:picMkLst>
        </pc:picChg>
        <pc:cxnChg chg="add mod">
          <ac:chgData name="李新毅" userId="8f90503c-af94-41d6-864d-d126aecb8bca" providerId="ADAL" clId="{C9BFADD6-D33F-6B48-A1D7-368939C2A296}" dt="2022-03-21T04:44:00.686" v="348" actId="1076"/>
          <ac:cxnSpMkLst>
            <pc:docMk/>
            <pc:sldMk cId="3423972389" sldId="261"/>
            <ac:cxnSpMk id="8" creationId="{27B5DE4F-CC43-8940-A2F0-5C3ADA3A6B33}"/>
          </ac:cxnSpMkLst>
        </pc:cxnChg>
        <pc:cxnChg chg="add mod">
          <ac:chgData name="李新毅" userId="8f90503c-af94-41d6-864d-d126aecb8bca" providerId="ADAL" clId="{C9BFADD6-D33F-6B48-A1D7-368939C2A296}" dt="2022-03-21T04:44:06.786" v="350" actId="1076"/>
          <ac:cxnSpMkLst>
            <pc:docMk/>
            <pc:sldMk cId="3423972389" sldId="261"/>
            <ac:cxnSpMk id="11" creationId="{016A3B13-4553-204B-8EBD-49612E9CA2DE}"/>
          </ac:cxnSpMkLst>
        </pc:cxnChg>
        <pc:cxnChg chg="add mod">
          <ac:chgData name="李新毅" userId="8f90503c-af94-41d6-864d-d126aecb8bca" providerId="ADAL" clId="{C9BFADD6-D33F-6B48-A1D7-368939C2A296}" dt="2022-03-21T04:45:52.637" v="499" actId="1076"/>
          <ac:cxnSpMkLst>
            <pc:docMk/>
            <pc:sldMk cId="3423972389" sldId="261"/>
            <ac:cxnSpMk id="13" creationId="{D0ED8D67-9DAB-C64E-A164-A6278F588020}"/>
          </ac:cxnSpMkLst>
        </pc:cxn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881599748" sldId="262"/>
        </pc:sldMkLst>
        <pc:spChg chg="mod">
          <ac:chgData name="李新毅" userId="8f90503c-af94-41d6-864d-d126aecb8bca" providerId="ADAL" clId="{C9BFADD6-D33F-6B48-A1D7-368939C2A296}" dt="2022-03-21T04:54:13.813" v="1016" actId="1076"/>
          <ac:spMkLst>
            <pc:docMk/>
            <pc:sldMk cId="881599748" sldId="262"/>
            <ac:spMk id="2" creationId="{97817704-68A0-E644-BC17-F3CE50566A7C}"/>
          </ac:spMkLst>
        </pc:spChg>
        <pc:spChg chg="add mod">
          <ac:chgData name="李新毅" userId="8f90503c-af94-41d6-864d-d126aecb8bca" providerId="ADAL" clId="{C9BFADD6-D33F-6B48-A1D7-368939C2A296}" dt="2022-03-22T02:04:01.542" v="4054" actId="1076"/>
          <ac:spMkLst>
            <pc:docMk/>
            <pc:sldMk cId="881599748" sldId="262"/>
            <ac:spMk id="3" creationId="{E50D5C16-DED3-0546-9B60-1FF68A2A4063}"/>
          </ac:spMkLst>
        </pc:spChg>
        <pc:spChg chg="add del mod">
          <ac:chgData name="李新毅" userId="8f90503c-af94-41d6-864d-d126aecb8bca" providerId="ADAL" clId="{C9BFADD6-D33F-6B48-A1D7-368939C2A296}" dt="2022-03-22T02:03:58.299" v="4053" actId="478"/>
          <ac:spMkLst>
            <pc:docMk/>
            <pc:sldMk cId="881599748" sldId="262"/>
            <ac:spMk id="5" creationId="{5195C5D3-1727-0448-B5E8-E45652BBAA8B}"/>
          </ac:spMkLst>
        </pc:spChg>
        <pc:graphicFrameChg chg="add mod modGraphic">
          <ac:chgData name="李新毅" userId="8f90503c-af94-41d6-864d-d126aecb8bca" providerId="ADAL" clId="{C9BFADD6-D33F-6B48-A1D7-368939C2A296}" dt="2022-03-21T04:54:18.616" v="1017" actId="1076"/>
          <ac:graphicFrameMkLst>
            <pc:docMk/>
            <pc:sldMk cId="881599748" sldId="262"/>
            <ac:graphicFrameMk id="4" creationId="{56218B73-B797-A84B-BA35-0C12B6E5035F}"/>
          </ac:graphicFrameMkLst>
        </pc:graphicFrame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1305507958" sldId="263"/>
        </pc:sldMkLst>
        <pc:spChg chg="mod">
          <ac:chgData name="李新毅" userId="8f90503c-af94-41d6-864d-d126aecb8bca" providerId="ADAL" clId="{C9BFADD6-D33F-6B48-A1D7-368939C2A296}" dt="2022-03-22T01:57:20.201" v="3626" actId="20577"/>
          <ac:spMkLst>
            <pc:docMk/>
            <pc:sldMk cId="1305507958" sldId="263"/>
            <ac:spMk id="2" creationId="{EBB72762-4CBB-F549-B715-C9DF340FF590}"/>
          </ac:spMkLst>
        </pc:spChg>
        <pc:spChg chg="add mod">
          <ac:chgData name="李新毅" userId="8f90503c-af94-41d6-864d-d126aecb8bca" providerId="ADAL" clId="{C9BFADD6-D33F-6B48-A1D7-368939C2A296}" dt="2022-03-22T02:04:31.042" v="4061" actId="14100"/>
          <ac:spMkLst>
            <pc:docMk/>
            <pc:sldMk cId="1305507958" sldId="263"/>
            <ac:spMk id="3" creationId="{1BBE360B-EF9A-2349-ACBF-8B99DEEC6149}"/>
          </ac:spMkLst>
        </pc:spChg>
        <pc:spChg chg="add mod">
          <ac:chgData name="李新毅" userId="8f90503c-af94-41d6-864d-d126aecb8bca" providerId="ADAL" clId="{C9BFADD6-D33F-6B48-A1D7-368939C2A296}" dt="2022-03-22T02:04:38.882" v="4063" actId="1076"/>
          <ac:spMkLst>
            <pc:docMk/>
            <pc:sldMk cId="1305507958" sldId="263"/>
            <ac:spMk id="4" creationId="{F8AF22A6-E508-9A46-BD65-6A92715A808B}"/>
          </ac:spMkLst>
        </pc:spChg>
        <pc:spChg chg="add mod">
          <ac:chgData name="李新毅" userId="8f90503c-af94-41d6-864d-d126aecb8bca" providerId="ADAL" clId="{C9BFADD6-D33F-6B48-A1D7-368939C2A296}" dt="2022-03-22T02:06:56.532" v="4119" actId="20577"/>
          <ac:spMkLst>
            <pc:docMk/>
            <pc:sldMk cId="1305507958" sldId="263"/>
            <ac:spMk id="5" creationId="{F673DF03-3A47-8C42-9668-AED7966C7946}"/>
          </ac:spMkLst>
        </pc:spChg>
        <pc:spChg chg="add mod">
          <ac:chgData name="李新毅" userId="8f90503c-af94-41d6-864d-d126aecb8bca" providerId="ADAL" clId="{C9BFADD6-D33F-6B48-A1D7-368939C2A296}" dt="2022-03-22T02:07:21.746" v="4135" actId="20577"/>
          <ac:spMkLst>
            <pc:docMk/>
            <pc:sldMk cId="1305507958" sldId="263"/>
            <ac:spMk id="6" creationId="{97A6320A-ADCF-8949-8698-8C3C2EA84971}"/>
          </ac:spMkLst>
        </pc:spChg>
        <pc:picChg chg="add del mod">
          <ac:chgData name="李新毅" userId="8f90503c-af94-41d6-864d-d126aecb8bca" providerId="ADAL" clId="{C9BFADD6-D33F-6B48-A1D7-368939C2A296}" dt="2022-03-21T05:50:59.909" v="1924" actId="478"/>
          <ac:picMkLst>
            <pc:docMk/>
            <pc:sldMk cId="1305507958" sldId="263"/>
            <ac:picMk id="7" creationId="{78A8EFEA-E91E-BE4D-8E53-CA5FA6B65B5B}"/>
          </ac:picMkLst>
        </pc:picChg>
        <pc:picChg chg="add del mod">
          <ac:chgData name="李新毅" userId="8f90503c-af94-41d6-864d-d126aecb8bca" providerId="ADAL" clId="{C9BFADD6-D33F-6B48-A1D7-368939C2A296}" dt="2022-03-21T05:51:01.624" v="1925" actId="478"/>
          <ac:picMkLst>
            <pc:docMk/>
            <pc:sldMk cId="1305507958" sldId="263"/>
            <ac:picMk id="8" creationId="{B5F3E80D-5543-DC4D-BF06-2A264231934B}"/>
          </ac:picMkLst>
        </pc:picChg>
        <pc:picChg chg="add mod">
          <ac:chgData name="李新毅" userId="8f90503c-af94-41d6-864d-d126aecb8bca" providerId="ADAL" clId="{C9BFADD6-D33F-6B48-A1D7-368939C2A296}" dt="2022-03-21T15:37:06.506" v="2704" actId="1076"/>
          <ac:picMkLst>
            <pc:docMk/>
            <pc:sldMk cId="1305507958" sldId="263"/>
            <ac:picMk id="9" creationId="{3CA4B155-D73D-3449-9C43-830CB278D074}"/>
          </ac:picMkLst>
        </pc:pic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2641866822" sldId="264"/>
        </pc:sldMkLst>
        <pc:spChg chg="mod">
          <ac:chgData name="李新毅" userId="8f90503c-af94-41d6-864d-d126aecb8bca" providerId="ADAL" clId="{C9BFADD6-D33F-6B48-A1D7-368939C2A296}" dt="2022-03-22T01:47:49.649" v="3433" actId="20577"/>
          <ac:spMkLst>
            <pc:docMk/>
            <pc:sldMk cId="2641866822" sldId="264"/>
            <ac:spMk id="2" creationId="{85CADF99-7677-1C4E-9618-39C96E145038}"/>
          </ac:spMkLst>
        </pc:spChg>
        <pc:spChg chg="add del mod">
          <ac:chgData name="李新毅" userId="8f90503c-af94-41d6-864d-d126aecb8bca" providerId="ADAL" clId="{C9BFADD6-D33F-6B48-A1D7-368939C2A296}" dt="2022-03-21T15:46:00.635" v="2765" actId="207"/>
          <ac:spMkLst>
            <pc:docMk/>
            <pc:sldMk cId="2641866822" sldId="264"/>
            <ac:spMk id="3" creationId="{30806B91-BE11-2446-AA97-4E77108D44E1}"/>
          </ac:spMkLst>
        </pc:spChg>
        <pc:spChg chg="add del mod">
          <ac:chgData name="李新毅" userId="8f90503c-af94-41d6-864d-d126aecb8bca" providerId="ADAL" clId="{C9BFADD6-D33F-6B48-A1D7-368939C2A296}" dt="2022-03-21T06:24:53.211" v="1967" actId="478"/>
          <ac:spMkLst>
            <pc:docMk/>
            <pc:sldMk cId="2641866822" sldId="264"/>
            <ac:spMk id="3" creationId="{73AAFC47-C097-FA4D-9DF3-8035DF56F841}"/>
          </ac:spMkLst>
        </pc:spChg>
        <pc:spChg chg="add del mod">
          <ac:chgData name="李新毅" userId="8f90503c-af94-41d6-864d-d126aecb8bca" providerId="ADAL" clId="{C9BFADD6-D33F-6B48-A1D7-368939C2A296}" dt="2022-03-21T15:38:23.319" v="2717"/>
          <ac:spMkLst>
            <pc:docMk/>
            <pc:sldMk cId="2641866822" sldId="264"/>
            <ac:spMk id="19" creationId="{5D042C88-CF0A-234A-823E-7AE502839108}"/>
          </ac:spMkLst>
        </pc:spChg>
        <pc:spChg chg="add del mod">
          <ac:chgData name="李新毅" userId="8f90503c-af94-41d6-864d-d126aecb8bca" providerId="ADAL" clId="{C9BFADD6-D33F-6B48-A1D7-368939C2A296}" dt="2022-03-21T15:38:23.319" v="2717"/>
          <ac:spMkLst>
            <pc:docMk/>
            <pc:sldMk cId="2641866822" sldId="264"/>
            <ac:spMk id="20" creationId="{E1FA8843-1607-E44E-9771-726F3BD9A80E}"/>
          </ac:spMkLst>
        </pc:spChg>
        <pc:spChg chg="mod">
          <ac:chgData name="李新毅" userId="8f90503c-af94-41d6-864d-d126aecb8bca" providerId="ADAL" clId="{C9BFADD6-D33F-6B48-A1D7-368939C2A296}" dt="2022-03-21T15:36:58.716" v="2702"/>
          <ac:spMkLst>
            <pc:docMk/>
            <pc:sldMk cId="2641866822" sldId="264"/>
            <ac:spMk id="22" creationId="{B26505F5-A274-9B43-A0AA-B3954A7D55C8}"/>
          </ac:spMkLst>
        </pc:spChg>
        <pc:spChg chg="add del mod">
          <ac:chgData name="李新毅" userId="8f90503c-af94-41d6-864d-d126aecb8bca" providerId="ADAL" clId="{C9BFADD6-D33F-6B48-A1D7-368939C2A296}" dt="2022-03-21T15:45:46.923" v="2761" actId="207"/>
          <ac:spMkLst>
            <pc:docMk/>
            <pc:sldMk cId="2641866822" sldId="264"/>
            <ac:spMk id="23" creationId="{B8A3CCF1-AB9B-8443-A6FA-7819CED1317D}"/>
          </ac:spMkLst>
        </pc:spChg>
        <pc:spChg chg="mod">
          <ac:chgData name="李新毅" userId="8f90503c-af94-41d6-864d-d126aecb8bca" providerId="ADAL" clId="{C9BFADD6-D33F-6B48-A1D7-368939C2A296}" dt="2022-03-21T15:39:12.510" v="2722"/>
          <ac:spMkLst>
            <pc:docMk/>
            <pc:sldMk cId="2641866822" sldId="264"/>
            <ac:spMk id="24" creationId="{C709D7B6-9FA2-5140-AB1C-405A13D5D216}"/>
          </ac:spMkLst>
        </pc:spChg>
        <pc:spChg chg="mod">
          <ac:chgData name="李新毅" userId="8f90503c-af94-41d6-864d-d126aecb8bca" providerId="ADAL" clId="{C9BFADD6-D33F-6B48-A1D7-368939C2A296}" dt="2022-03-21T15:39:39.811" v="2724"/>
          <ac:spMkLst>
            <pc:docMk/>
            <pc:sldMk cId="2641866822" sldId="264"/>
            <ac:spMk id="25" creationId="{DEF81ECA-7D6E-A849-AF4A-F74DBF30B6FB}"/>
          </ac:spMkLst>
        </pc:spChg>
        <pc:spChg chg="mod">
          <ac:chgData name="李新毅" userId="8f90503c-af94-41d6-864d-d126aecb8bca" providerId="ADAL" clId="{C9BFADD6-D33F-6B48-A1D7-368939C2A296}" dt="2022-03-21T15:40:00.636" v="2726"/>
          <ac:spMkLst>
            <pc:docMk/>
            <pc:sldMk cId="2641866822" sldId="264"/>
            <ac:spMk id="26" creationId="{909046C0-059B-9942-A810-7F54C3E4788C}"/>
          </ac:spMkLst>
        </pc:spChg>
        <pc:spChg chg="mod">
          <ac:chgData name="李新毅" userId="8f90503c-af94-41d6-864d-d126aecb8bca" providerId="ADAL" clId="{C9BFADD6-D33F-6B48-A1D7-368939C2A296}" dt="2022-03-21T15:41:09.745" v="2728"/>
          <ac:spMkLst>
            <pc:docMk/>
            <pc:sldMk cId="2641866822" sldId="264"/>
            <ac:spMk id="27" creationId="{09A25230-9BDE-E247-9A7F-1E9B834545FF}"/>
          </ac:spMkLst>
        </pc:spChg>
        <pc:spChg chg="mod">
          <ac:chgData name="李新毅" userId="8f90503c-af94-41d6-864d-d126aecb8bca" providerId="ADAL" clId="{C9BFADD6-D33F-6B48-A1D7-368939C2A296}" dt="2022-03-21T15:42:05.215" v="2740"/>
          <ac:spMkLst>
            <pc:docMk/>
            <pc:sldMk cId="2641866822" sldId="264"/>
            <ac:spMk id="28" creationId="{042C36F0-1E74-4345-827B-A32295059452}"/>
          </ac:spMkLst>
        </pc:spChg>
        <pc:spChg chg="mod">
          <ac:chgData name="李新毅" userId="8f90503c-af94-41d6-864d-d126aecb8bca" providerId="ADAL" clId="{C9BFADD6-D33F-6B48-A1D7-368939C2A296}" dt="2022-03-21T15:42:05.215" v="2740"/>
          <ac:spMkLst>
            <pc:docMk/>
            <pc:sldMk cId="2641866822" sldId="264"/>
            <ac:spMk id="29" creationId="{895D677E-BD69-7E42-8707-2FB350834511}"/>
          </ac:spMkLst>
        </pc:spChg>
        <pc:spChg chg="mod">
          <ac:chgData name="李新毅" userId="8f90503c-af94-41d6-864d-d126aecb8bca" providerId="ADAL" clId="{C9BFADD6-D33F-6B48-A1D7-368939C2A296}" dt="2022-03-21T15:42:05.215" v="2740"/>
          <ac:spMkLst>
            <pc:docMk/>
            <pc:sldMk cId="2641866822" sldId="264"/>
            <ac:spMk id="30" creationId="{D55F5CD2-CCD6-864D-9AE3-5BB349131EC2}"/>
          </ac:spMkLst>
        </pc:spChg>
        <pc:spChg chg="mod">
          <ac:chgData name="李新毅" userId="8f90503c-af94-41d6-864d-d126aecb8bca" providerId="ADAL" clId="{C9BFADD6-D33F-6B48-A1D7-368939C2A296}" dt="2022-03-21T15:42:05.215" v="2740"/>
          <ac:spMkLst>
            <pc:docMk/>
            <pc:sldMk cId="2641866822" sldId="264"/>
            <ac:spMk id="31" creationId="{4F27C00A-E8F0-4D45-BF1B-090C6F4587BB}"/>
          </ac:spMkLst>
        </pc:spChg>
        <pc:spChg chg="mod">
          <ac:chgData name="李新毅" userId="8f90503c-af94-41d6-864d-d126aecb8bca" providerId="ADAL" clId="{C9BFADD6-D33F-6B48-A1D7-368939C2A296}" dt="2022-03-21T15:42:05.215" v="2740"/>
          <ac:spMkLst>
            <pc:docMk/>
            <pc:sldMk cId="2641866822" sldId="264"/>
            <ac:spMk id="32" creationId="{B4F4AE6A-6252-6340-9D2F-DD8947225D17}"/>
          </ac:spMkLst>
        </pc:spChg>
        <pc:spChg chg="mod">
          <ac:chgData name="李新毅" userId="8f90503c-af94-41d6-864d-d126aecb8bca" providerId="ADAL" clId="{C9BFADD6-D33F-6B48-A1D7-368939C2A296}" dt="2022-03-21T15:43:06.400" v="2745"/>
          <ac:spMkLst>
            <pc:docMk/>
            <pc:sldMk cId="2641866822" sldId="264"/>
            <ac:spMk id="33" creationId="{97232436-8098-9F40-BB42-1D3E737B2E3F}"/>
          </ac:spMkLst>
        </pc:spChg>
        <pc:spChg chg="add mod">
          <ac:chgData name="李新毅" userId="8f90503c-af94-41d6-864d-d126aecb8bca" providerId="ADAL" clId="{C9BFADD6-D33F-6B48-A1D7-368939C2A296}" dt="2022-03-21T15:56:33.942" v="2960" actId="1076"/>
          <ac:spMkLst>
            <pc:docMk/>
            <pc:sldMk cId="2641866822" sldId="264"/>
            <ac:spMk id="35" creationId="{4DD882FD-4E70-BA43-9375-0D883FB3A844}"/>
          </ac:spMkLst>
        </pc:spChg>
        <pc:spChg chg="add mod">
          <ac:chgData name="李新毅" userId="8f90503c-af94-41d6-864d-d126aecb8bca" providerId="ADAL" clId="{C9BFADD6-D33F-6B48-A1D7-368939C2A296}" dt="2022-03-21T15:56:33.942" v="2960" actId="1076"/>
          <ac:spMkLst>
            <pc:docMk/>
            <pc:sldMk cId="2641866822" sldId="264"/>
            <ac:spMk id="36" creationId="{CDB4566A-D1FB-804E-A68E-86EEB68AFAC6}"/>
          </ac:spMkLst>
        </pc:spChg>
        <pc:spChg chg="add mod">
          <ac:chgData name="李新毅" userId="8f90503c-af94-41d6-864d-d126aecb8bca" providerId="ADAL" clId="{C9BFADD6-D33F-6B48-A1D7-368939C2A296}" dt="2022-03-21T15:56:33.942" v="2960" actId="1076"/>
          <ac:spMkLst>
            <pc:docMk/>
            <pc:sldMk cId="2641866822" sldId="264"/>
            <ac:spMk id="37" creationId="{B252080C-3198-F742-8F59-04F502163100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38" creationId="{E47706C3-49FB-3B4C-80B8-61A11B092890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39" creationId="{CF17A9E2-8B1A-4342-9BC3-49EC8E231A85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40" creationId="{A5BD15DF-1C34-4946-B1E7-C8BB0137796D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41" creationId="{C73F9A92-8CDE-484B-B5A0-75522A772979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42" creationId="{204BA920-7291-DE4F-ADA8-7437D53278A0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43" creationId="{96319856-6E92-7F49-A22C-134232A7ED5C}"/>
          </ac:spMkLst>
        </pc:spChg>
        <pc:spChg chg="add mod">
          <ac:chgData name="李新毅" userId="8f90503c-af94-41d6-864d-d126aecb8bca" providerId="ADAL" clId="{C9BFADD6-D33F-6B48-A1D7-368939C2A296}" dt="2022-03-21T16:04:20.653" v="3428" actId="1076"/>
          <ac:spMkLst>
            <pc:docMk/>
            <pc:sldMk cId="2641866822" sldId="264"/>
            <ac:spMk id="44" creationId="{666EE8FA-A633-9944-95E2-69D623A02DBA}"/>
          </ac:spMkLst>
        </pc:spChg>
        <pc:spChg chg="add mod">
          <ac:chgData name="李新毅" userId="8f90503c-af94-41d6-864d-d126aecb8bca" providerId="ADAL" clId="{C9BFADD6-D33F-6B48-A1D7-368939C2A296}" dt="2022-03-21T15:57:01.238" v="2963" actId="1076"/>
          <ac:spMkLst>
            <pc:docMk/>
            <pc:sldMk cId="2641866822" sldId="264"/>
            <ac:spMk id="45" creationId="{6A16FD90-0E6A-6542-BF7A-E7CEF137F3B2}"/>
          </ac:spMkLst>
        </pc:spChg>
        <pc:spChg chg="add mod">
          <ac:chgData name="李新毅" userId="8f90503c-af94-41d6-864d-d126aecb8bca" providerId="ADAL" clId="{C9BFADD6-D33F-6B48-A1D7-368939C2A296}" dt="2022-03-21T15:57:01.238" v="2963" actId="1076"/>
          <ac:spMkLst>
            <pc:docMk/>
            <pc:sldMk cId="2641866822" sldId="264"/>
            <ac:spMk id="46" creationId="{5DD9E635-9456-204A-8E9F-21E9D8FF4067}"/>
          </ac:spMkLst>
        </pc:spChg>
        <pc:spChg chg="add mod">
          <ac:chgData name="李新毅" userId="8f90503c-af94-41d6-864d-d126aecb8bca" providerId="ADAL" clId="{C9BFADD6-D33F-6B48-A1D7-368939C2A296}" dt="2022-03-21T15:57:01.238" v="2963" actId="1076"/>
          <ac:spMkLst>
            <pc:docMk/>
            <pc:sldMk cId="2641866822" sldId="264"/>
            <ac:spMk id="47" creationId="{90506F52-8741-E84E-975C-2BC8E6B4ACF5}"/>
          </ac:spMkLst>
        </pc:spChg>
        <pc:spChg chg="add mod">
          <ac:chgData name="李新毅" userId="8f90503c-af94-41d6-864d-d126aecb8bca" providerId="ADAL" clId="{C9BFADD6-D33F-6B48-A1D7-368939C2A296}" dt="2022-03-21T15:57:01.238" v="2963" actId="1076"/>
          <ac:spMkLst>
            <pc:docMk/>
            <pc:sldMk cId="2641866822" sldId="264"/>
            <ac:spMk id="48" creationId="{6E3B3F72-4C57-9945-8974-706F6A040726}"/>
          </ac:spMkLst>
        </pc:spChg>
        <pc:spChg chg="add mod">
          <ac:chgData name="李新毅" userId="8f90503c-af94-41d6-864d-d126aecb8bca" providerId="ADAL" clId="{C9BFADD6-D33F-6B48-A1D7-368939C2A296}" dt="2022-03-21T15:57:01.238" v="2963" actId="1076"/>
          <ac:spMkLst>
            <pc:docMk/>
            <pc:sldMk cId="2641866822" sldId="264"/>
            <ac:spMk id="49" creationId="{F832293C-9AF6-B241-9530-14E7F2B7E69D}"/>
          </ac:spMkLst>
        </pc:spChg>
        <pc:spChg chg="add del mod">
          <ac:chgData name="李新毅" userId="8f90503c-af94-41d6-864d-d126aecb8bca" providerId="ADAL" clId="{C9BFADD6-D33F-6B48-A1D7-368939C2A296}" dt="2022-03-21T15:51:03.599" v="2794" actId="478"/>
          <ac:spMkLst>
            <pc:docMk/>
            <pc:sldMk cId="2641866822" sldId="264"/>
            <ac:spMk id="50" creationId="{33FD6D4A-F669-C445-80B4-5BF71853D8A7}"/>
          </ac:spMkLst>
        </pc:spChg>
        <pc:spChg chg="add mod">
          <ac:chgData name="李新毅" userId="8f90503c-af94-41d6-864d-d126aecb8bca" providerId="ADAL" clId="{C9BFADD6-D33F-6B48-A1D7-368939C2A296}" dt="2022-03-23T02:25:15.540" v="4329" actId="1076"/>
          <ac:spMkLst>
            <pc:docMk/>
            <pc:sldMk cId="2641866822" sldId="264"/>
            <ac:spMk id="50" creationId="{7D448DF7-D56A-2C49-A2A3-62522AF2CF19}"/>
          </ac:spMkLst>
        </pc:spChg>
        <pc:spChg chg="add mod">
          <ac:chgData name="李新毅" userId="8f90503c-af94-41d6-864d-d126aecb8bca" providerId="ADAL" clId="{C9BFADD6-D33F-6B48-A1D7-368939C2A296}" dt="2022-03-21T15:56:52.336" v="2962" actId="1076"/>
          <ac:spMkLst>
            <pc:docMk/>
            <pc:sldMk cId="2641866822" sldId="264"/>
            <ac:spMk id="51" creationId="{8655E7B6-7CB3-CB4F-A1C0-5313B2906B50}"/>
          </ac:spMkLst>
        </pc:spChg>
        <pc:spChg chg="add mod">
          <ac:chgData name="李新毅" userId="8f90503c-af94-41d6-864d-d126aecb8bca" providerId="ADAL" clId="{C9BFADD6-D33F-6B48-A1D7-368939C2A296}" dt="2022-03-21T15:56:52.336" v="2962" actId="1076"/>
          <ac:spMkLst>
            <pc:docMk/>
            <pc:sldMk cId="2641866822" sldId="264"/>
            <ac:spMk id="52" creationId="{D0B06F81-7CCC-3F43-8364-7BC2E946A4F0}"/>
          </ac:spMkLst>
        </pc:spChg>
        <pc:spChg chg="add mod">
          <ac:chgData name="李新毅" userId="8f90503c-af94-41d6-864d-d126aecb8bca" providerId="ADAL" clId="{C9BFADD6-D33F-6B48-A1D7-368939C2A296}" dt="2022-03-21T15:56:52.336" v="2962" actId="1076"/>
          <ac:spMkLst>
            <pc:docMk/>
            <pc:sldMk cId="2641866822" sldId="264"/>
            <ac:spMk id="53" creationId="{89FFE62B-2ECB-924C-A1FC-993F739EF43D}"/>
          </ac:spMkLst>
        </pc:spChg>
        <pc:spChg chg="add del mod">
          <ac:chgData name="李新毅" userId="8f90503c-af94-41d6-864d-d126aecb8bca" providerId="ADAL" clId="{C9BFADD6-D33F-6B48-A1D7-368939C2A296}" dt="2022-03-21T15:51:06.071" v="2795" actId="478"/>
          <ac:spMkLst>
            <pc:docMk/>
            <pc:sldMk cId="2641866822" sldId="264"/>
            <ac:spMk id="54" creationId="{3E9015A0-ED28-BC45-847C-3441923C29F3}"/>
          </ac:spMkLst>
        </pc:spChg>
        <pc:spChg chg="add mod">
          <ac:chgData name="李新毅" userId="8f90503c-af94-41d6-864d-d126aecb8bca" providerId="ADAL" clId="{C9BFADD6-D33F-6B48-A1D7-368939C2A296}" dt="2022-03-21T15:56:43.475" v="2961" actId="1076"/>
          <ac:spMkLst>
            <pc:docMk/>
            <pc:sldMk cId="2641866822" sldId="264"/>
            <ac:spMk id="55" creationId="{2358806B-DEAA-4244-B659-D06A7D25936A}"/>
          </ac:spMkLst>
        </pc:spChg>
        <pc:spChg chg="add mod">
          <ac:chgData name="李新毅" userId="8f90503c-af94-41d6-864d-d126aecb8bca" providerId="ADAL" clId="{C9BFADD6-D33F-6B48-A1D7-368939C2A296}" dt="2022-03-21T15:56:43.475" v="2961" actId="1076"/>
          <ac:spMkLst>
            <pc:docMk/>
            <pc:sldMk cId="2641866822" sldId="264"/>
            <ac:spMk id="56" creationId="{19FFFECA-D4AE-2E40-81C2-372C96174BC2}"/>
          </ac:spMkLst>
        </pc:spChg>
        <pc:spChg chg="add mod">
          <ac:chgData name="李新毅" userId="8f90503c-af94-41d6-864d-d126aecb8bca" providerId="ADAL" clId="{C9BFADD6-D33F-6B48-A1D7-368939C2A296}" dt="2022-03-21T15:56:43.475" v="2961" actId="1076"/>
          <ac:spMkLst>
            <pc:docMk/>
            <pc:sldMk cId="2641866822" sldId="264"/>
            <ac:spMk id="57" creationId="{39142E3A-4FEB-8647-BBC2-DCB10CCAB8E5}"/>
          </ac:spMkLst>
        </pc:spChg>
        <pc:spChg chg="add mod">
          <ac:chgData name="李新毅" userId="8f90503c-af94-41d6-864d-d126aecb8bca" providerId="ADAL" clId="{C9BFADD6-D33F-6B48-A1D7-368939C2A296}" dt="2022-03-21T15:56:43.475" v="2961" actId="1076"/>
          <ac:spMkLst>
            <pc:docMk/>
            <pc:sldMk cId="2641866822" sldId="264"/>
            <ac:spMk id="58" creationId="{2AF1FCF1-96F4-D643-ADE0-2034DD28A78A}"/>
          </ac:spMkLst>
        </pc:spChg>
        <pc:spChg chg="add mod">
          <ac:chgData name="李新毅" userId="8f90503c-af94-41d6-864d-d126aecb8bca" providerId="ADAL" clId="{C9BFADD6-D33F-6B48-A1D7-368939C2A296}" dt="2022-03-21T15:56:43.475" v="2961" actId="1076"/>
          <ac:spMkLst>
            <pc:docMk/>
            <pc:sldMk cId="2641866822" sldId="264"/>
            <ac:spMk id="59" creationId="{474A4512-4D22-E04C-AD23-DACC000A5FD2}"/>
          </ac:spMkLst>
        </pc:spChg>
        <pc:spChg chg="add mod">
          <ac:chgData name="李新毅" userId="8f90503c-af94-41d6-864d-d126aecb8bca" providerId="ADAL" clId="{C9BFADD6-D33F-6B48-A1D7-368939C2A296}" dt="2022-03-22T01:47:01.059" v="3432" actId="1076"/>
          <ac:spMkLst>
            <pc:docMk/>
            <pc:sldMk cId="2641866822" sldId="264"/>
            <ac:spMk id="63" creationId="{BAA76594-F30B-1E47-B3C9-EBFDC42862C7}"/>
          </ac:spMkLst>
        </pc:spChg>
        <pc:spChg chg="add mod">
          <ac:chgData name="李新毅" userId="8f90503c-af94-41d6-864d-d126aecb8bca" providerId="ADAL" clId="{C9BFADD6-D33F-6B48-A1D7-368939C2A296}" dt="2022-03-21T16:04:12.355" v="3427" actId="1076"/>
          <ac:spMkLst>
            <pc:docMk/>
            <pc:sldMk cId="2641866822" sldId="264"/>
            <ac:spMk id="67" creationId="{B45ECAD5-B2E1-E842-9F26-1B7C42BC997B}"/>
          </ac:spMkLst>
        </pc:spChg>
        <pc:spChg chg="add mod">
          <ac:chgData name="李新毅" userId="8f90503c-af94-41d6-864d-d126aecb8bca" providerId="ADAL" clId="{C9BFADD6-D33F-6B48-A1D7-368939C2A296}" dt="2022-03-21T16:01:01.904" v="3199" actId="20577"/>
          <ac:spMkLst>
            <pc:docMk/>
            <pc:sldMk cId="2641866822" sldId="264"/>
            <ac:spMk id="73" creationId="{2A937C53-E9E1-8145-BF1A-3616AE82091A}"/>
          </ac:spMkLst>
        </pc:spChg>
        <pc:spChg chg="add mod">
          <ac:chgData name="李新毅" userId="8f90503c-af94-41d6-864d-d126aecb8bca" providerId="ADAL" clId="{C9BFADD6-D33F-6B48-A1D7-368939C2A296}" dt="2022-03-21T16:02:34.083" v="3292" actId="20577"/>
          <ac:spMkLst>
            <pc:docMk/>
            <pc:sldMk cId="2641866822" sldId="264"/>
            <ac:spMk id="76" creationId="{20F1CB83-EE4D-4E45-9D00-7DF7BB8EAED7}"/>
          </ac:spMkLst>
        </pc:spChg>
        <pc:spChg chg="add mod">
          <ac:chgData name="李新毅" userId="8f90503c-af94-41d6-864d-d126aecb8bca" providerId="ADAL" clId="{C9BFADD6-D33F-6B48-A1D7-368939C2A296}" dt="2022-03-21T16:04:02.291" v="3426" actId="20577"/>
          <ac:spMkLst>
            <pc:docMk/>
            <pc:sldMk cId="2641866822" sldId="264"/>
            <ac:spMk id="77" creationId="{0D3251CB-D44D-4046-B7F4-B4D938C393FE}"/>
          </ac:spMkLst>
        </pc:spChg>
        <pc:grpChg chg="add mod">
          <ac:chgData name="李新毅" userId="8f90503c-af94-41d6-864d-d126aecb8bca" providerId="ADAL" clId="{C9BFADD6-D33F-6B48-A1D7-368939C2A296}" dt="2022-03-21T15:56:25.237" v="2959" actId="14100"/>
          <ac:grpSpMkLst>
            <pc:docMk/>
            <pc:sldMk cId="2641866822" sldId="264"/>
            <ac:grpSpMk id="34" creationId="{A56E26CA-0D4C-7B49-A792-E7444B839D91}"/>
          </ac:grpSpMkLst>
        </pc:grpChg>
        <pc:inkChg chg="add del">
          <ac:chgData name="李新毅" userId="8f90503c-af94-41d6-864d-d126aecb8bca" providerId="ADAL" clId="{C9BFADD6-D33F-6B48-A1D7-368939C2A296}" dt="2022-03-21T15:35:29.248" v="2696" actId="9405"/>
          <ac:inkMkLst>
            <pc:docMk/>
            <pc:sldMk cId="2641866822" sldId="264"/>
            <ac:inkMk id="21" creationId="{01F2B7F5-08AF-BF4F-B50A-5CA8DBE24D08}"/>
          </ac:inkMkLst>
        </pc:inkChg>
        <pc:cxnChg chg="add del mod">
          <ac:chgData name="李新毅" userId="8f90503c-af94-41d6-864d-d126aecb8bca" providerId="ADAL" clId="{C9BFADD6-D33F-6B48-A1D7-368939C2A296}" dt="2022-03-21T15:27:07.472" v="2494" actId="478"/>
          <ac:cxnSpMkLst>
            <pc:docMk/>
            <pc:sldMk cId="2641866822" sldId="264"/>
            <ac:cxnSpMk id="5" creationId="{14A546BF-3156-384C-983C-F10C793932A9}"/>
          </ac:cxnSpMkLst>
        </pc:cxnChg>
        <pc:cxnChg chg="add del mod">
          <ac:chgData name="李新毅" userId="8f90503c-af94-41d6-864d-d126aecb8bca" providerId="ADAL" clId="{C9BFADD6-D33F-6B48-A1D7-368939C2A296}" dt="2022-03-21T15:27:09.080" v="2495" actId="478"/>
          <ac:cxnSpMkLst>
            <pc:docMk/>
            <pc:sldMk cId="2641866822" sldId="264"/>
            <ac:cxnSpMk id="6" creationId="{475C4165-871C-F34D-AAEF-3B720ED64E86}"/>
          </ac:cxnSpMkLst>
        </pc:cxnChg>
        <pc:cxnChg chg="add del">
          <ac:chgData name="李新毅" userId="8f90503c-af94-41d6-864d-d126aecb8bca" providerId="ADAL" clId="{C9BFADD6-D33F-6B48-A1D7-368939C2A296}" dt="2022-03-21T15:27:16.084" v="2497" actId="478"/>
          <ac:cxnSpMkLst>
            <pc:docMk/>
            <pc:sldMk cId="2641866822" sldId="264"/>
            <ac:cxnSpMk id="13" creationId="{2BA4077C-4A34-4D45-BB3D-B081269C0A3A}"/>
          </ac:cxnSpMkLst>
        </pc:cxnChg>
        <pc:cxnChg chg="add del mod">
          <ac:chgData name="李新毅" userId="8f90503c-af94-41d6-864d-d126aecb8bca" providerId="ADAL" clId="{C9BFADD6-D33F-6B48-A1D7-368939C2A296}" dt="2022-03-21T15:27:16.084" v="2497" actId="478"/>
          <ac:cxnSpMkLst>
            <pc:docMk/>
            <pc:sldMk cId="2641866822" sldId="264"/>
            <ac:cxnSpMk id="14" creationId="{24592921-A477-EE4C-B775-56B64482AAE6}"/>
          </ac:cxnSpMkLst>
        </pc:cxnChg>
        <pc:cxnChg chg="add mod">
          <ac:chgData name="李新毅" userId="8f90503c-af94-41d6-864d-d126aecb8bca" providerId="ADAL" clId="{C9BFADD6-D33F-6B48-A1D7-368939C2A296}" dt="2022-03-21T16:04:28.145" v="3430" actId="1076"/>
          <ac:cxnSpMkLst>
            <pc:docMk/>
            <pc:sldMk cId="2641866822" sldId="264"/>
            <ac:cxnSpMk id="61" creationId="{AD76C5B5-BD74-0447-A64F-AEE6742AF491}"/>
          </ac:cxnSpMkLst>
        </pc:cxnChg>
        <pc:cxnChg chg="add mod">
          <ac:chgData name="李新毅" userId="8f90503c-af94-41d6-864d-d126aecb8bca" providerId="ADAL" clId="{C9BFADD6-D33F-6B48-A1D7-368939C2A296}" dt="2022-03-21T16:04:24.881" v="3429" actId="1076"/>
          <ac:cxnSpMkLst>
            <pc:docMk/>
            <pc:sldMk cId="2641866822" sldId="264"/>
            <ac:cxnSpMk id="64" creationId="{D81CA467-FCD5-FF43-98F6-08A0A3489D95}"/>
          </ac:cxnSpMkLst>
        </pc:cxnChg>
        <pc:cxnChg chg="add mod">
          <ac:chgData name="李新毅" userId="8f90503c-af94-41d6-864d-d126aecb8bca" providerId="ADAL" clId="{C9BFADD6-D33F-6B48-A1D7-368939C2A296}" dt="2022-03-21T15:59:49.499" v="3077" actId="14100"/>
          <ac:cxnSpMkLst>
            <pc:docMk/>
            <pc:sldMk cId="2641866822" sldId="264"/>
            <ac:cxnSpMk id="70" creationId="{D9D94E53-67B4-8C4B-8849-D0329EA8852E}"/>
          </ac:cxnSpMkLst>
        </pc:cxnChg>
        <pc:cxnChg chg="add mod">
          <ac:chgData name="李新毅" userId="8f90503c-af94-41d6-864d-d126aecb8bca" providerId="ADAL" clId="{C9BFADD6-D33F-6B48-A1D7-368939C2A296}" dt="2022-03-21T16:01:49.878" v="3202" actId="14100"/>
          <ac:cxnSpMkLst>
            <pc:docMk/>
            <pc:sldMk cId="2641866822" sldId="264"/>
            <ac:cxnSpMk id="74" creationId="{93EAEEB6-C448-8A45-9389-3347FB806F41}"/>
          </ac:cxnSpMkLst>
        </pc:cxnChg>
        <pc:cxnChg chg="add mod">
          <ac:chgData name="李新毅" userId="8f90503c-af94-41d6-864d-d126aecb8bca" providerId="ADAL" clId="{C9BFADD6-D33F-6B48-A1D7-368939C2A296}" dt="2022-03-21T16:02:49.046" v="3296" actId="1076"/>
          <ac:cxnSpMkLst>
            <pc:docMk/>
            <pc:sldMk cId="2641866822" sldId="264"/>
            <ac:cxnSpMk id="78" creationId="{47D3A6A6-A08E-DA4F-B62A-B2BBB4C5E1BA}"/>
          </ac:cxnSpMkLst>
        </pc:cxnChg>
      </pc:sldChg>
      <pc:sldChg chg="addSp delSp modSp new mod modTransition setBg modClrScheme chgLayout">
        <pc:chgData name="李新毅" userId="8f90503c-af94-41d6-864d-d126aecb8bca" providerId="ADAL" clId="{C9BFADD6-D33F-6B48-A1D7-368939C2A296}" dt="2022-03-24T06:40:56.779" v="8185"/>
        <pc:sldMkLst>
          <pc:docMk/>
          <pc:sldMk cId="1585879584" sldId="265"/>
        </pc:sldMkLst>
        <pc:spChg chg="del">
          <ac:chgData name="李新毅" userId="8f90503c-af94-41d6-864d-d126aecb8bca" providerId="ADAL" clId="{C9BFADD6-D33F-6B48-A1D7-368939C2A296}" dt="2022-03-21T15:10:01.533" v="2170" actId="700"/>
          <ac:spMkLst>
            <pc:docMk/>
            <pc:sldMk cId="1585879584" sldId="265"/>
            <ac:spMk id="2" creationId="{28BE1DB4-111E-5141-8429-553A8531D574}"/>
          </ac:spMkLst>
        </pc:spChg>
        <pc:spChg chg="add del mod">
          <ac:chgData name="李新毅" userId="8f90503c-af94-41d6-864d-d126aecb8bca" providerId="ADAL" clId="{C9BFADD6-D33F-6B48-A1D7-368939C2A296}" dt="2022-03-21T15:10:16.057" v="2173"/>
          <ac:spMkLst>
            <pc:docMk/>
            <pc:sldMk cId="1585879584" sldId="265"/>
            <ac:spMk id="3" creationId="{1B5D94C1-B55E-6245-8978-2ED0CF2D51D1}"/>
          </ac:spMkLst>
        </pc:spChg>
        <pc:spChg chg="add mod">
          <ac:chgData name="李新毅" userId="8f90503c-af94-41d6-864d-d126aecb8bca" providerId="ADAL" clId="{C9BFADD6-D33F-6B48-A1D7-368939C2A296}" dt="2022-03-21T15:12:47.455" v="2212" actId="20577"/>
          <ac:spMkLst>
            <pc:docMk/>
            <pc:sldMk cId="1585879584" sldId="265"/>
            <ac:spMk id="4" creationId="{0C181F1E-F2D1-6E47-BB06-2D82658EDC18}"/>
          </ac:spMkLst>
        </pc:spChg>
        <pc:spChg chg="add del mod">
          <ac:chgData name="李新毅" userId="8f90503c-af94-41d6-864d-d126aecb8bca" providerId="ADAL" clId="{C9BFADD6-D33F-6B48-A1D7-368939C2A296}" dt="2022-03-21T15:13:10.125" v="2215"/>
          <ac:spMkLst>
            <pc:docMk/>
            <pc:sldMk cId="1585879584" sldId="265"/>
            <ac:spMk id="5" creationId="{0BA4855C-E22D-DB44-AF79-3CAC7933B3E7}"/>
          </ac:spMkLst>
        </pc:spChg>
        <pc:spChg chg="add del mod">
          <ac:chgData name="李新毅" userId="8f90503c-af94-41d6-864d-d126aecb8bca" providerId="ADAL" clId="{C9BFADD6-D33F-6B48-A1D7-368939C2A296}" dt="2022-03-21T15:13:37.040" v="2218"/>
          <ac:spMkLst>
            <pc:docMk/>
            <pc:sldMk cId="1585879584" sldId="265"/>
            <ac:spMk id="6" creationId="{EA5D6CB5-93FF-694A-A256-4FACEE626157}"/>
          </ac:spMkLst>
        </pc:spChg>
        <pc:spChg chg="add">
          <ac:chgData name="李新毅" userId="8f90503c-af94-41d6-864d-d126aecb8bca" providerId="ADAL" clId="{C9BFADD6-D33F-6B48-A1D7-368939C2A296}" dt="2022-03-21T15:12:23.746" v="2198" actId="26606"/>
          <ac:spMkLst>
            <pc:docMk/>
            <pc:sldMk cId="1585879584" sldId="265"/>
            <ac:spMk id="9" creationId="{B9008973-65FB-40C1-893A-A58712593D72}"/>
          </ac:spMkLst>
        </pc:spChg>
        <pc:spChg chg="add">
          <ac:chgData name="李新毅" userId="8f90503c-af94-41d6-864d-d126aecb8bca" providerId="ADAL" clId="{C9BFADD6-D33F-6B48-A1D7-368939C2A296}" dt="2022-03-21T15:12:23.746" v="2198" actId="26606"/>
          <ac:spMkLst>
            <pc:docMk/>
            <pc:sldMk cId="1585879584" sldId="265"/>
            <ac:spMk id="11" creationId="{2558829B-C7EF-4D51-94DF-A8B1A80C2665}"/>
          </ac:spMkLst>
        </pc:spChg>
        <pc:spChg chg="add">
          <ac:chgData name="李新毅" userId="8f90503c-af94-41d6-864d-d126aecb8bca" providerId="ADAL" clId="{C9BFADD6-D33F-6B48-A1D7-368939C2A296}" dt="2022-03-21T15:12:23.746" v="2198" actId="26606"/>
          <ac:spMkLst>
            <pc:docMk/>
            <pc:sldMk cId="1585879584" sldId="265"/>
            <ac:spMk id="13" creationId="{090A6D10-3F68-4EAB-9085-93C36B5FCA59}"/>
          </ac:spMkLst>
        </pc:spChg>
        <pc:grpChg chg="add">
          <ac:chgData name="李新毅" userId="8f90503c-af94-41d6-864d-d126aecb8bca" providerId="ADAL" clId="{C9BFADD6-D33F-6B48-A1D7-368939C2A296}" dt="2022-03-21T15:12:23.746" v="2198" actId="26606"/>
          <ac:grpSpMkLst>
            <pc:docMk/>
            <pc:sldMk cId="1585879584" sldId="265"/>
            <ac:grpSpMk id="15" creationId="{C38C6B01-5C30-47AE-94D3-B54B34D6880C}"/>
          </ac:grpSpMkLst>
        </pc:grp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4062222905" sldId="266"/>
        </pc:sldMkLst>
        <pc:spChg chg="mod">
          <ac:chgData name="李新毅" userId="8f90503c-af94-41d6-864d-d126aecb8bca" providerId="ADAL" clId="{C9BFADD6-D33F-6B48-A1D7-368939C2A296}" dt="2022-03-22T01:49:16.740" v="3471" actId="20577"/>
          <ac:spMkLst>
            <pc:docMk/>
            <pc:sldMk cId="4062222905" sldId="266"/>
            <ac:spMk id="2" creationId="{ED621089-30AF-0346-9B05-49C61A5023AD}"/>
          </ac:spMkLst>
        </pc:spChg>
        <pc:spChg chg="add del mod">
          <ac:chgData name="李新毅" userId="8f90503c-af94-41d6-864d-d126aecb8bca" providerId="ADAL" clId="{C9BFADD6-D33F-6B48-A1D7-368939C2A296}" dt="2022-03-23T02:25:09.583" v="4327" actId="21"/>
          <ac:spMkLst>
            <pc:docMk/>
            <pc:sldMk cId="4062222905" sldId="266"/>
            <ac:spMk id="3" creationId="{659DAB98-474D-BD4F-A021-651D8C6EA703}"/>
          </ac:spMkLst>
        </pc:spChg>
        <pc:spChg chg="add mod">
          <ac:chgData name="李新毅" userId="8f90503c-af94-41d6-864d-d126aecb8bca" providerId="ADAL" clId="{C9BFADD6-D33F-6B48-A1D7-368939C2A296}" dt="2022-03-24T04:21:35.252" v="5008" actId="1076"/>
          <ac:spMkLst>
            <pc:docMk/>
            <pc:sldMk cId="4062222905" sldId="266"/>
            <ac:spMk id="3" creationId="{D6D62DDF-89BB-384C-BC4B-1777EFECDE0C}"/>
          </ac:spMkLst>
        </pc:spChg>
        <pc:spChg chg="add mod">
          <ac:chgData name="李新毅" userId="8f90503c-af94-41d6-864d-d126aecb8bca" providerId="ADAL" clId="{C9BFADD6-D33F-6B48-A1D7-368939C2A296}" dt="2022-03-24T04:21:18.952" v="5006" actId="1076"/>
          <ac:spMkLst>
            <pc:docMk/>
            <pc:sldMk cId="4062222905" sldId="266"/>
            <ac:spMk id="4" creationId="{B09E2C0C-A0C1-9E45-936E-39A720C6F138}"/>
          </ac:spMkLst>
        </pc:spChg>
        <pc:spChg chg="add del mod">
          <ac:chgData name="李新毅" userId="8f90503c-af94-41d6-864d-d126aecb8bca" providerId="ADAL" clId="{C9BFADD6-D33F-6B48-A1D7-368939C2A296}" dt="2022-03-23T02:28:42.300" v="4414" actId="478"/>
          <ac:spMkLst>
            <pc:docMk/>
            <pc:sldMk cId="4062222905" sldId="266"/>
            <ac:spMk id="5" creationId="{5016C411-0796-C94F-B5CC-AE8744D345AA}"/>
          </ac:spMkLst>
        </pc:spChg>
        <pc:spChg chg="add mod">
          <ac:chgData name="李新毅" userId="8f90503c-af94-41d6-864d-d126aecb8bca" providerId="ADAL" clId="{C9BFADD6-D33F-6B48-A1D7-368939C2A296}" dt="2022-03-24T04:22:00.039" v="5010" actId="1076"/>
          <ac:spMkLst>
            <pc:docMk/>
            <pc:sldMk cId="4062222905" sldId="266"/>
            <ac:spMk id="5" creationId="{E813925A-3779-4D47-BD87-A0EE02975035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6" creationId="{4C2A6E08-F16D-5547-83F5-E18A8B7C62D6}"/>
          </ac:spMkLst>
        </pc:spChg>
        <pc:spChg chg="add del mod">
          <ac:chgData name="李新毅" userId="8f90503c-af94-41d6-864d-d126aecb8bca" providerId="ADAL" clId="{C9BFADD6-D33F-6B48-A1D7-368939C2A296}" dt="2022-03-23T02:28:42.300" v="4414" actId="478"/>
          <ac:spMkLst>
            <pc:docMk/>
            <pc:sldMk cId="4062222905" sldId="266"/>
            <ac:spMk id="6" creationId="{C7155404-B6CB-9C45-AD85-BDC1BEEAF561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7" creationId="{C33E52BC-E859-D24D-8572-57EC57056D77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8" creationId="{59DA31F0-9F39-5F47-90FD-9FAA15FEA37B}"/>
          </ac:spMkLst>
        </pc:spChg>
        <pc:spChg chg="add mod">
          <ac:chgData name="李新毅" userId="8f90503c-af94-41d6-864d-d126aecb8bca" providerId="ADAL" clId="{C9BFADD6-D33F-6B48-A1D7-368939C2A296}" dt="2022-03-24T04:22:39.693" v="5020" actId="1076"/>
          <ac:spMkLst>
            <pc:docMk/>
            <pc:sldMk cId="4062222905" sldId="266"/>
            <ac:spMk id="9" creationId="{AB44F66A-B00E-C24A-B28F-0572CE5299A2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10" creationId="{CC3EBF11-CE38-2F46-A569-F8F62ED3299C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11" creationId="{F48D2CF1-6F6E-A643-8420-0773811928EC}"/>
          </ac:spMkLst>
        </pc:spChg>
        <pc:spChg chg="add del mod">
          <ac:chgData name="李新毅" userId="8f90503c-af94-41d6-864d-d126aecb8bca" providerId="ADAL" clId="{C9BFADD6-D33F-6B48-A1D7-368939C2A296}" dt="2022-03-24T04:11:37.524" v="4781" actId="478"/>
          <ac:spMkLst>
            <pc:docMk/>
            <pc:sldMk cId="4062222905" sldId="266"/>
            <ac:spMk id="12" creationId="{670057E6-D2F2-6246-AB0A-205928243EB9}"/>
          </ac:spMkLst>
        </pc:spChg>
        <pc:spChg chg="add mod">
          <ac:chgData name="李新毅" userId="8f90503c-af94-41d6-864d-d126aecb8bca" providerId="ADAL" clId="{C9BFADD6-D33F-6B48-A1D7-368939C2A296}" dt="2022-03-24T04:22:29.177" v="5016" actId="1076"/>
          <ac:spMkLst>
            <pc:docMk/>
            <pc:sldMk cId="4062222905" sldId="266"/>
            <ac:spMk id="13" creationId="{9328BD2D-5DDD-3E4F-A1CA-829F5DA66A7D}"/>
          </ac:spMkLst>
        </pc:spChg>
        <pc:spChg chg="add mod">
          <ac:chgData name="李新毅" userId="8f90503c-af94-41d6-864d-d126aecb8bca" providerId="ADAL" clId="{C9BFADD6-D33F-6B48-A1D7-368939C2A296}" dt="2022-03-24T04:22:34.722" v="5018" actId="1076"/>
          <ac:spMkLst>
            <pc:docMk/>
            <pc:sldMk cId="4062222905" sldId="266"/>
            <ac:spMk id="14" creationId="{053C12D9-9FEB-EF45-A87C-C430A08F8C01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15" creationId="{EB1D8784-BCF2-7341-A650-53D13D08038B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16" creationId="{DBC0B39F-E2D1-734C-AB9B-5EFDF3555EF1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17" creationId="{5760D986-F59D-7343-BB94-339C6ECCEE84}"/>
          </ac:spMkLst>
        </pc:spChg>
        <pc:spChg chg="add mod">
          <ac:chgData name="李新毅" userId="8f90503c-af94-41d6-864d-d126aecb8bca" providerId="ADAL" clId="{C9BFADD6-D33F-6B48-A1D7-368939C2A296}" dt="2022-03-24T04:22:51.856" v="5023" actId="1076"/>
          <ac:spMkLst>
            <pc:docMk/>
            <pc:sldMk cId="4062222905" sldId="266"/>
            <ac:spMk id="18" creationId="{C6220611-54BF-8143-A5D8-7972BA09A3F9}"/>
          </ac:spMkLst>
        </pc:spChg>
        <pc:spChg chg="add mod">
          <ac:chgData name="李新毅" userId="8f90503c-af94-41d6-864d-d126aecb8bca" providerId="ADAL" clId="{C9BFADD6-D33F-6B48-A1D7-368939C2A296}" dt="2022-03-24T04:21:27.109" v="5007" actId="1076"/>
          <ac:spMkLst>
            <pc:docMk/>
            <pc:sldMk cId="4062222905" sldId="266"/>
            <ac:spMk id="19" creationId="{1A3A86C9-976A-6B44-85A6-D50018363BA0}"/>
          </ac:spMkLst>
        </pc:spChg>
        <pc:spChg chg="add mod">
          <ac:chgData name="李新毅" userId="8f90503c-af94-41d6-864d-d126aecb8bca" providerId="ADAL" clId="{C9BFADD6-D33F-6B48-A1D7-368939C2A296}" dt="2022-03-24T04:21:14.463" v="5005" actId="1076"/>
          <ac:spMkLst>
            <pc:docMk/>
            <pc:sldMk cId="4062222905" sldId="266"/>
            <ac:spMk id="20" creationId="{483B23C7-750F-C04C-93FB-6AD7FCF10623}"/>
          </ac:spMkLst>
        </pc:spChg>
        <pc:spChg chg="add mod">
          <ac:chgData name="李新毅" userId="8f90503c-af94-41d6-864d-d126aecb8bca" providerId="ADAL" clId="{C9BFADD6-D33F-6B48-A1D7-368939C2A296}" dt="2022-03-24T04:20:59.577" v="5002" actId="14100"/>
          <ac:spMkLst>
            <pc:docMk/>
            <pc:sldMk cId="4062222905" sldId="266"/>
            <ac:spMk id="21" creationId="{9C023566-0C25-4047-B494-F2E166852C42}"/>
          </ac:spMkLst>
        </pc:spChg>
        <pc:spChg chg="add mod">
          <ac:chgData name="李新毅" userId="8f90503c-af94-41d6-864d-d126aecb8bca" providerId="ADAL" clId="{C9BFADD6-D33F-6B48-A1D7-368939C2A296}" dt="2022-03-24T04:22:05.592" v="5012" actId="1076"/>
          <ac:spMkLst>
            <pc:docMk/>
            <pc:sldMk cId="4062222905" sldId="266"/>
            <ac:spMk id="22" creationId="{D9FE22C3-8408-2F45-8880-8CAEA0BC22CD}"/>
          </ac:spMkLst>
        </pc:spChg>
        <pc:spChg chg="add mod">
          <ac:chgData name="李新毅" userId="8f90503c-af94-41d6-864d-d126aecb8bca" providerId="ADAL" clId="{C9BFADD6-D33F-6B48-A1D7-368939C2A296}" dt="2022-03-24T04:22:15.327" v="5014" actId="1076"/>
          <ac:spMkLst>
            <pc:docMk/>
            <pc:sldMk cId="4062222905" sldId="266"/>
            <ac:spMk id="23" creationId="{C88469A2-5506-6344-960C-40616BE0505F}"/>
          </ac:spMkLst>
        </pc:spChg>
        <pc:graphicFrameChg chg="add del modGraphic">
          <ac:chgData name="李新毅" userId="8f90503c-af94-41d6-864d-d126aecb8bca" providerId="ADAL" clId="{C9BFADD6-D33F-6B48-A1D7-368939C2A296}" dt="2022-03-22T02:15:38.888" v="4232" actId="478"/>
          <ac:graphicFrameMkLst>
            <pc:docMk/>
            <pc:sldMk cId="4062222905" sldId="266"/>
            <ac:graphicFrameMk id="3" creationId="{846ED5A6-5B96-EC4F-A7DB-2726FE8208FE}"/>
          </ac:graphicFrameMkLst>
        </pc:graphicFrameChg>
        <pc:graphicFrameChg chg="add del mod modGraphic">
          <ac:chgData name="李新毅" userId="8f90503c-af94-41d6-864d-d126aecb8bca" providerId="ADAL" clId="{C9BFADD6-D33F-6B48-A1D7-368939C2A296}" dt="2022-03-23T02:30:04.186" v="4421" actId="478"/>
          <ac:graphicFrameMkLst>
            <pc:docMk/>
            <pc:sldMk cId="4062222905" sldId="266"/>
            <ac:graphicFrameMk id="7" creationId="{FB77A921-7390-E24B-BC09-651A8E9FABA8}"/>
          </ac:graphicFrameMkLst>
        </pc:graphicFrameChg>
        <pc:graphicFrameChg chg="add del mod modGraphic">
          <ac:chgData name="李新毅" userId="8f90503c-af94-41d6-864d-d126aecb8bca" providerId="ADAL" clId="{C9BFADD6-D33F-6B48-A1D7-368939C2A296}" dt="2022-03-23T02:31:01.059" v="4424" actId="478"/>
          <ac:graphicFrameMkLst>
            <pc:docMk/>
            <pc:sldMk cId="4062222905" sldId="266"/>
            <ac:graphicFrameMk id="8" creationId="{07B914EA-57A1-1448-976E-FA3712E49722}"/>
          </ac:graphicFrameMkLst>
        </pc:graphicFrame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3432988140" sldId="267"/>
        </pc:sldMkLst>
        <pc:spChg chg="mod">
          <ac:chgData name="李新毅" userId="8f90503c-af94-41d6-864d-d126aecb8bca" providerId="ADAL" clId="{C9BFADD6-D33F-6B48-A1D7-368939C2A296}" dt="2022-03-24T04:23:25.461" v="5058" actId="20577"/>
          <ac:spMkLst>
            <pc:docMk/>
            <pc:sldMk cId="3432988140" sldId="267"/>
            <ac:spMk id="2" creationId="{22FA5D7E-4902-6748-B7B3-8BB062583A60}"/>
          </ac:spMkLst>
        </pc:spChg>
        <pc:spChg chg="add mod">
          <ac:chgData name="李新毅" userId="8f90503c-af94-41d6-864d-d126aecb8bca" providerId="ADAL" clId="{C9BFADD6-D33F-6B48-A1D7-368939C2A296}" dt="2022-03-24T04:28:33.636" v="5155" actId="1076"/>
          <ac:spMkLst>
            <pc:docMk/>
            <pc:sldMk cId="3432988140" sldId="267"/>
            <ac:spMk id="4" creationId="{7444CA7A-677E-D446-A7B7-865D6D09F101}"/>
          </ac:spMkLst>
        </pc:spChg>
        <pc:spChg chg="add mod">
          <ac:chgData name="李新毅" userId="8f90503c-af94-41d6-864d-d126aecb8bca" providerId="ADAL" clId="{C9BFADD6-D33F-6B48-A1D7-368939C2A296}" dt="2022-03-24T04:30:58.021" v="5210" actId="1076"/>
          <ac:spMkLst>
            <pc:docMk/>
            <pc:sldMk cId="3432988140" sldId="267"/>
            <ac:spMk id="5" creationId="{AC75D840-F9A3-C241-8288-70B969E44166}"/>
          </ac:spMkLst>
        </pc:spChg>
        <pc:spChg chg="add mod">
          <ac:chgData name="李新毅" userId="8f90503c-af94-41d6-864d-d126aecb8bca" providerId="ADAL" clId="{C9BFADD6-D33F-6B48-A1D7-368939C2A296}" dt="2022-03-24T04:29:08.460" v="5182" actId="1076"/>
          <ac:spMkLst>
            <pc:docMk/>
            <pc:sldMk cId="3432988140" sldId="267"/>
            <ac:spMk id="6" creationId="{B68B28C2-49AC-A543-9954-87D847BC035A}"/>
          </ac:spMkLst>
        </pc:spChg>
        <pc:spChg chg="add mod">
          <ac:chgData name="李新毅" userId="8f90503c-af94-41d6-864d-d126aecb8bca" providerId="ADAL" clId="{C9BFADD6-D33F-6B48-A1D7-368939C2A296}" dt="2022-03-24T04:29:24.316" v="5194" actId="1076"/>
          <ac:spMkLst>
            <pc:docMk/>
            <pc:sldMk cId="3432988140" sldId="267"/>
            <ac:spMk id="7" creationId="{AE18E270-C8F0-A745-9E13-F0233D480FC8}"/>
          </ac:spMkLst>
        </pc:spChg>
        <pc:spChg chg="add mod">
          <ac:chgData name="李新毅" userId="8f90503c-af94-41d6-864d-d126aecb8bca" providerId="ADAL" clId="{C9BFADD6-D33F-6B48-A1D7-368939C2A296}" dt="2022-03-24T04:33:27.895" v="5362" actId="1076"/>
          <ac:spMkLst>
            <pc:docMk/>
            <pc:sldMk cId="3432988140" sldId="267"/>
            <ac:spMk id="25" creationId="{0AB2E2F2-9F37-AD4C-BAB1-B24CF7E570DF}"/>
          </ac:spMkLst>
        </pc:spChg>
        <pc:spChg chg="add mod">
          <ac:chgData name="李新毅" userId="8f90503c-af94-41d6-864d-d126aecb8bca" providerId="ADAL" clId="{C9BFADD6-D33F-6B48-A1D7-368939C2A296}" dt="2022-03-24T04:33:30.180" v="5363" actId="1076"/>
          <ac:spMkLst>
            <pc:docMk/>
            <pc:sldMk cId="3432988140" sldId="267"/>
            <ac:spMk id="26" creationId="{E093A624-7B7D-BE45-A2D9-0615C030C55D}"/>
          </ac:spMkLst>
        </pc:spChg>
        <pc:spChg chg="add mod">
          <ac:chgData name="李新毅" userId="8f90503c-af94-41d6-864d-d126aecb8bca" providerId="ADAL" clId="{C9BFADD6-D33F-6B48-A1D7-368939C2A296}" dt="2022-03-24T06:05:24.448" v="6722" actId="113"/>
          <ac:spMkLst>
            <pc:docMk/>
            <pc:sldMk cId="3432988140" sldId="267"/>
            <ac:spMk id="27" creationId="{2465A035-C2E0-4149-9665-CFFEBAF9BF2A}"/>
          </ac:spMkLst>
        </pc:spChg>
        <pc:spChg chg="add mod">
          <ac:chgData name="李新毅" userId="8f90503c-af94-41d6-864d-d126aecb8bca" providerId="ADAL" clId="{C9BFADD6-D33F-6B48-A1D7-368939C2A296}" dt="2022-03-24T06:05:31.612" v="6723" actId="113"/>
          <ac:spMkLst>
            <pc:docMk/>
            <pc:sldMk cId="3432988140" sldId="267"/>
            <ac:spMk id="28" creationId="{4D41C944-4A7B-E142-BCD0-A584FE8DD222}"/>
          </ac:spMkLst>
        </pc:spChg>
        <pc:graphicFrameChg chg="add mod modGraphic">
          <ac:chgData name="李新毅" userId="8f90503c-af94-41d6-864d-d126aecb8bca" providerId="ADAL" clId="{C9BFADD6-D33F-6B48-A1D7-368939C2A296}" dt="2022-03-24T04:31:34.019" v="5216" actId="1076"/>
          <ac:graphicFrameMkLst>
            <pc:docMk/>
            <pc:sldMk cId="3432988140" sldId="267"/>
            <ac:graphicFrameMk id="3" creationId="{EF7F963D-D326-914B-867F-EB223E1FB221}"/>
          </ac:graphicFrameMkLst>
        </pc:graphicFrameChg>
        <pc:cxnChg chg="add del mod">
          <ac:chgData name="李新毅" userId="8f90503c-af94-41d6-864d-d126aecb8bca" providerId="ADAL" clId="{C9BFADD6-D33F-6B48-A1D7-368939C2A296}" dt="2022-03-24T04:29:56.021" v="5197" actId="478"/>
          <ac:cxnSpMkLst>
            <pc:docMk/>
            <pc:sldMk cId="3432988140" sldId="267"/>
            <ac:cxnSpMk id="9" creationId="{1271C508-CE67-A54E-9AA2-40FF8600506F}"/>
          </ac:cxnSpMkLst>
        </pc:cxnChg>
        <pc:cxnChg chg="add mod">
          <ac:chgData name="李新毅" userId="8f90503c-af94-41d6-864d-d126aecb8bca" providerId="ADAL" clId="{C9BFADD6-D33F-6B48-A1D7-368939C2A296}" dt="2022-03-24T04:31:52.968" v="5240" actId="692"/>
          <ac:cxnSpMkLst>
            <pc:docMk/>
            <pc:sldMk cId="3432988140" sldId="267"/>
            <ac:cxnSpMk id="11" creationId="{CF868BFD-A6AD-8F45-AF64-5DF1B7079EE8}"/>
          </ac:cxnSpMkLst>
        </pc:cxnChg>
        <pc:cxnChg chg="add mod">
          <ac:chgData name="李新毅" userId="8f90503c-af94-41d6-864d-d126aecb8bca" providerId="ADAL" clId="{C9BFADD6-D33F-6B48-A1D7-368939C2A296}" dt="2022-03-24T04:31:46.544" v="5232" actId="692"/>
          <ac:cxnSpMkLst>
            <pc:docMk/>
            <pc:sldMk cId="3432988140" sldId="267"/>
            <ac:cxnSpMk id="13" creationId="{4B0054CD-F7CB-C043-8C38-8808C2E19A9F}"/>
          </ac:cxnSpMkLst>
        </pc:cxnChg>
        <pc:cxnChg chg="add mod">
          <ac:chgData name="李新毅" userId="8f90503c-af94-41d6-864d-d126aecb8bca" providerId="ADAL" clId="{C9BFADD6-D33F-6B48-A1D7-368939C2A296}" dt="2022-03-24T04:31:42.323" v="5224" actId="692"/>
          <ac:cxnSpMkLst>
            <pc:docMk/>
            <pc:sldMk cId="3432988140" sldId="267"/>
            <ac:cxnSpMk id="17" creationId="{62E9992C-233D-6349-B10A-EF2BC69CA5F7}"/>
          </ac:cxnSpMkLst>
        </pc:cxnChg>
      </pc:sldChg>
      <pc:sldChg chg="addSp del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4050972593" sldId="268"/>
        </pc:sldMkLst>
        <pc:spChg chg="mod">
          <ac:chgData name="李新毅" userId="8f90503c-af94-41d6-864d-d126aecb8bca" providerId="ADAL" clId="{C9BFADD6-D33F-6B48-A1D7-368939C2A296}" dt="2022-03-24T04:44:51.270" v="6715" actId="20577"/>
          <ac:spMkLst>
            <pc:docMk/>
            <pc:sldMk cId="4050972593" sldId="268"/>
            <ac:spMk id="2" creationId="{DD19AA29-AE42-7949-874B-DA31F717EDD1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3" creationId="{D3B2CFFA-BCFE-E947-BA08-B7034B635AB7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4" creationId="{0983FC3D-5888-3840-9551-8B150D49C89C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5" creationId="{119E2C09-6B53-3F44-8A7B-0CC48F3A490C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6" creationId="{9D042CAC-4FF3-3A4A-B83E-85C7C619EE89}"/>
          </ac:spMkLst>
        </pc:spChg>
        <pc:spChg chg="add del mod">
          <ac:chgData name="李新毅" userId="8f90503c-af94-41d6-864d-d126aecb8bca" providerId="ADAL" clId="{C9BFADD6-D33F-6B48-A1D7-368939C2A296}" dt="2022-03-24T06:27:58.927" v="7188" actId="478"/>
          <ac:spMkLst>
            <pc:docMk/>
            <pc:sldMk cId="4050972593" sldId="268"/>
            <ac:spMk id="7" creationId="{016AF9ED-1357-DA4B-97C6-F04BAF506152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8" creationId="{3057CC39-CD97-BC48-865F-B68749EBF5B6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9" creationId="{A67B8C3F-24E5-454F-894D-589D6221E8A9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10" creationId="{EFCFF78A-9E8F-3545-81AD-EB8F91A0CE06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11" creationId="{1AFA71CE-F9F3-B24E-9CE0-2E91D29713BF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12" creationId="{E3E270C3-B18F-4045-A962-3BA248A005C0}"/>
          </ac:spMkLst>
        </pc:spChg>
        <pc:spChg chg="add mod">
          <ac:chgData name="李新毅" userId="8f90503c-af94-41d6-864d-d126aecb8bca" providerId="ADAL" clId="{C9BFADD6-D33F-6B48-A1D7-368939C2A296}" dt="2022-03-24T06:08:46.625" v="6852" actId="1076"/>
          <ac:spMkLst>
            <pc:docMk/>
            <pc:sldMk cId="4050972593" sldId="268"/>
            <ac:spMk id="13" creationId="{91E9ADF2-1758-7D47-BDBE-0D00345EF0CD}"/>
          </ac:spMkLst>
        </pc:spChg>
        <pc:spChg chg="add mod">
          <ac:chgData name="李新毅" userId="8f90503c-af94-41d6-864d-d126aecb8bca" providerId="ADAL" clId="{C9BFADD6-D33F-6B48-A1D7-368939C2A296}" dt="2022-03-24T06:08:43.788" v="6851" actId="1076"/>
          <ac:spMkLst>
            <pc:docMk/>
            <pc:sldMk cId="4050972593" sldId="268"/>
            <ac:spMk id="14" creationId="{74A83DEB-F835-6348-A975-1C693A2A8880}"/>
          </ac:spMkLst>
        </pc:spChg>
        <pc:spChg chg="add mod">
          <ac:chgData name="李新毅" userId="8f90503c-af94-41d6-864d-d126aecb8bca" providerId="ADAL" clId="{C9BFADD6-D33F-6B48-A1D7-368939C2A296}" dt="2022-03-24T06:28:06.590" v="7196" actId="20577"/>
          <ac:spMkLst>
            <pc:docMk/>
            <pc:sldMk cId="4050972593" sldId="268"/>
            <ac:spMk id="15" creationId="{EA7AB488-47E9-074E-8CF2-84C3BA949749}"/>
          </ac:spMkLst>
        </pc:spChg>
        <pc:spChg chg="add del mod">
          <ac:chgData name="李新毅" userId="8f90503c-af94-41d6-864d-d126aecb8bca" providerId="ADAL" clId="{C9BFADD6-D33F-6B48-A1D7-368939C2A296}" dt="2022-03-24T06:27:57.211" v="7187" actId="478"/>
          <ac:spMkLst>
            <pc:docMk/>
            <pc:sldMk cId="4050972593" sldId="268"/>
            <ac:spMk id="16" creationId="{C0645469-9A6C-7A49-A516-BB7FBD7AB9EC}"/>
          </ac:spMkLst>
        </pc:spChg>
        <pc:spChg chg="add mod">
          <ac:chgData name="李新毅" userId="8f90503c-af94-41d6-864d-d126aecb8bca" providerId="ADAL" clId="{C9BFADD6-D33F-6B48-A1D7-368939C2A296}" dt="2022-03-24T06:27:45.605" v="7186" actId="1076"/>
          <ac:spMkLst>
            <pc:docMk/>
            <pc:sldMk cId="4050972593" sldId="268"/>
            <ac:spMk id="17" creationId="{17DA6435-5798-AE47-AEFC-053508B0C230}"/>
          </ac:spMkLst>
        </pc:spChg>
        <pc:spChg chg="add mod">
          <ac:chgData name="李新毅" userId="8f90503c-af94-41d6-864d-d126aecb8bca" providerId="ADAL" clId="{C9BFADD6-D33F-6B48-A1D7-368939C2A296}" dt="2022-03-24T06:28:40.322" v="7208" actId="1076"/>
          <ac:spMkLst>
            <pc:docMk/>
            <pc:sldMk cId="4050972593" sldId="268"/>
            <ac:spMk id="18" creationId="{2C621E9A-B8EC-3041-A65C-F52A57DC292D}"/>
          </ac:spMkLst>
        </pc:spChg>
        <pc:spChg chg="add mod">
          <ac:chgData name="李新毅" userId="8f90503c-af94-41d6-864d-d126aecb8bca" providerId="ADAL" clId="{C9BFADD6-D33F-6B48-A1D7-368939C2A296}" dt="2022-03-24T06:07:19.128" v="6726" actId="1076"/>
          <ac:spMkLst>
            <pc:docMk/>
            <pc:sldMk cId="4050972593" sldId="268"/>
            <ac:spMk id="19" creationId="{5A5BDBA5-69A2-2D46-8031-4FFDAB8F4085}"/>
          </ac:spMkLst>
        </pc:spChg>
        <pc:spChg chg="add del mod">
          <ac:chgData name="李新毅" userId="8f90503c-af94-41d6-864d-d126aecb8bca" providerId="ADAL" clId="{C9BFADD6-D33F-6B48-A1D7-368939C2A296}" dt="2022-03-24T06:27:31.586" v="7167" actId="478"/>
          <ac:spMkLst>
            <pc:docMk/>
            <pc:sldMk cId="4050972593" sldId="268"/>
            <ac:spMk id="20" creationId="{2B8F75E0-5FAF-0D49-BCAC-90246AD30CC7}"/>
          </ac:spMkLst>
        </pc:spChg>
        <pc:spChg chg="add del mod">
          <ac:chgData name="李新毅" userId="8f90503c-af94-41d6-864d-d126aecb8bca" providerId="ADAL" clId="{C9BFADD6-D33F-6B48-A1D7-368939C2A296}" dt="2022-03-24T06:28:29.212" v="7206" actId="478"/>
          <ac:spMkLst>
            <pc:docMk/>
            <pc:sldMk cId="4050972593" sldId="268"/>
            <ac:spMk id="21" creationId="{84C5CAF9-6C0E-6F4E-B29A-2A1AC3D8A07A}"/>
          </ac:spMkLst>
        </pc:spChg>
        <pc:spChg chg="add del mod">
          <ac:chgData name="李新毅" userId="8f90503c-af94-41d6-864d-d126aecb8bca" providerId="ADAL" clId="{C9BFADD6-D33F-6B48-A1D7-368939C2A296}" dt="2022-03-24T06:28:35" v="7207" actId="478"/>
          <ac:spMkLst>
            <pc:docMk/>
            <pc:sldMk cId="4050972593" sldId="268"/>
            <ac:spMk id="22" creationId="{DAAFBC33-9251-BA4F-88DC-9423DF98926C}"/>
          </ac:spMkLst>
        </pc:spChg>
        <pc:spChg chg="add mod">
          <ac:chgData name="李新毅" userId="8f90503c-af94-41d6-864d-d126aecb8bca" providerId="ADAL" clId="{C9BFADD6-D33F-6B48-A1D7-368939C2A296}" dt="2022-03-24T06:07:50.994" v="6762" actId="14100"/>
          <ac:spMkLst>
            <pc:docMk/>
            <pc:sldMk cId="4050972593" sldId="268"/>
            <ac:spMk id="23" creationId="{B5DFE297-658E-5449-B5D5-E24DAD279333}"/>
          </ac:spMkLst>
        </pc:spChg>
        <pc:spChg chg="add mod">
          <ac:chgData name="李新毅" userId="8f90503c-af94-41d6-864d-d126aecb8bca" providerId="ADAL" clId="{C9BFADD6-D33F-6B48-A1D7-368939C2A296}" dt="2022-03-24T06:33:55.785" v="7818" actId="113"/>
          <ac:spMkLst>
            <pc:docMk/>
            <pc:sldMk cId="4050972593" sldId="268"/>
            <ac:spMk id="24" creationId="{0C1CDE22-7B6C-3A45-9AB2-CCF37087FC55}"/>
          </ac:spMkLst>
        </pc:spChg>
      </pc:sldChg>
      <pc:sldChg chg="addSp modSp new mod modTransition">
        <pc:chgData name="李新毅" userId="8f90503c-af94-41d6-864d-d126aecb8bca" providerId="ADAL" clId="{C9BFADD6-D33F-6B48-A1D7-368939C2A296}" dt="2022-03-24T06:40:56.779" v="8185"/>
        <pc:sldMkLst>
          <pc:docMk/>
          <pc:sldMk cId="2833891400" sldId="269"/>
        </pc:sldMkLst>
        <pc:spChg chg="mod">
          <ac:chgData name="李新毅" userId="8f90503c-af94-41d6-864d-d126aecb8bca" providerId="ADAL" clId="{C9BFADD6-D33F-6B48-A1D7-368939C2A296}" dt="2022-03-24T06:34:43.553" v="7849" actId="20577"/>
          <ac:spMkLst>
            <pc:docMk/>
            <pc:sldMk cId="2833891400" sldId="269"/>
            <ac:spMk id="2" creationId="{2E79C771-55F6-624B-81EC-3FC590816BBD}"/>
          </ac:spMkLst>
        </pc:spChg>
        <pc:graphicFrameChg chg="add mod modGraphic">
          <ac:chgData name="李新毅" userId="8f90503c-af94-41d6-864d-d126aecb8bca" providerId="ADAL" clId="{C9BFADD6-D33F-6B48-A1D7-368939C2A296}" dt="2022-03-24T06:38:15.377" v="8174" actId="1076"/>
          <ac:graphicFrameMkLst>
            <pc:docMk/>
            <pc:sldMk cId="2833891400" sldId="269"/>
            <ac:graphicFrameMk id="3" creationId="{A15C6E5A-92F9-FC46-A2FE-24097D281C53}"/>
          </ac:graphicFrameMkLst>
        </pc:graphicFrameChg>
      </pc:sldChg>
      <pc:sldMasterChg chg="modTransition modSldLayout">
        <pc:chgData name="李新毅" userId="8f90503c-af94-41d6-864d-d126aecb8bca" providerId="ADAL" clId="{C9BFADD6-D33F-6B48-A1D7-368939C2A296}" dt="2022-03-24T06:42:08.416" v="8186"/>
        <pc:sldMasterMkLst>
          <pc:docMk/>
          <pc:sldMasterMk cId="1111315083" sldId="2147483648"/>
        </pc:sldMasterMkLst>
        <pc:sldLayoutChg chg="addSp delSp modSp mod modTransition modAnim">
          <pc:chgData name="李新毅" userId="8f90503c-af94-41d6-864d-d126aecb8bca" providerId="ADAL" clId="{C9BFADD6-D33F-6B48-A1D7-368939C2A296}" dt="2022-03-24T06:42:08.416" v="8186"/>
          <pc:sldLayoutMkLst>
            <pc:docMk/>
            <pc:sldMasterMk cId="1111315083" sldId="2147483648"/>
            <pc:sldLayoutMk cId="2831908211" sldId="2147483649"/>
          </pc:sldLayoutMkLst>
          <pc:spChg chg="mod">
            <ac:chgData name="李新毅" userId="8f90503c-af94-41d6-864d-d126aecb8bca" providerId="ADAL" clId="{C9BFADD6-D33F-6B48-A1D7-368939C2A296}" dt="2022-03-21T15:02:46.461" v="1992" actId="1076"/>
            <ac:spMkLst>
              <pc:docMk/>
              <pc:sldMasterMk cId="1111315083" sldId="2147483648"/>
              <pc:sldLayoutMk cId="2831908211" sldId="2147483649"/>
              <ac:spMk id="2" creationId="{F61EFC45-8A57-7648-BA7B-CD9194567F15}"/>
            </ac:spMkLst>
          </pc:spChg>
          <pc:spChg chg="mod">
            <ac:chgData name="李新毅" userId="8f90503c-af94-41d6-864d-d126aecb8bca" providerId="ADAL" clId="{C9BFADD6-D33F-6B48-A1D7-368939C2A296}" dt="2022-03-21T15:02:49.565" v="1993" actId="1076"/>
            <ac:spMkLst>
              <pc:docMk/>
              <pc:sldMasterMk cId="1111315083" sldId="2147483648"/>
              <pc:sldLayoutMk cId="2831908211" sldId="2147483649"/>
              <ac:spMk id="3" creationId="{44E9C0CC-1523-E34B-8AB4-B37DE1F549CB}"/>
            </ac:spMkLst>
          </pc:spChg>
          <pc:spChg chg="del">
            <ac:chgData name="李新毅" userId="8f90503c-af94-41d6-864d-d126aecb8bca" providerId="ADAL" clId="{C9BFADD6-D33F-6B48-A1D7-368939C2A296}" dt="2022-03-21T15:01:33.108" v="1978" actId="478"/>
            <ac:spMkLst>
              <pc:docMk/>
              <pc:sldMasterMk cId="1111315083" sldId="2147483648"/>
              <pc:sldLayoutMk cId="2831908211" sldId="2147483649"/>
              <ac:spMk id="21" creationId="{C7DC4CEF-3199-2C44-9740-3905D278E195}"/>
            </ac:spMkLst>
          </pc:spChg>
          <pc:spChg chg="del">
            <ac:chgData name="李新毅" userId="8f90503c-af94-41d6-864d-d126aecb8bca" providerId="ADAL" clId="{C9BFADD6-D33F-6B48-A1D7-368939C2A296}" dt="2022-03-21T15:01:34.442" v="1979" actId="478"/>
            <ac:spMkLst>
              <pc:docMk/>
              <pc:sldMasterMk cId="1111315083" sldId="2147483648"/>
              <pc:sldLayoutMk cId="2831908211" sldId="2147483649"/>
              <ac:spMk id="36" creationId="{3F047795-395C-904C-A883-02F193D721A1}"/>
            </ac:spMkLst>
          </pc:spChg>
          <pc:picChg chg="add mod">
            <ac:chgData name="李新毅" userId="8f90503c-af94-41d6-864d-d126aecb8bca" providerId="ADAL" clId="{C9BFADD6-D33F-6B48-A1D7-368939C2A296}" dt="2022-03-21T15:02:41.847" v="1991" actId="1076"/>
            <ac:picMkLst>
              <pc:docMk/>
              <pc:sldMasterMk cId="1111315083" sldId="2147483648"/>
              <pc:sldLayoutMk cId="2831908211" sldId="2147483649"/>
              <ac:picMk id="4" creationId="{E19758AD-8C83-DE4A-896E-2D155F3330A5}"/>
            </ac:picMkLst>
          </pc:picChg>
          <pc:picChg chg="add mod">
            <ac:chgData name="李新毅" userId="8f90503c-af94-41d6-864d-d126aecb8bca" providerId="ADAL" clId="{C9BFADD6-D33F-6B48-A1D7-368939C2A296}" dt="2022-03-21T15:02:38.597" v="1990" actId="1076"/>
            <ac:picMkLst>
              <pc:docMk/>
              <pc:sldMasterMk cId="1111315083" sldId="2147483648"/>
              <pc:sldLayoutMk cId="2831908211" sldId="2147483649"/>
              <ac:picMk id="5" creationId="{94383A9F-F1C4-DD47-996B-0E882407469C}"/>
            </ac:picMkLst>
          </pc:picChg>
          <pc:picChg chg="del mod">
            <ac:chgData name="李新毅" userId="8f90503c-af94-41d6-864d-d126aecb8bca" providerId="ADAL" clId="{C9BFADD6-D33F-6B48-A1D7-368939C2A296}" dt="2022-03-21T15:02:30.951" v="1988" actId="478"/>
            <ac:picMkLst>
              <pc:docMk/>
              <pc:sldMasterMk cId="1111315083" sldId="2147483648"/>
              <pc:sldLayoutMk cId="2831908211" sldId="2147483649"/>
              <ac:picMk id="7" creationId="{36D1E7BE-0F66-CF4E-B570-021006C6855B}"/>
            </ac:picMkLst>
          </pc:picChg>
        </pc:sldLayoutChg>
        <pc:sldLayoutChg chg="modSp mod modTransition">
          <pc:chgData name="李新毅" userId="8f90503c-af94-41d6-864d-d126aecb8bca" providerId="ADAL" clId="{C9BFADD6-D33F-6B48-A1D7-368939C2A296}" dt="2022-03-24T06:40:56.779" v="8185"/>
          <pc:sldLayoutMkLst>
            <pc:docMk/>
            <pc:sldMasterMk cId="1111315083" sldId="2147483648"/>
            <pc:sldLayoutMk cId="3315584888" sldId="2147483650"/>
          </pc:sldLayoutMkLst>
          <pc:spChg chg="mod">
            <ac:chgData name="李新毅" userId="8f90503c-af94-41d6-864d-d126aecb8bca" providerId="ADAL" clId="{C9BFADD6-D33F-6B48-A1D7-368939C2A296}" dt="2022-03-21T04:22:23.825" v="0" actId="14100"/>
            <ac:spMkLst>
              <pc:docMk/>
              <pc:sldMasterMk cId="1111315083" sldId="2147483648"/>
              <pc:sldLayoutMk cId="3315584888" sldId="2147483650"/>
              <ac:spMk id="2" creationId="{3ADAC97D-14F1-F34F-A6F4-4513207DF1BD}"/>
            </ac:spMkLst>
          </pc:spChg>
        </pc:sldLayoutChg>
        <pc:sldLayoutChg chg="modTransition">
          <pc:chgData name="李新毅" userId="8f90503c-af94-41d6-864d-d126aecb8bca" providerId="ADAL" clId="{C9BFADD6-D33F-6B48-A1D7-368939C2A296}" dt="2022-03-24T06:40:56.779" v="8185"/>
          <pc:sldLayoutMkLst>
            <pc:docMk/>
            <pc:sldMasterMk cId="1111315083" sldId="2147483648"/>
            <pc:sldLayoutMk cId="1012357052" sldId="2147483651"/>
          </pc:sldLayoutMkLst>
        </pc:sldLayoutChg>
        <pc:sldLayoutChg chg="modTransition">
          <pc:chgData name="李新毅" userId="8f90503c-af94-41d6-864d-d126aecb8bca" providerId="ADAL" clId="{C9BFADD6-D33F-6B48-A1D7-368939C2A296}" dt="2022-03-24T06:40:56.779" v="8185"/>
          <pc:sldLayoutMkLst>
            <pc:docMk/>
            <pc:sldMasterMk cId="1111315083" sldId="2147483648"/>
            <pc:sldLayoutMk cId="1065742843" sldId="2147483652"/>
          </pc:sldLayoutMkLst>
        </pc:sldLayoutChg>
        <pc:sldLayoutChg chg="delSp mod modTransition delAnim">
          <pc:chgData name="李新毅" userId="8f90503c-af94-41d6-864d-d126aecb8bca" providerId="ADAL" clId="{C9BFADD6-D33F-6B48-A1D7-368939C2A296}" dt="2022-03-24T06:40:56.779" v="8185"/>
          <pc:sldLayoutMkLst>
            <pc:docMk/>
            <pc:sldMasterMk cId="1111315083" sldId="2147483648"/>
            <pc:sldLayoutMk cId="2908043013" sldId="2147483654"/>
          </pc:sldLayoutMkLst>
          <pc:spChg chg="del">
            <ac:chgData name="李新毅" userId="8f90503c-af94-41d6-864d-d126aecb8bca" providerId="ADAL" clId="{C9BFADD6-D33F-6B48-A1D7-368939C2A296}" dt="2022-03-21T15:10:25.992" v="2175" actId="478"/>
            <ac:spMkLst>
              <pc:docMk/>
              <pc:sldMasterMk cId="1111315083" sldId="2147483648"/>
              <pc:sldLayoutMk cId="2908043013" sldId="2147483654"/>
              <ac:spMk id="22" creationId="{F9E7E7EC-1585-0B4A-9400-53F4565742C8}"/>
            </ac:spMkLst>
          </pc:spChg>
          <pc:spChg chg="del">
            <ac:chgData name="李新毅" userId="8f90503c-af94-41d6-864d-d126aecb8bca" providerId="ADAL" clId="{C9BFADD6-D33F-6B48-A1D7-368939C2A296}" dt="2022-03-21T15:10:24.677" v="2174" actId="478"/>
            <ac:spMkLst>
              <pc:docMk/>
              <pc:sldMasterMk cId="1111315083" sldId="2147483648"/>
              <pc:sldLayoutMk cId="2908043013" sldId="2147483654"/>
              <ac:spMk id="23" creationId="{27F37D7E-BD7E-3E4C-99DC-78F5AA0B398E}"/>
            </ac:spMkLst>
          </pc:spChg>
          <pc:picChg chg="del">
            <ac:chgData name="李新毅" userId="8f90503c-af94-41d6-864d-d126aecb8bca" providerId="ADAL" clId="{C9BFADD6-D33F-6B48-A1D7-368939C2A296}" dt="2022-03-21T15:10:28.416" v="2176" actId="478"/>
            <ac:picMkLst>
              <pc:docMk/>
              <pc:sldMasterMk cId="1111315083" sldId="2147483648"/>
              <pc:sldLayoutMk cId="2908043013" sldId="2147483654"/>
              <ac:picMk id="8" creationId="{E5636A42-CE7B-6E4F-BA8A-C7A1173A85CD}"/>
            </ac:picMkLst>
          </pc:picChg>
        </pc:sldLayoutChg>
      </pc:sldMasterChg>
    </pc:docChg>
  </pc:docChgLst>
  <pc:docChgLst>
    <pc:chgData name="李新毅" userId="8f90503c-af94-41d6-864d-d126aecb8bca" providerId="ADAL" clId="{A5517116-3481-A44A-A79F-ABF35B8C78D5}"/>
    <pc:docChg chg="undo custSel addSld delSld modSld modMainMaster">
      <pc:chgData name="李新毅" userId="8f90503c-af94-41d6-864d-d126aecb8bca" providerId="ADAL" clId="{A5517116-3481-A44A-A79F-ABF35B8C78D5}" dt="2022-03-21T03:40:09.857" v="359" actId="700"/>
      <pc:docMkLst>
        <pc:docMk/>
      </pc:docMkLst>
      <pc:sldChg chg="addSp delSp modSp del mod">
        <pc:chgData name="李新毅" userId="8f90503c-af94-41d6-864d-d126aecb8bca" providerId="ADAL" clId="{A5517116-3481-A44A-A79F-ABF35B8C78D5}" dt="2022-03-21T03:26:19.984" v="8" actId="2696"/>
        <pc:sldMkLst>
          <pc:docMk/>
          <pc:sldMk cId="2653002063" sldId="256"/>
        </pc:sldMkLst>
        <pc:spChg chg="add del mod">
          <ac:chgData name="李新毅" userId="8f90503c-af94-41d6-864d-d126aecb8bca" providerId="ADAL" clId="{A5517116-3481-A44A-A79F-ABF35B8C78D5}" dt="2022-03-21T03:26:06.994" v="6"/>
          <ac:spMkLst>
            <pc:docMk/>
            <pc:sldMk cId="2653002063" sldId="256"/>
            <ac:spMk id="4" creationId="{0D594C79-CEE2-544A-A957-CA4F790E8D58}"/>
          </ac:spMkLst>
        </pc:spChg>
      </pc:sldChg>
      <pc:sldChg chg="addSp delSp modSp new del mod">
        <pc:chgData name="李新毅" userId="8f90503c-af94-41d6-864d-d126aecb8bca" providerId="ADAL" clId="{A5517116-3481-A44A-A79F-ABF35B8C78D5}" dt="2022-03-21T03:33:26.073" v="168" actId="2696"/>
        <pc:sldMkLst>
          <pc:docMk/>
          <pc:sldMk cId="2381340133" sldId="257"/>
        </pc:sldMkLst>
        <pc:spChg chg="add del mod">
          <ac:chgData name="李新毅" userId="8f90503c-af94-41d6-864d-d126aecb8bca" providerId="ADAL" clId="{A5517116-3481-A44A-A79F-ABF35B8C78D5}" dt="2022-03-21T03:25:55.504" v="3"/>
          <ac:spMkLst>
            <pc:docMk/>
            <pc:sldMk cId="2381340133" sldId="257"/>
            <ac:spMk id="2" creationId="{224E9CE7-9C23-7946-9F5E-A488FE5A4691}"/>
          </ac:spMkLst>
        </pc:spChg>
      </pc:sldChg>
      <pc:sldChg chg="modSp new mod chgLayout">
        <pc:chgData name="李新毅" userId="8f90503c-af94-41d6-864d-d126aecb8bca" providerId="ADAL" clId="{A5517116-3481-A44A-A79F-ABF35B8C78D5}" dt="2022-03-21T03:40:09.857" v="359" actId="700"/>
        <pc:sldMkLst>
          <pc:docMk/>
          <pc:sldMk cId="976806779" sldId="258"/>
        </pc:sldMkLst>
        <pc:spChg chg="mod ord">
          <ac:chgData name="李新毅" userId="8f90503c-af94-41d6-864d-d126aecb8bca" providerId="ADAL" clId="{A5517116-3481-A44A-A79F-ABF35B8C78D5}" dt="2022-03-21T03:40:09.857" v="359" actId="700"/>
          <ac:spMkLst>
            <pc:docMk/>
            <pc:sldMk cId="976806779" sldId="258"/>
            <ac:spMk id="2" creationId="{8AC64253-3E62-F446-8996-65DA21786A03}"/>
          </ac:spMkLst>
        </pc:spChg>
        <pc:spChg chg="mod ord">
          <ac:chgData name="李新毅" userId="8f90503c-af94-41d6-864d-d126aecb8bca" providerId="ADAL" clId="{A5517116-3481-A44A-A79F-ABF35B8C78D5}" dt="2022-03-21T03:40:09.857" v="359" actId="700"/>
          <ac:spMkLst>
            <pc:docMk/>
            <pc:sldMk cId="976806779" sldId="258"/>
            <ac:spMk id="3" creationId="{F9A2078B-5AA7-804C-B1DE-9C01607DE2EE}"/>
          </ac:spMkLst>
        </pc:spChg>
        <pc:spChg chg="mod ord">
          <ac:chgData name="李新毅" userId="8f90503c-af94-41d6-864d-d126aecb8bca" providerId="ADAL" clId="{A5517116-3481-A44A-A79F-ABF35B8C78D5}" dt="2022-03-21T03:40:09.857" v="359" actId="700"/>
          <ac:spMkLst>
            <pc:docMk/>
            <pc:sldMk cId="976806779" sldId="258"/>
            <ac:spMk id="4" creationId="{A6A16AD6-BE3F-B04E-821D-CC9F76705368}"/>
          </ac:spMkLst>
        </pc:spChg>
      </pc:sldChg>
      <pc:sldChg chg="new">
        <pc:chgData name="李新毅" userId="8f90503c-af94-41d6-864d-d126aecb8bca" providerId="ADAL" clId="{A5517116-3481-A44A-A79F-ABF35B8C78D5}" dt="2022-03-21T03:33:30.047" v="169" actId="680"/>
        <pc:sldMkLst>
          <pc:docMk/>
          <pc:sldMk cId="3983161527" sldId="259"/>
        </pc:sldMkLst>
      </pc:sldChg>
      <pc:sldChg chg="new">
        <pc:chgData name="李新毅" userId="8f90503c-af94-41d6-864d-d126aecb8bca" providerId="ADAL" clId="{A5517116-3481-A44A-A79F-ABF35B8C78D5}" dt="2022-03-21T03:36:56.768" v="317" actId="680"/>
        <pc:sldMkLst>
          <pc:docMk/>
          <pc:sldMk cId="2352240637" sldId="260"/>
        </pc:sldMkLst>
      </pc:sldChg>
      <pc:sldMasterChg chg="modSldLayout">
        <pc:chgData name="李新毅" userId="8f90503c-af94-41d6-864d-d126aecb8bca" providerId="ADAL" clId="{A5517116-3481-A44A-A79F-ABF35B8C78D5}" dt="2022-03-21T03:40:03.830" v="358" actId="1076"/>
        <pc:sldMasterMkLst>
          <pc:docMk/>
          <pc:sldMasterMk cId="1111315083" sldId="2147483648"/>
        </pc:sldMasterMkLst>
        <pc:sldLayoutChg chg="modSp mod">
          <pc:chgData name="李新毅" userId="8f90503c-af94-41d6-864d-d126aecb8bca" providerId="ADAL" clId="{A5517116-3481-A44A-A79F-ABF35B8C78D5}" dt="2022-03-21T03:40:03.830" v="358" actId="1076"/>
          <pc:sldLayoutMkLst>
            <pc:docMk/>
            <pc:sldMasterMk cId="1111315083" sldId="2147483648"/>
            <pc:sldLayoutMk cId="2831908211" sldId="2147483649"/>
          </pc:sldLayoutMkLst>
          <pc:spChg chg="mod">
            <ac:chgData name="李新毅" userId="8f90503c-af94-41d6-864d-d126aecb8bca" providerId="ADAL" clId="{A5517116-3481-A44A-A79F-ABF35B8C78D5}" dt="2022-03-21T03:40:03.173" v="357" actId="1076"/>
            <ac:spMkLst>
              <pc:docMk/>
              <pc:sldMasterMk cId="1111315083" sldId="2147483648"/>
              <pc:sldLayoutMk cId="2831908211" sldId="2147483649"/>
              <ac:spMk id="2" creationId="{F61EFC45-8A57-7648-BA7B-CD9194567F15}"/>
            </ac:spMkLst>
          </pc:spChg>
          <pc:spChg chg="mod">
            <ac:chgData name="李新毅" userId="8f90503c-af94-41d6-864d-d126aecb8bca" providerId="ADAL" clId="{A5517116-3481-A44A-A79F-ABF35B8C78D5}" dt="2022-03-21T03:39:55.544" v="355" actId="1076"/>
            <ac:spMkLst>
              <pc:docMk/>
              <pc:sldMasterMk cId="1111315083" sldId="2147483648"/>
              <pc:sldLayoutMk cId="2831908211" sldId="2147483649"/>
              <ac:spMk id="3" creationId="{44E9C0CC-1523-E34B-8AB4-B37DE1F549CB}"/>
            </ac:spMkLst>
          </pc:spChg>
          <pc:spChg chg="mod">
            <ac:chgData name="李新毅" userId="8f90503c-af94-41d6-864d-d126aecb8bca" providerId="ADAL" clId="{A5517116-3481-A44A-A79F-ABF35B8C78D5}" dt="2022-03-21T03:35:29.242" v="281" actId="1076"/>
            <ac:spMkLst>
              <pc:docMk/>
              <pc:sldMasterMk cId="1111315083" sldId="2147483648"/>
              <pc:sldLayoutMk cId="2831908211" sldId="2147483649"/>
              <ac:spMk id="36" creationId="{3F047795-395C-904C-A883-02F193D721A1}"/>
            </ac:spMkLst>
          </pc:spChg>
          <pc:picChg chg="mod">
            <ac:chgData name="李新毅" userId="8f90503c-af94-41d6-864d-d126aecb8bca" providerId="ADAL" clId="{A5517116-3481-A44A-A79F-ABF35B8C78D5}" dt="2022-03-21T03:40:03.830" v="358" actId="1076"/>
            <ac:picMkLst>
              <pc:docMk/>
              <pc:sldMasterMk cId="1111315083" sldId="2147483648"/>
              <pc:sldLayoutMk cId="2831908211" sldId="2147483649"/>
              <ac:picMk id="7" creationId="{36D1E7BE-0F66-CF4E-B570-021006C6855B}"/>
            </ac:picMkLst>
          </pc:picChg>
        </pc:sldLayoutChg>
        <pc:sldLayoutChg chg="addSp delSp modSp mod addAnim delAnim">
          <pc:chgData name="李新毅" userId="8f90503c-af94-41d6-864d-d126aecb8bca" providerId="ADAL" clId="{A5517116-3481-A44A-A79F-ABF35B8C78D5}" dt="2022-03-21T03:33:16.748" v="167" actId="1076"/>
          <pc:sldLayoutMkLst>
            <pc:docMk/>
            <pc:sldMasterMk cId="1111315083" sldId="2147483648"/>
            <pc:sldLayoutMk cId="1012357052" sldId="2147483651"/>
          </pc:sldLayoutMkLst>
          <pc:spChg chg="add del">
            <ac:chgData name="李新毅" userId="8f90503c-af94-41d6-864d-d126aecb8bca" providerId="ADAL" clId="{A5517116-3481-A44A-A79F-ABF35B8C78D5}" dt="2022-03-21T03:28:18.813" v="12" actId="11529"/>
            <ac:spMkLst>
              <pc:docMk/>
              <pc:sldMasterMk cId="1111315083" sldId="2147483648"/>
              <pc:sldLayoutMk cId="1012357052" sldId="2147483651"/>
              <ac:spMk id="2" creationId="{CA9BEA03-AE41-2540-ABAF-67BDBD4F2A19}"/>
            </ac:spMkLst>
          </pc:spChg>
          <pc:spChg chg="add del mod">
            <ac:chgData name="李新毅" userId="8f90503c-af94-41d6-864d-d126aecb8bca" providerId="ADAL" clId="{A5517116-3481-A44A-A79F-ABF35B8C78D5}" dt="2022-03-21T03:28:21.853" v="13" actId="478"/>
            <ac:spMkLst>
              <pc:docMk/>
              <pc:sldMasterMk cId="1111315083" sldId="2147483648"/>
              <pc:sldLayoutMk cId="1012357052" sldId="2147483651"/>
              <ac:spMk id="3" creationId="{E47B8CDD-CD42-3C44-A349-0E0A147CF9F1}"/>
            </ac:spMkLst>
          </pc:spChg>
          <pc:spChg chg="add del">
            <ac:chgData name="李新毅" userId="8f90503c-af94-41d6-864d-d126aecb8bca" providerId="ADAL" clId="{A5517116-3481-A44A-A79F-ABF35B8C78D5}" dt="2022-03-21T03:28:31.357" v="14" actId="11529"/>
            <ac:spMkLst>
              <pc:docMk/>
              <pc:sldMasterMk cId="1111315083" sldId="2147483648"/>
              <pc:sldLayoutMk cId="1012357052" sldId="2147483651"/>
              <ac:spMk id="4" creationId="{F66E7ECD-9641-4141-B6DE-A3E78D2A91D9}"/>
            </ac:spMkLst>
          </pc:spChg>
          <pc:spChg chg="add mod">
            <ac:chgData name="李新毅" userId="8f90503c-af94-41d6-864d-d126aecb8bca" providerId="ADAL" clId="{A5517116-3481-A44A-A79F-ABF35B8C78D5}" dt="2022-03-21T03:33:16.748" v="167" actId="1076"/>
            <ac:spMkLst>
              <pc:docMk/>
              <pc:sldMasterMk cId="1111315083" sldId="2147483648"/>
              <pc:sldLayoutMk cId="1012357052" sldId="2147483651"/>
              <ac:spMk id="5" creationId="{286E2846-BF9D-1A4C-B26A-17724F32238C}"/>
            </ac:spMkLst>
          </pc:spChg>
          <pc:spChg chg="add del">
            <ac:chgData name="李新毅" userId="8f90503c-af94-41d6-864d-d126aecb8bca" providerId="ADAL" clId="{A5517116-3481-A44A-A79F-ABF35B8C78D5}" dt="2022-03-21T03:31:21.713" v="114" actId="478"/>
            <ac:spMkLst>
              <pc:docMk/>
              <pc:sldMasterMk cId="1111315083" sldId="2147483648"/>
              <pc:sldLayoutMk cId="1012357052" sldId="2147483651"/>
              <ac:spMk id="8" creationId="{81369001-08EB-824C-9FF9-041426A0CBBB}"/>
            </ac:spMkLst>
          </pc:spChg>
          <pc:spChg chg="add del">
            <ac:chgData name="李新毅" userId="8f90503c-af94-41d6-864d-d126aecb8bca" providerId="ADAL" clId="{A5517116-3481-A44A-A79F-ABF35B8C78D5}" dt="2022-03-21T03:31:21.713" v="114" actId="478"/>
            <ac:spMkLst>
              <pc:docMk/>
              <pc:sldMasterMk cId="1111315083" sldId="2147483648"/>
              <pc:sldLayoutMk cId="1012357052" sldId="2147483651"/>
              <ac:spMk id="10" creationId="{6FC59527-DF8E-FE4E-A1D4-697F2A3ECDFA}"/>
            </ac:spMkLst>
          </pc:spChg>
          <pc:spChg chg="add del mod">
            <ac:chgData name="李新毅" userId="8f90503c-af94-41d6-864d-d126aecb8bca" providerId="ADAL" clId="{A5517116-3481-A44A-A79F-ABF35B8C78D5}" dt="2022-03-21T03:31:42.286" v="125" actId="478"/>
            <ac:spMkLst>
              <pc:docMk/>
              <pc:sldMasterMk cId="1111315083" sldId="2147483648"/>
              <pc:sldLayoutMk cId="1012357052" sldId="2147483651"/>
              <ac:spMk id="11" creationId="{7D5C24CB-01DB-BD4E-BBEE-EE4651016761}"/>
            </ac:spMkLst>
          </pc:spChg>
          <pc:spChg chg="add del mod">
            <ac:chgData name="李新毅" userId="8f90503c-af94-41d6-864d-d126aecb8bca" providerId="ADAL" clId="{A5517116-3481-A44A-A79F-ABF35B8C78D5}" dt="2022-03-21T03:31:43.622" v="126" actId="478"/>
            <ac:spMkLst>
              <pc:docMk/>
              <pc:sldMasterMk cId="1111315083" sldId="2147483648"/>
              <pc:sldLayoutMk cId="1012357052" sldId="2147483651"/>
              <ac:spMk id="12" creationId="{520B07F2-8B06-D940-9D51-EF52848B1EF9}"/>
            </ac:spMkLst>
          </pc:spChg>
          <pc:spChg chg="add del mod">
            <ac:chgData name="李新毅" userId="8f90503c-af94-41d6-864d-d126aecb8bca" providerId="ADAL" clId="{A5517116-3481-A44A-A79F-ABF35B8C78D5}" dt="2022-03-21T03:31:34.514" v="120" actId="478"/>
            <ac:spMkLst>
              <pc:docMk/>
              <pc:sldMasterMk cId="1111315083" sldId="2147483648"/>
              <pc:sldLayoutMk cId="1012357052" sldId="2147483651"/>
              <ac:spMk id="13" creationId="{49011FFB-28A7-5547-AD38-5C70FBA8B766}"/>
            </ac:spMkLst>
          </pc:spChg>
          <pc:spChg chg="add del mod">
            <ac:chgData name="李新毅" userId="8f90503c-af94-41d6-864d-d126aecb8bca" providerId="ADAL" clId="{A5517116-3481-A44A-A79F-ABF35B8C78D5}" dt="2022-03-21T03:31:36.020" v="121" actId="478"/>
            <ac:spMkLst>
              <pc:docMk/>
              <pc:sldMasterMk cId="1111315083" sldId="2147483648"/>
              <pc:sldLayoutMk cId="1012357052" sldId="2147483651"/>
              <ac:spMk id="14" creationId="{2604313A-243E-CF4B-922E-4B2C42D77F65}"/>
            </ac:spMkLst>
          </pc:spChg>
          <pc:spChg chg="add del mod">
            <ac:chgData name="李新毅" userId="8f90503c-af94-41d6-864d-d126aecb8bca" providerId="ADAL" clId="{A5517116-3481-A44A-A79F-ABF35B8C78D5}" dt="2022-03-21T03:31:37.602" v="122" actId="478"/>
            <ac:spMkLst>
              <pc:docMk/>
              <pc:sldMasterMk cId="1111315083" sldId="2147483648"/>
              <pc:sldLayoutMk cId="1012357052" sldId="2147483651"/>
              <ac:spMk id="15" creationId="{3D532BDC-7CB0-2D44-8BC3-335EC1FA6C67}"/>
            </ac:spMkLst>
          </pc:spChg>
          <pc:spChg chg="add del mod">
            <ac:chgData name="李新毅" userId="8f90503c-af94-41d6-864d-d126aecb8bca" providerId="ADAL" clId="{A5517116-3481-A44A-A79F-ABF35B8C78D5}" dt="2022-03-21T03:31:39.035" v="123" actId="478"/>
            <ac:spMkLst>
              <pc:docMk/>
              <pc:sldMasterMk cId="1111315083" sldId="2147483648"/>
              <pc:sldLayoutMk cId="1012357052" sldId="2147483651"/>
              <ac:spMk id="16" creationId="{0429B92E-7DB0-FA40-9C6C-0F2A89B17E97}"/>
            </ac:spMkLst>
          </pc:spChg>
          <pc:spChg chg="add del mod">
            <ac:chgData name="李新毅" userId="8f90503c-af94-41d6-864d-d126aecb8bca" providerId="ADAL" clId="{A5517116-3481-A44A-A79F-ABF35B8C78D5}" dt="2022-03-21T03:31:26.510" v="116" actId="478"/>
            <ac:spMkLst>
              <pc:docMk/>
              <pc:sldMasterMk cId="1111315083" sldId="2147483648"/>
              <pc:sldLayoutMk cId="1012357052" sldId="2147483651"/>
              <ac:spMk id="17" creationId="{6B7FE14D-52A9-024B-B22F-0D61345F4302}"/>
            </ac:spMkLst>
          </pc:spChg>
          <pc:spChg chg="add del mod">
            <ac:chgData name="李新毅" userId="8f90503c-af94-41d6-864d-d126aecb8bca" providerId="ADAL" clId="{A5517116-3481-A44A-A79F-ABF35B8C78D5}" dt="2022-03-21T03:31:29.763" v="118" actId="478"/>
            <ac:spMkLst>
              <pc:docMk/>
              <pc:sldMasterMk cId="1111315083" sldId="2147483648"/>
              <pc:sldLayoutMk cId="1012357052" sldId="2147483651"/>
              <ac:spMk id="18" creationId="{862DB670-11B1-8442-B7FC-D182346AF215}"/>
            </ac:spMkLst>
          </pc:spChg>
          <pc:spChg chg="add del mod">
            <ac:chgData name="李新毅" userId="8f90503c-af94-41d6-864d-d126aecb8bca" providerId="ADAL" clId="{A5517116-3481-A44A-A79F-ABF35B8C78D5}" dt="2022-03-21T03:33:13.705" v="166" actId="478"/>
            <ac:spMkLst>
              <pc:docMk/>
              <pc:sldMasterMk cId="1111315083" sldId="2147483648"/>
              <pc:sldLayoutMk cId="1012357052" sldId="2147483651"/>
              <ac:spMk id="19" creationId="{80F016BD-4B97-5B4C-B00F-94E79EBCA072}"/>
            </ac:spMkLst>
          </pc:spChg>
          <pc:spChg chg="add del mod">
            <ac:chgData name="李新毅" userId="8f90503c-af94-41d6-864d-d126aecb8bca" providerId="ADAL" clId="{A5517116-3481-A44A-A79F-ABF35B8C78D5}" dt="2022-03-21T03:31:40.511" v="124" actId="478"/>
            <ac:spMkLst>
              <pc:docMk/>
              <pc:sldMasterMk cId="1111315083" sldId="2147483648"/>
              <pc:sldLayoutMk cId="1012357052" sldId="2147483651"/>
              <ac:spMk id="20" creationId="{25FA98E2-B05D-AF44-8CF8-4165F9EEC76B}"/>
            </ac:spMkLst>
          </pc:spChg>
          <pc:spChg chg="add del mod">
            <ac:chgData name="李新毅" userId="8f90503c-af94-41d6-864d-d126aecb8bca" providerId="ADAL" clId="{A5517116-3481-A44A-A79F-ABF35B8C78D5}" dt="2022-03-21T03:31:32.788" v="119" actId="478"/>
            <ac:spMkLst>
              <pc:docMk/>
              <pc:sldMasterMk cId="1111315083" sldId="2147483648"/>
              <pc:sldLayoutMk cId="1012357052" sldId="2147483651"/>
              <ac:spMk id="21" creationId="{ABE1E5C8-71C0-B146-A0A3-FA3695C7871A}"/>
            </ac:spMkLst>
          </pc:spChg>
          <pc:spChg chg="add del mod">
            <ac:chgData name="李新毅" userId="8f90503c-af94-41d6-864d-d126aecb8bca" providerId="ADAL" clId="{A5517116-3481-A44A-A79F-ABF35B8C78D5}" dt="2022-03-21T03:31:28.132" v="117" actId="478"/>
            <ac:spMkLst>
              <pc:docMk/>
              <pc:sldMasterMk cId="1111315083" sldId="2147483648"/>
              <pc:sldLayoutMk cId="1012357052" sldId="2147483651"/>
              <ac:spMk id="22" creationId="{4A0D863D-2D09-6747-BBAC-E81CC93E71A2}"/>
            </ac:spMkLst>
          </pc:spChg>
        </pc:sldLayoutChg>
      </pc:sldMasterChg>
    </pc:docChg>
  </pc:docChgLst>
  <pc:docChgLst>
    <pc:chgData name="李新毅" userId="8f90503c-af94-41d6-864d-d126aecb8bca" providerId="ADAL" clId="{F7A8F636-5787-6242-9BE2-19276E1F574C}"/>
    <pc:docChg chg="custSel addSld delSld modSld sldOrd">
      <pc:chgData name="李新毅" userId="8f90503c-af94-41d6-864d-d126aecb8bca" providerId="ADAL" clId="{F7A8F636-5787-6242-9BE2-19276E1F574C}" dt="2022-05-13T03:43:25.461" v="2304" actId="1076"/>
      <pc:docMkLst>
        <pc:docMk/>
      </pc:docMkLst>
      <pc:sldChg chg="modSp mod">
        <pc:chgData name="李新毅" userId="8f90503c-af94-41d6-864d-d126aecb8bca" providerId="ADAL" clId="{F7A8F636-5787-6242-9BE2-19276E1F574C}" dt="2022-05-11T01:32:28.946" v="7" actId="20577"/>
        <pc:sldMkLst>
          <pc:docMk/>
          <pc:sldMk cId="976806779" sldId="258"/>
        </pc:sldMkLst>
        <pc:spChg chg="mod">
          <ac:chgData name="李新毅" userId="8f90503c-af94-41d6-864d-d126aecb8bca" providerId="ADAL" clId="{F7A8F636-5787-6242-9BE2-19276E1F574C}" dt="2022-05-11T01:32:28.946" v="7" actId="20577"/>
          <ac:spMkLst>
            <pc:docMk/>
            <pc:sldMk cId="976806779" sldId="258"/>
            <ac:spMk id="2" creationId="{8AC64253-3E62-F446-8996-65DA21786A03}"/>
          </ac:spMkLst>
        </pc:spChg>
      </pc:sldChg>
      <pc:sldChg chg="del">
        <pc:chgData name="李新毅" userId="8f90503c-af94-41d6-864d-d126aecb8bca" providerId="ADAL" clId="{F7A8F636-5787-6242-9BE2-19276E1F574C}" dt="2022-05-11T01:32:30.876" v="8" actId="2696"/>
        <pc:sldMkLst>
          <pc:docMk/>
          <pc:sldMk cId="1929996447" sldId="266"/>
        </pc:sldMkLst>
      </pc:sldChg>
      <pc:sldChg chg="addSp delSp modSp new mod">
        <pc:chgData name="李新毅" userId="8f90503c-af94-41d6-864d-d126aecb8bca" providerId="ADAL" clId="{F7A8F636-5787-6242-9BE2-19276E1F574C}" dt="2022-05-12T06:34:36.683" v="995" actId="14100"/>
        <pc:sldMkLst>
          <pc:docMk/>
          <pc:sldMk cId="3288135178" sldId="266"/>
        </pc:sldMkLst>
        <pc:spChg chg="mod">
          <ac:chgData name="李新毅" userId="8f90503c-af94-41d6-864d-d126aecb8bca" providerId="ADAL" clId="{F7A8F636-5787-6242-9BE2-19276E1F574C}" dt="2022-05-11T01:32:49.967" v="47" actId="20577"/>
          <ac:spMkLst>
            <pc:docMk/>
            <pc:sldMk cId="3288135178" sldId="266"/>
            <ac:spMk id="2" creationId="{C7463870-A39A-7D29-24CF-7883AD9CD8CE}"/>
          </ac:spMkLst>
        </pc:spChg>
        <pc:spChg chg="add mod">
          <ac:chgData name="李新毅" userId="8f90503c-af94-41d6-864d-d126aecb8bca" providerId="ADAL" clId="{F7A8F636-5787-6242-9BE2-19276E1F574C}" dt="2022-05-11T01:39:45.163" v="333" actId="1076"/>
          <ac:spMkLst>
            <pc:docMk/>
            <pc:sldMk cId="3288135178" sldId="266"/>
            <ac:spMk id="3" creationId="{5E73E372-57F5-4964-25FA-60FE4636A64B}"/>
          </ac:spMkLst>
        </pc:spChg>
        <pc:spChg chg="add del">
          <ac:chgData name="李新毅" userId="8f90503c-af94-41d6-864d-d126aecb8bca" providerId="ADAL" clId="{F7A8F636-5787-6242-9BE2-19276E1F574C}" dt="2022-05-11T01:35:17.165" v="154" actId="478"/>
          <ac:spMkLst>
            <pc:docMk/>
            <pc:sldMk cId="3288135178" sldId="266"/>
            <ac:spMk id="6" creationId="{FE102100-4A99-803D-7BC0-40A9FDD34B0A}"/>
          </ac:spMkLst>
        </pc:spChg>
        <pc:spChg chg="add mod">
          <ac:chgData name="李新毅" userId="8f90503c-af94-41d6-864d-d126aecb8bca" providerId="ADAL" clId="{F7A8F636-5787-6242-9BE2-19276E1F574C}" dt="2022-05-11T01:39:18.962" v="296" actId="14100"/>
          <ac:spMkLst>
            <pc:docMk/>
            <pc:sldMk cId="3288135178" sldId="266"/>
            <ac:spMk id="7" creationId="{FF16EF32-90F5-404E-0B98-3EB1973BDDA4}"/>
          </ac:spMkLst>
        </pc:spChg>
        <pc:spChg chg="add del mod">
          <ac:chgData name="李新毅" userId="8f90503c-af94-41d6-864d-d126aecb8bca" providerId="ADAL" clId="{F7A8F636-5787-6242-9BE2-19276E1F574C}" dt="2022-05-11T01:38:00.866" v="258"/>
          <ac:spMkLst>
            <pc:docMk/>
            <pc:sldMk cId="3288135178" sldId="266"/>
            <ac:spMk id="13" creationId="{F132E70C-E91B-F638-579F-ACB1A8FEEEFD}"/>
          </ac:spMkLst>
        </pc:spChg>
        <pc:spChg chg="add del mod">
          <ac:chgData name="李新毅" userId="8f90503c-af94-41d6-864d-d126aecb8bca" providerId="ADAL" clId="{F7A8F636-5787-6242-9BE2-19276E1F574C}" dt="2022-05-11T01:38:00.695" v="256" actId="478"/>
          <ac:spMkLst>
            <pc:docMk/>
            <pc:sldMk cId="3288135178" sldId="266"/>
            <ac:spMk id="14" creationId="{531351F3-791F-C4AD-23D9-E7F65E0BB5D7}"/>
          </ac:spMkLst>
        </pc:spChg>
        <pc:spChg chg="add mod">
          <ac:chgData name="李新毅" userId="8f90503c-af94-41d6-864d-d126aecb8bca" providerId="ADAL" clId="{F7A8F636-5787-6242-9BE2-19276E1F574C}" dt="2022-05-11T01:39:00.679" v="274" actId="20577"/>
          <ac:spMkLst>
            <pc:docMk/>
            <pc:sldMk cId="3288135178" sldId="266"/>
            <ac:spMk id="17" creationId="{F893E7A8-68E6-8639-72AE-42E447832EB9}"/>
          </ac:spMkLst>
        </pc:spChg>
        <pc:spChg chg="add mod">
          <ac:chgData name="李新毅" userId="8f90503c-af94-41d6-864d-d126aecb8bca" providerId="ADAL" clId="{F7A8F636-5787-6242-9BE2-19276E1F574C}" dt="2022-05-11T01:40:04.817" v="337" actId="207"/>
          <ac:spMkLst>
            <pc:docMk/>
            <pc:sldMk cId="3288135178" sldId="266"/>
            <ac:spMk id="18" creationId="{104C81AA-CD73-E525-EF31-9810354C7453}"/>
          </ac:spMkLst>
        </pc:spChg>
        <pc:spChg chg="add del mod">
          <ac:chgData name="李新毅" userId="8f90503c-af94-41d6-864d-d126aecb8bca" providerId="ADAL" clId="{F7A8F636-5787-6242-9BE2-19276E1F574C}" dt="2022-05-11T01:39:30.467" v="299"/>
          <ac:spMkLst>
            <pc:docMk/>
            <pc:sldMk cId="3288135178" sldId="266"/>
            <ac:spMk id="19" creationId="{90A6A33C-A040-29DB-68D1-5073976F9E67}"/>
          </ac:spMkLst>
        </pc:spChg>
        <pc:spChg chg="add mod">
          <ac:chgData name="李新毅" userId="8f90503c-af94-41d6-864d-d126aecb8bca" providerId="ADAL" clId="{F7A8F636-5787-6242-9BE2-19276E1F574C}" dt="2022-05-11T01:39:40.325" v="331" actId="20577"/>
          <ac:spMkLst>
            <pc:docMk/>
            <pc:sldMk cId="3288135178" sldId="266"/>
            <ac:spMk id="20" creationId="{59635674-3153-D032-FAFB-18743914ABF9}"/>
          </ac:spMkLst>
        </pc:spChg>
        <pc:spChg chg="add">
          <ac:chgData name="李新毅" userId="8f90503c-af94-41d6-864d-d126aecb8bca" providerId="ADAL" clId="{F7A8F636-5787-6242-9BE2-19276E1F574C}" dt="2022-05-11T01:39:58.029" v="334" actId="11529"/>
          <ac:spMkLst>
            <pc:docMk/>
            <pc:sldMk cId="3288135178" sldId="266"/>
            <ac:spMk id="21" creationId="{2CC0E107-749A-C3C7-94E2-1F794950C524}"/>
          </ac:spMkLst>
        </pc:spChg>
        <pc:spChg chg="add mod">
          <ac:chgData name="李新毅" userId="8f90503c-af94-41d6-864d-d126aecb8bca" providerId="ADAL" clId="{F7A8F636-5787-6242-9BE2-19276E1F574C}" dt="2022-05-11T01:40:06.764" v="338" actId="207"/>
          <ac:spMkLst>
            <pc:docMk/>
            <pc:sldMk cId="3288135178" sldId="266"/>
            <ac:spMk id="22" creationId="{15300766-08C3-A7A6-47EA-E187A780BA3D}"/>
          </ac:spMkLst>
        </pc:spChg>
        <pc:spChg chg="add mod">
          <ac:chgData name="李新毅" userId="8f90503c-af94-41d6-864d-d126aecb8bca" providerId="ADAL" clId="{F7A8F636-5787-6242-9BE2-19276E1F574C}" dt="2022-05-11T01:43:33.064" v="590" actId="20577"/>
          <ac:spMkLst>
            <pc:docMk/>
            <pc:sldMk cId="3288135178" sldId="266"/>
            <ac:spMk id="23" creationId="{133B2500-1D07-65C3-6008-B9586BE96BB3}"/>
          </ac:spMkLst>
        </pc:spChg>
        <pc:spChg chg="add mod">
          <ac:chgData name="李新毅" userId="8f90503c-af94-41d6-864d-d126aecb8bca" providerId="ADAL" clId="{F7A8F636-5787-6242-9BE2-19276E1F574C}" dt="2022-05-12T06:34:36.683" v="995" actId="14100"/>
          <ac:spMkLst>
            <pc:docMk/>
            <pc:sldMk cId="3288135178" sldId="266"/>
            <ac:spMk id="24" creationId="{D4609BD3-EC41-C67B-C371-3FFD2E493609}"/>
          </ac:spMkLst>
        </pc:spChg>
        <pc:graphicFrameChg chg="add mod modGraphic">
          <ac:chgData name="李新毅" userId="8f90503c-af94-41d6-864d-d126aecb8bca" providerId="ADAL" clId="{F7A8F636-5787-6242-9BE2-19276E1F574C}" dt="2022-05-11T01:34:25.490" v="139" actId="14100"/>
          <ac:graphicFrameMkLst>
            <pc:docMk/>
            <pc:sldMk cId="3288135178" sldId="266"/>
            <ac:graphicFrameMk id="4" creationId="{521D7DF8-C01E-113C-DB2C-83A1D7F04014}"/>
          </ac:graphicFrameMkLst>
        </pc:graphicFrameChg>
        <pc:graphicFrameChg chg="add mod modGraphic">
          <ac:chgData name="李新毅" userId="8f90503c-af94-41d6-864d-d126aecb8bca" providerId="ADAL" clId="{F7A8F636-5787-6242-9BE2-19276E1F574C}" dt="2022-05-11T01:38:17.415" v="261" actId="1076"/>
          <ac:graphicFrameMkLst>
            <pc:docMk/>
            <pc:sldMk cId="3288135178" sldId="266"/>
            <ac:graphicFrameMk id="5" creationId="{CA79A88A-7CAB-FD86-FDB4-7EB5C83D1F30}"/>
          </ac:graphicFrameMkLst>
        </pc:graphicFrameChg>
        <pc:cxnChg chg="add del mod">
          <ac:chgData name="李新毅" userId="8f90503c-af94-41d6-864d-d126aecb8bca" providerId="ADAL" clId="{F7A8F636-5787-6242-9BE2-19276E1F574C}" dt="2022-05-11T01:37:17.057" v="243" actId="478"/>
          <ac:cxnSpMkLst>
            <pc:docMk/>
            <pc:sldMk cId="3288135178" sldId="266"/>
            <ac:cxnSpMk id="9" creationId="{DFA9FC21-3713-4C12-3BB5-3251DE59A4F2}"/>
          </ac:cxnSpMkLst>
        </pc:cxnChg>
        <pc:cxnChg chg="add del mod">
          <ac:chgData name="李新毅" userId="8f90503c-af94-41d6-864d-d126aecb8bca" providerId="ADAL" clId="{F7A8F636-5787-6242-9BE2-19276E1F574C}" dt="2022-05-11T01:37:58.839" v="255" actId="478"/>
          <ac:cxnSpMkLst>
            <pc:docMk/>
            <pc:sldMk cId="3288135178" sldId="266"/>
            <ac:cxnSpMk id="10" creationId="{A5E4042B-C93F-875E-F134-24374E491281}"/>
          </ac:cxnSpMkLst>
        </pc:cxnChg>
        <pc:cxnChg chg="add del">
          <ac:chgData name="李新毅" userId="8f90503c-af94-41d6-864d-d126aecb8bca" providerId="ADAL" clId="{F7A8F636-5787-6242-9BE2-19276E1F574C}" dt="2022-05-11T01:37:15.680" v="242" actId="478"/>
          <ac:cxnSpMkLst>
            <pc:docMk/>
            <pc:sldMk cId="3288135178" sldId="266"/>
            <ac:cxnSpMk id="16" creationId="{964011C7-260B-6DFB-B2D7-199FE99522E2}"/>
          </ac:cxnSpMkLst>
        </pc:cxnChg>
      </pc:sldChg>
      <pc:sldChg chg="addSp delSp modSp new mod">
        <pc:chgData name="李新毅" userId="8f90503c-af94-41d6-864d-d126aecb8bca" providerId="ADAL" clId="{F7A8F636-5787-6242-9BE2-19276E1F574C}" dt="2022-05-12T06:02:56.156" v="868" actId="1076"/>
        <pc:sldMkLst>
          <pc:docMk/>
          <pc:sldMk cId="2957158961" sldId="267"/>
        </pc:sldMkLst>
        <pc:spChg chg="mod">
          <ac:chgData name="李新毅" userId="8f90503c-af94-41d6-864d-d126aecb8bca" providerId="ADAL" clId="{F7A8F636-5787-6242-9BE2-19276E1F574C}" dt="2022-05-12T05:47:37.219" v="612" actId="20577"/>
          <ac:spMkLst>
            <pc:docMk/>
            <pc:sldMk cId="2957158961" sldId="267"/>
            <ac:spMk id="2" creationId="{71CDA76C-7370-0565-03C9-8880F2DEC3F4}"/>
          </ac:spMkLst>
        </pc:spChg>
        <pc:spChg chg="add mod">
          <ac:chgData name="李新毅" userId="8f90503c-af94-41d6-864d-d126aecb8bca" providerId="ADAL" clId="{F7A8F636-5787-6242-9BE2-19276E1F574C}" dt="2022-05-12T05:50:19.643" v="658" actId="1076"/>
          <ac:spMkLst>
            <pc:docMk/>
            <pc:sldMk cId="2957158961" sldId="267"/>
            <ac:spMk id="3" creationId="{F3EEA064-2575-0797-2F3B-A25D1F2E936A}"/>
          </ac:spMkLst>
        </pc:spChg>
        <pc:spChg chg="add mod">
          <ac:chgData name="李新毅" userId="8f90503c-af94-41d6-864d-d126aecb8bca" providerId="ADAL" clId="{F7A8F636-5787-6242-9BE2-19276E1F574C}" dt="2022-05-12T05:50:19.643" v="658" actId="1076"/>
          <ac:spMkLst>
            <pc:docMk/>
            <pc:sldMk cId="2957158961" sldId="267"/>
            <ac:spMk id="4" creationId="{F64208C7-94F0-7FD4-5014-D5ED804D527A}"/>
          </ac:spMkLst>
        </pc:spChg>
        <pc:spChg chg="add mod">
          <ac:chgData name="李新毅" userId="8f90503c-af94-41d6-864d-d126aecb8bca" providerId="ADAL" clId="{F7A8F636-5787-6242-9BE2-19276E1F574C}" dt="2022-05-12T05:51:38.639" v="699" actId="1076"/>
          <ac:spMkLst>
            <pc:docMk/>
            <pc:sldMk cId="2957158961" sldId="267"/>
            <ac:spMk id="5" creationId="{731C5646-C1E4-0E1C-5CC0-A3AD2790862E}"/>
          </ac:spMkLst>
        </pc:spChg>
        <pc:spChg chg="add mod">
          <ac:chgData name="李新毅" userId="8f90503c-af94-41d6-864d-d126aecb8bca" providerId="ADAL" clId="{F7A8F636-5787-6242-9BE2-19276E1F574C}" dt="2022-05-12T05:50:19.643" v="658" actId="1076"/>
          <ac:spMkLst>
            <pc:docMk/>
            <pc:sldMk cId="2957158961" sldId="267"/>
            <ac:spMk id="6" creationId="{3B900F7E-DF82-F8B0-4FB7-9D449FDC98CC}"/>
          </ac:spMkLst>
        </pc:spChg>
        <pc:spChg chg="add mod">
          <ac:chgData name="李新毅" userId="8f90503c-af94-41d6-864d-d126aecb8bca" providerId="ADAL" clId="{F7A8F636-5787-6242-9BE2-19276E1F574C}" dt="2022-05-12T05:50:19.643" v="658" actId="1076"/>
          <ac:spMkLst>
            <pc:docMk/>
            <pc:sldMk cId="2957158961" sldId="267"/>
            <ac:spMk id="7" creationId="{07DB46A9-1813-D437-9484-D8656376AAC3}"/>
          </ac:spMkLst>
        </pc:spChg>
        <pc:spChg chg="add del">
          <ac:chgData name="李新毅" userId="8f90503c-af94-41d6-864d-d126aecb8bca" providerId="ADAL" clId="{F7A8F636-5787-6242-9BE2-19276E1F574C}" dt="2022-05-12T05:50:29.449" v="660" actId="478"/>
          <ac:spMkLst>
            <pc:docMk/>
            <pc:sldMk cId="2957158961" sldId="267"/>
            <ac:spMk id="8" creationId="{482AD99B-7390-DF08-58AC-70BC5BF253EE}"/>
          </ac:spMkLst>
        </pc:spChg>
        <pc:spChg chg="add mod">
          <ac:chgData name="李新毅" userId="8f90503c-af94-41d6-864d-d126aecb8bca" providerId="ADAL" clId="{F7A8F636-5787-6242-9BE2-19276E1F574C}" dt="2022-05-12T05:51:12.256" v="689" actId="113"/>
          <ac:spMkLst>
            <pc:docMk/>
            <pc:sldMk cId="2957158961" sldId="267"/>
            <ac:spMk id="9" creationId="{8C2A765C-3452-3E08-4E9E-6F19EF43E272}"/>
          </ac:spMkLst>
        </pc:spChg>
        <pc:spChg chg="add del mod">
          <ac:chgData name="李新毅" userId="8f90503c-af94-41d6-864d-d126aecb8bca" providerId="ADAL" clId="{F7A8F636-5787-6242-9BE2-19276E1F574C}" dt="2022-05-12T05:51:39.409" v="701"/>
          <ac:spMkLst>
            <pc:docMk/>
            <pc:sldMk cId="2957158961" sldId="267"/>
            <ac:spMk id="10" creationId="{7E12B8C8-27A1-3F74-9946-133A15FA304E}"/>
          </ac:spMkLst>
        </pc:spChg>
        <pc:spChg chg="add mod">
          <ac:chgData name="李新毅" userId="8f90503c-af94-41d6-864d-d126aecb8bca" providerId="ADAL" clId="{F7A8F636-5787-6242-9BE2-19276E1F574C}" dt="2022-05-12T05:51:26.480" v="695" actId="20577"/>
          <ac:spMkLst>
            <pc:docMk/>
            <pc:sldMk cId="2957158961" sldId="267"/>
            <ac:spMk id="11" creationId="{5B7C1983-1E7D-472F-F488-7A88F4BC6C29}"/>
          </ac:spMkLst>
        </pc:spChg>
        <pc:spChg chg="add mod">
          <ac:chgData name="李新毅" userId="8f90503c-af94-41d6-864d-d126aecb8bca" providerId="ADAL" clId="{F7A8F636-5787-6242-9BE2-19276E1F574C}" dt="2022-05-12T05:56:22.570" v="861" actId="20577"/>
          <ac:spMkLst>
            <pc:docMk/>
            <pc:sldMk cId="2957158961" sldId="267"/>
            <ac:spMk id="12" creationId="{EDE9E82F-1E1C-4073-4E92-37A4E5A24411}"/>
          </ac:spMkLst>
        </pc:spChg>
        <pc:spChg chg="add mod">
          <ac:chgData name="李新毅" userId="8f90503c-af94-41d6-864d-d126aecb8bca" providerId="ADAL" clId="{F7A8F636-5787-6242-9BE2-19276E1F574C}" dt="2022-05-12T05:56:04.325" v="853" actId="113"/>
          <ac:spMkLst>
            <pc:docMk/>
            <pc:sldMk cId="2957158961" sldId="267"/>
            <ac:spMk id="13" creationId="{F663BA79-331E-A2A1-E149-64801E47E707}"/>
          </ac:spMkLst>
        </pc:spChg>
        <pc:spChg chg="add">
          <ac:chgData name="李新毅" userId="8f90503c-af94-41d6-864d-d126aecb8bca" providerId="ADAL" clId="{F7A8F636-5787-6242-9BE2-19276E1F574C}" dt="2022-05-12T05:56:32.514" v="862" actId="11529"/>
          <ac:spMkLst>
            <pc:docMk/>
            <pc:sldMk cId="2957158961" sldId="267"/>
            <ac:spMk id="14" creationId="{ACB24566-2F81-AD09-3B96-7C7558D52782}"/>
          </ac:spMkLst>
        </pc:spChg>
        <pc:spChg chg="add mod">
          <ac:chgData name="李新毅" userId="8f90503c-af94-41d6-864d-d126aecb8bca" providerId="ADAL" clId="{F7A8F636-5787-6242-9BE2-19276E1F574C}" dt="2022-05-12T05:56:36.689" v="864" actId="1076"/>
          <ac:spMkLst>
            <pc:docMk/>
            <pc:sldMk cId="2957158961" sldId="267"/>
            <ac:spMk id="15" creationId="{2063BFBB-CB47-4AEB-501F-32C70DD6F035}"/>
          </ac:spMkLst>
        </pc:spChg>
        <pc:spChg chg="add mod">
          <ac:chgData name="李新毅" userId="8f90503c-af94-41d6-864d-d126aecb8bca" providerId="ADAL" clId="{F7A8F636-5787-6242-9BE2-19276E1F574C}" dt="2022-05-12T06:02:56.156" v="868" actId="1076"/>
          <ac:spMkLst>
            <pc:docMk/>
            <pc:sldMk cId="2957158961" sldId="267"/>
            <ac:spMk id="16" creationId="{DF335B45-FAB2-581A-2692-7215C94FB6E5}"/>
          </ac:spMkLst>
        </pc:spChg>
      </pc:sldChg>
      <pc:sldChg chg="del">
        <pc:chgData name="李新毅" userId="8f90503c-af94-41d6-864d-d126aecb8bca" providerId="ADAL" clId="{F7A8F636-5787-6242-9BE2-19276E1F574C}" dt="2022-05-11T01:32:31.653" v="11" actId="2696"/>
        <pc:sldMkLst>
          <pc:docMk/>
          <pc:sldMk cId="4076969443" sldId="267"/>
        </pc:sldMkLst>
      </pc:sldChg>
      <pc:sldChg chg="del">
        <pc:chgData name="李新毅" userId="8f90503c-af94-41d6-864d-d126aecb8bca" providerId="ADAL" clId="{F7A8F636-5787-6242-9BE2-19276E1F574C}" dt="2022-05-11T01:32:31.453" v="10" actId="2696"/>
        <pc:sldMkLst>
          <pc:docMk/>
          <pc:sldMk cId="728574750" sldId="268"/>
        </pc:sldMkLst>
      </pc:sldChg>
      <pc:sldChg chg="addSp delSp modSp new mod ord">
        <pc:chgData name="李新毅" userId="8f90503c-af94-41d6-864d-d126aecb8bca" providerId="ADAL" clId="{F7A8F636-5787-6242-9BE2-19276E1F574C}" dt="2022-05-13T03:38:50.607" v="2252" actId="20578"/>
        <pc:sldMkLst>
          <pc:docMk/>
          <pc:sldMk cId="1687427075" sldId="268"/>
        </pc:sldMkLst>
        <pc:spChg chg="mod">
          <ac:chgData name="李新毅" userId="8f90503c-af94-41d6-864d-d126aecb8bca" providerId="ADAL" clId="{F7A8F636-5787-6242-9BE2-19276E1F574C}" dt="2022-05-13T02:40:23.757" v="1031" actId="20577"/>
          <ac:spMkLst>
            <pc:docMk/>
            <pc:sldMk cId="1687427075" sldId="268"/>
            <ac:spMk id="2" creationId="{092340A8-1A3E-8C86-48CB-8602CAA73E5D}"/>
          </ac:spMkLst>
        </pc:spChg>
        <pc:spChg chg="add mod">
          <ac:chgData name="李新毅" userId="8f90503c-af94-41d6-864d-d126aecb8bca" providerId="ADAL" clId="{F7A8F636-5787-6242-9BE2-19276E1F574C}" dt="2022-05-13T03:38:43.062" v="2251" actId="14100"/>
          <ac:spMkLst>
            <pc:docMk/>
            <pc:sldMk cId="1687427075" sldId="268"/>
            <ac:spMk id="3" creationId="{2E33C3FE-2975-8082-05CA-1ABA9BAE30D6}"/>
          </ac:spMkLst>
        </pc:spChg>
        <pc:spChg chg="add del mod">
          <ac:chgData name="李新毅" userId="8f90503c-af94-41d6-864d-d126aecb8bca" providerId="ADAL" clId="{F7A8F636-5787-6242-9BE2-19276E1F574C}" dt="2022-05-13T02:41:52.991" v="1059"/>
          <ac:spMkLst>
            <pc:docMk/>
            <pc:sldMk cId="1687427075" sldId="268"/>
            <ac:spMk id="4" creationId="{1E56B347-B0DD-2A52-6D4A-8D78A09DE592}"/>
          </ac:spMkLst>
        </pc:spChg>
        <pc:spChg chg="add del mod">
          <ac:chgData name="李新毅" userId="8f90503c-af94-41d6-864d-d126aecb8bca" providerId="ADAL" clId="{F7A8F636-5787-6242-9BE2-19276E1F574C}" dt="2022-05-13T02:41:51.185" v="1057"/>
          <ac:spMkLst>
            <pc:docMk/>
            <pc:sldMk cId="1687427075" sldId="268"/>
            <ac:spMk id="5" creationId="{2779C913-521A-6684-41F9-3543AB7E36C8}"/>
          </ac:spMkLst>
        </pc:spChg>
        <pc:spChg chg="add mod">
          <ac:chgData name="李新毅" userId="8f90503c-af94-41d6-864d-d126aecb8bca" providerId="ADAL" clId="{F7A8F636-5787-6242-9BE2-19276E1F574C}" dt="2022-05-13T03:21:56.631" v="2250" actId="113"/>
          <ac:spMkLst>
            <pc:docMk/>
            <pc:sldMk cId="1687427075" sldId="268"/>
            <ac:spMk id="6" creationId="{7B275D17-99B8-0474-D4CC-5BACE72D0BDB}"/>
          </ac:spMkLst>
        </pc:spChg>
        <pc:spChg chg="add del mod">
          <ac:chgData name="李新毅" userId="8f90503c-af94-41d6-864d-d126aecb8bca" providerId="ADAL" clId="{F7A8F636-5787-6242-9BE2-19276E1F574C}" dt="2022-05-13T02:43:05.747" v="1079"/>
          <ac:spMkLst>
            <pc:docMk/>
            <pc:sldMk cId="1687427075" sldId="268"/>
            <ac:spMk id="7" creationId="{71A6DFED-1404-3FC0-5504-AC9AFF1CCEEA}"/>
          </ac:spMkLst>
        </pc:spChg>
        <pc:spChg chg="add mod">
          <ac:chgData name="李新毅" userId="8f90503c-af94-41d6-864d-d126aecb8bca" providerId="ADAL" clId="{F7A8F636-5787-6242-9BE2-19276E1F574C}" dt="2022-05-13T03:17:28.799" v="2243" actId="113"/>
          <ac:spMkLst>
            <pc:docMk/>
            <pc:sldMk cId="1687427075" sldId="268"/>
            <ac:spMk id="8" creationId="{42D9E54E-A377-2985-689C-F0A08C493A38}"/>
          </ac:spMkLst>
        </pc:spChg>
        <pc:spChg chg="add mod">
          <ac:chgData name="李新毅" userId="8f90503c-af94-41d6-864d-d126aecb8bca" providerId="ADAL" clId="{F7A8F636-5787-6242-9BE2-19276E1F574C}" dt="2022-05-13T03:17:36.531" v="2246" actId="113"/>
          <ac:spMkLst>
            <pc:docMk/>
            <pc:sldMk cId="1687427075" sldId="268"/>
            <ac:spMk id="9" creationId="{7EFF236F-A748-DB59-070C-4854C62C7B0E}"/>
          </ac:spMkLst>
        </pc:spChg>
        <pc:spChg chg="add mod">
          <ac:chgData name="李新毅" userId="8f90503c-af94-41d6-864d-d126aecb8bca" providerId="ADAL" clId="{F7A8F636-5787-6242-9BE2-19276E1F574C}" dt="2022-05-13T03:17:16.931" v="2240" actId="1076"/>
          <ac:spMkLst>
            <pc:docMk/>
            <pc:sldMk cId="1687427075" sldId="268"/>
            <ac:spMk id="10" creationId="{6F4A32BC-EBF3-9E77-AC1A-CE002C5C6D89}"/>
          </ac:spMkLst>
        </pc:spChg>
      </pc:sldChg>
      <pc:sldChg chg="addSp modSp new mod">
        <pc:chgData name="李新毅" userId="8f90503c-af94-41d6-864d-d126aecb8bca" providerId="ADAL" clId="{F7A8F636-5787-6242-9BE2-19276E1F574C}" dt="2022-05-12T06:08:49.367" v="983" actId="14100"/>
        <pc:sldMkLst>
          <pc:docMk/>
          <pc:sldMk cId="2085562" sldId="269"/>
        </pc:sldMkLst>
        <pc:spChg chg="mod">
          <ac:chgData name="李新毅" userId="8f90503c-af94-41d6-864d-d126aecb8bca" providerId="ADAL" clId="{F7A8F636-5787-6242-9BE2-19276E1F574C}" dt="2022-05-12T06:08:05.552" v="916" actId="20577"/>
          <ac:spMkLst>
            <pc:docMk/>
            <pc:sldMk cId="2085562" sldId="269"/>
            <ac:spMk id="2" creationId="{7D5F853F-01DE-2C7C-80B7-F0522C12AD06}"/>
          </ac:spMkLst>
        </pc:spChg>
        <pc:graphicFrameChg chg="add mod modGraphic">
          <ac:chgData name="李新毅" userId="8f90503c-af94-41d6-864d-d126aecb8bca" providerId="ADAL" clId="{F7A8F636-5787-6242-9BE2-19276E1F574C}" dt="2022-05-12T06:08:49.367" v="983" actId="14100"/>
          <ac:graphicFrameMkLst>
            <pc:docMk/>
            <pc:sldMk cId="2085562" sldId="269"/>
            <ac:graphicFrameMk id="3" creationId="{B8E40DB1-5A31-1354-39E4-7D0633615908}"/>
          </ac:graphicFrameMkLst>
        </pc:graphicFrameChg>
      </pc:sldChg>
      <pc:sldChg chg="addSp modSp new mod">
        <pc:chgData name="李新毅" userId="8f90503c-af94-41d6-864d-d126aecb8bca" providerId="ADAL" clId="{F7A8F636-5787-6242-9BE2-19276E1F574C}" dt="2022-05-13T03:43:25.461" v="2304" actId="1076"/>
        <pc:sldMkLst>
          <pc:docMk/>
          <pc:sldMk cId="390978640" sldId="270"/>
        </pc:sldMkLst>
        <pc:spChg chg="mod">
          <ac:chgData name="李新毅" userId="8f90503c-af94-41d6-864d-d126aecb8bca" providerId="ADAL" clId="{F7A8F636-5787-6242-9BE2-19276E1F574C}" dt="2022-05-13T03:40:27.740" v="2274" actId="20577"/>
          <ac:spMkLst>
            <pc:docMk/>
            <pc:sldMk cId="390978640" sldId="270"/>
            <ac:spMk id="2" creationId="{66002803-5DD8-132B-66E4-CB9240B6ECF8}"/>
          </ac:spMkLst>
        </pc:spChg>
        <pc:spChg chg="add mod">
          <ac:chgData name="李新毅" userId="8f90503c-af94-41d6-864d-d126aecb8bca" providerId="ADAL" clId="{F7A8F636-5787-6242-9BE2-19276E1F574C}" dt="2022-05-13T03:43:25.461" v="2304" actId="1076"/>
          <ac:spMkLst>
            <pc:docMk/>
            <pc:sldMk cId="390978640" sldId="270"/>
            <ac:spMk id="4" creationId="{E5FD3AB8-09B9-84E1-B006-F6518898899B}"/>
          </ac:spMkLst>
        </pc:spChg>
        <pc:graphicFrameChg chg="add mod">
          <ac:chgData name="李新毅" userId="8f90503c-af94-41d6-864d-d126aecb8bca" providerId="ADAL" clId="{F7A8F636-5787-6242-9BE2-19276E1F574C}" dt="2022-05-13T03:43:17.373" v="2302" actId="1076"/>
          <ac:graphicFrameMkLst>
            <pc:docMk/>
            <pc:sldMk cId="390978640" sldId="270"/>
            <ac:graphicFrameMk id="3" creationId="{3981FDAD-8297-60B7-A73E-AF62AB654CE2}"/>
          </ac:graphicFrameMkLst>
        </pc:graphicFrameChg>
      </pc:sldChg>
      <pc:sldChg chg="del">
        <pc:chgData name="李新毅" userId="8f90503c-af94-41d6-864d-d126aecb8bca" providerId="ADAL" clId="{F7A8F636-5787-6242-9BE2-19276E1F574C}" dt="2022-05-11T01:32:31.197" v="9" actId="2696"/>
        <pc:sldMkLst>
          <pc:docMk/>
          <pc:sldMk cId="207881367" sldId="271"/>
        </pc:sldMkLst>
      </pc:sldChg>
      <pc:sldChg chg="del">
        <pc:chgData name="李新毅" userId="8f90503c-af94-41d6-864d-d126aecb8bca" providerId="ADAL" clId="{F7A8F636-5787-6242-9BE2-19276E1F574C}" dt="2022-05-11T01:32:34.217" v="20" actId="2696"/>
        <pc:sldMkLst>
          <pc:docMk/>
          <pc:sldMk cId="1998174965" sldId="272"/>
        </pc:sldMkLst>
      </pc:sldChg>
      <pc:sldChg chg="del">
        <pc:chgData name="李新毅" userId="8f90503c-af94-41d6-864d-d126aecb8bca" providerId="ADAL" clId="{F7A8F636-5787-6242-9BE2-19276E1F574C}" dt="2022-05-11T01:32:34.422" v="21" actId="2696"/>
        <pc:sldMkLst>
          <pc:docMk/>
          <pc:sldMk cId="1637204719" sldId="273"/>
        </pc:sldMkLst>
      </pc:sldChg>
      <pc:sldChg chg="del">
        <pc:chgData name="李新毅" userId="8f90503c-af94-41d6-864d-d126aecb8bca" providerId="ADAL" clId="{F7A8F636-5787-6242-9BE2-19276E1F574C}" dt="2022-05-11T01:32:34.706" v="22" actId="2696"/>
        <pc:sldMkLst>
          <pc:docMk/>
          <pc:sldMk cId="1516636991" sldId="274"/>
        </pc:sldMkLst>
      </pc:sldChg>
      <pc:sldChg chg="del">
        <pc:chgData name="李新毅" userId="8f90503c-af94-41d6-864d-d126aecb8bca" providerId="ADAL" clId="{F7A8F636-5787-6242-9BE2-19276E1F574C}" dt="2022-05-11T01:32:35.171" v="23" actId="2696"/>
        <pc:sldMkLst>
          <pc:docMk/>
          <pc:sldMk cId="2989280379" sldId="275"/>
        </pc:sldMkLst>
      </pc:sldChg>
      <pc:sldChg chg="del">
        <pc:chgData name="李新毅" userId="8f90503c-af94-41d6-864d-d126aecb8bca" providerId="ADAL" clId="{F7A8F636-5787-6242-9BE2-19276E1F574C}" dt="2022-05-11T01:32:35.402" v="24" actId="2696"/>
        <pc:sldMkLst>
          <pc:docMk/>
          <pc:sldMk cId="3468356378" sldId="276"/>
        </pc:sldMkLst>
      </pc:sldChg>
      <pc:sldChg chg="del">
        <pc:chgData name="李新毅" userId="8f90503c-af94-41d6-864d-d126aecb8bca" providerId="ADAL" clId="{F7A8F636-5787-6242-9BE2-19276E1F574C}" dt="2022-05-11T01:32:35.595" v="25" actId="2696"/>
        <pc:sldMkLst>
          <pc:docMk/>
          <pc:sldMk cId="1399510302" sldId="277"/>
        </pc:sldMkLst>
      </pc:sldChg>
      <pc:sldChg chg="del">
        <pc:chgData name="李新毅" userId="8f90503c-af94-41d6-864d-d126aecb8bca" providerId="ADAL" clId="{F7A8F636-5787-6242-9BE2-19276E1F574C}" dt="2022-05-11T01:32:32.367" v="13" actId="2696"/>
        <pc:sldMkLst>
          <pc:docMk/>
          <pc:sldMk cId="2231301819" sldId="279"/>
        </pc:sldMkLst>
      </pc:sldChg>
      <pc:sldChg chg="del">
        <pc:chgData name="李新毅" userId="8f90503c-af94-41d6-864d-d126aecb8bca" providerId="ADAL" clId="{F7A8F636-5787-6242-9BE2-19276E1F574C}" dt="2022-05-11T01:32:32.602" v="14" actId="2696"/>
        <pc:sldMkLst>
          <pc:docMk/>
          <pc:sldMk cId="680300428" sldId="283"/>
        </pc:sldMkLst>
      </pc:sldChg>
      <pc:sldChg chg="del">
        <pc:chgData name="李新毅" userId="8f90503c-af94-41d6-864d-d126aecb8bca" providerId="ADAL" clId="{F7A8F636-5787-6242-9BE2-19276E1F574C}" dt="2022-05-11T01:32:32.819" v="15" actId="2696"/>
        <pc:sldMkLst>
          <pc:docMk/>
          <pc:sldMk cId="2886306808" sldId="286"/>
        </pc:sldMkLst>
      </pc:sldChg>
      <pc:sldChg chg="del">
        <pc:chgData name="李新毅" userId="8f90503c-af94-41d6-864d-d126aecb8bca" providerId="ADAL" clId="{F7A8F636-5787-6242-9BE2-19276E1F574C}" dt="2022-05-11T01:32:33.016" v="16" actId="2696"/>
        <pc:sldMkLst>
          <pc:docMk/>
          <pc:sldMk cId="1719551238" sldId="288"/>
        </pc:sldMkLst>
      </pc:sldChg>
      <pc:sldChg chg="del">
        <pc:chgData name="李新毅" userId="8f90503c-af94-41d6-864d-d126aecb8bca" providerId="ADAL" clId="{F7A8F636-5787-6242-9BE2-19276E1F574C}" dt="2022-05-11T01:32:31.888" v="12" actId="2696"/>
        <pc:sldMkLst>
          <pc:docMk/>
          <pc:sldMk cId="141419553" sldId="289"/>
        </pc:sldMkLst>
      </pc:sldChg>
      <pc:sldChg chg="del">
        <pc:chgData name="李新毅" userId="8f90503c-af94-41d6-864d-d126aecb8bca" providerId="ADAL" clId="{F7A8F636-5787-6242-9BE2-19276E1F574C}" dt="2022-05-11T01:32:33.255" v="17" actId="2696"/>
        <pc:sldMkLst>
          <pc:docMk/>
          <pc:sldMk cId="110650611" sldId="290"/>
        </pc:sldMkLst>
      </pc:sldChg>
      <pc:sldChg chg="del">
        <pc:chgData name="李新毅" userId="8f90503c-af94-41d6-864d-d126aecb8bca" providerId="ADAL" clId="{F7A8F636-5787-6242-9BE2-19276E1F574C}" dt="2022-05-11T01:32:33.776" v="18" actId="2696"/>
        <pc:sldMkLst>
          <pc:docMk/>
          <pc:sldMk cId="3198636085" sldId="291"/>
        </pc:sldMkLst>
      </pc:sldChg>
      <pc:sldChg chg="del">
        <pc:chgData name="李新毅" userId="8f90503c-af94-41d6-864d-d126aecb8bca" providerId="ADAL" clId="{F7A8F636-5787-6242-9BE2-19276E1F574C}" dt="2022-05-11T01:32:34.007" v="19" actId="2696"/>
        <pc:sldMkLst>
          <pc:docMk/>
          <pc:sldMk cId="953229985" sldId="292"/>
        </pc:sldMkLst>
      </pc:sldChg>
    </pc:docChg>
  </pc:docChgLst>
  <pc:docChgLst>
    <pc:chgData name="李新毅" userId="8f90503c-af94-41d6-864d-d126aecb8bca" providerId="ADAL" clId="{6EE7CFA6-BDB2-B345-929B-0603AB594E54}"/>
    <pc:docChg chg="undo redo custSel addSld delSld modSld sldOrd">
      <pc:chgData name="李新毅" userId="8f90503c-af94-41d6-864d-d126aecb8bca" providerId="ADAL" clId="{6EE7CFA6-BDB2-B345-929B-0603AB594E54}" dt="2022-04-21T07:02:47.296" v="7189"/>
      <pc:docMkLst>
        <pc:docMk/>
      </pc:docMkLst>
      <pc:sldChg chg="modSp mod">
        <pc:chgData name="李新毅" userId="8f90503c-af94-41d6-864d-d126aecb8bca" providerId="ADAL" clId="{6EE7CFA6-BDB2-B345-929B-0603AB594E54}" dt="2022-04-21T02:27:00.083" v="5472" actId="20577"/>
        <pc:sldMkLst>
          <pc:docMk/>
          <pc:sldMk cId="976806779" sldId="258"/>
        </pc:sldMkLst>
        <pc:spChg chg="mod">
          <ac:chgData name="李新毅" userId="8f90503c-af94-41d6-864d-d126aecb8bca" providerId="ADAL" clId="{6EE7CFA6-BDB2-B345-929B-0603AB594E54}" dt="2022-04-21T02:27:00.083" v="5472" actId="20577"/>
          <ac:spMkLst>
            <pc:docMk/>
            <pc:sldMk cId="976806779" sldId="258"/>
            <ac:spMk id="2" creationId="{8AC64253-3E62-F446-8996-65DA21786A03}"/>
          </ac:spMkLst>
        </pc:spChg>
        <pc:spChg chg="mod">
          <ac:chgData name="李新毅" userId="8f90503c-af94-41d6-864d-d126aecb8bca" providerId="ADAL" clId="{6EE7CFA6-BDB2-B345-929B-0603AB594E54}" dt="2022-04-19T09:11:05.469" v="957" actId="20577"/>
          <ac:spMkLst>
            <pc:docMk/>
            <pc:sldMk cId="976806779" sldId="258"/>
            <ac:spMk id="3" creationId="{F9A2078B-5AA7-804C-B1DE-9C01607DE2EE}"/>
          </ac:spMkLst>
        </pc:spChg>
      </pc:sldChg>
      <pc:sldChg chg="del">
        <pc:chgData name="李新毅" userId="8f90503c-af94-41d6-864d-d126aecb8bca" providerId="ADAL" clId="{6EE7CFA6-BDB2-B345-929B-0603AB594E54}" dt="2022-04-19T08:52:44.587" v="70" actId="2696"/>
        <pc:sldMkLst>
          <pc:docMk/>
          <pc:sldMk cId="2352240637" sldId="260"/>
        </pc:sldMkLst>
      </pc:sldChg>
      <pc:sldChg chg="del">
        <pc:chgData name="李新毅" userId="8f90503c-af94-41d6-864d-d126aecb8bca" providerId="ADAL" clId="{6EE7CFA6-BDB2-B345-929B-0603AB594E54}" dt="2022-04-19T08:52:45.041" v="71" actId="2696"/>
        <pc:sldMkLst>
          <pc:docMk/>
          <pc:sldMk cId="3423972389" sldId="261"/>
        </pc:sldMkLst>
      </pc:sldChg>
      <pc:sldChg chg="del">
        <pc:chgData name="李新毅" userId="8f90503c-af94-41d6-864d-d126aecb8bca" providerId="ADAL" clId="{6EE7CFA6-BDB2-B345-929B-0603AB594E54}" dt="2022-04-19T08:52:45.351" v="72" actId="2696"/>
        <pc:sldMkLst>
          <pc:docMk/>
          <pc:sldMk cId="881599748" sldId="262"/>
        </pc:sldMkLst>
      </pc:sldChg>
      <pc:sldChg chg="del">
        <pc:chgData name="李新毅" userId="8f90503c-af94-41d6-864d-d126aecb8bca" providerId="ADAL" clId="{6EE7CFA6-BDB2-B345-929B-0603AB594E54}" dt="2022-04-19T08:52:45.680" v="73" actId="2696"/>
        <pc:sldMkLst>
          <pc:docMk/>
          <pc:sldMk cId="1305507958" sldId="263"/>
        </pc:sldMkLst>
      </pc:sldChg>
      <pc:sldChg chg="del">
        <pc:chgData name="李新毅" userId="8f90503c-af94-41d6-864d-d126aecb8bca" providerId="ADAL" clId="{6EE7CFA6-BDB2-B345-929B-0603AB594E54}" dt="2022-04-19T08:52:45.974" v="74" actId="2696"/>
        <pc:sldMkLst>
          <pc:docMk/>
          <pc:sldMk cId="2641866822" sldId="264"/>
        </pc:sldMkLst>
      </pc:sldChg>
      <pc:sldChg chg="addSp modSp new mod ord">
        <pc:chgData name="李新毅" userId="8f90503c-af94-41d6-864d-d126aecb8bca" providerId="ADAL" clId="{6EE7CFA6-BDB2-B345-929B-0603AB594E54}" dt="2022-04-21T06:07:01.980" v="5482" actId="20577"/>
        <pc:sldMkLst>
          <pc:docMk/>
          <pc:sldMk cId="1929996447" sldId="266"/>
        </pc:sldMkLst>
        <pc:spChg chg="mod">
          <ac:chgData name="李新毅" userId="8f90503c-af94-41d6-864d-d126aecb8bca" providerId="ADAL" clId="{6EE7CFA6-BDB2-B345-929B-0603AB594E54}" dt="2022-04-21T06:07:01.980" v="5482" actId="20577"/>
          <ac:spMkLst>
            <pc:docMk/>
            <pc:sldMk cId="1929996447" sldId="266"/>
            <ac:spMk id="2" creationId="{D42EA345-336B-1ACA-55BC-D6B6DEAD7C39}"/>
          </ac:spMkLst>
        </pc:spChg>
        <pc:spChg chg="add mod">
          <ac:chgData name="李新毅" userId="8f90503c-af94-41d6-864d-d126aecb8bca" providerId="ADAL" clId="{6EE7CFA6-BDB2-B345-929B-0603AB594E54}" dt="2022-04-19T08:58:24.841" v="343" actId="20577"/>
          <ac:spMkLst>
            <pc:docMk/>
            <pc:sldMk cId="1929996447" sldId="266"/>
            <ac:spMk id="3" creationId="{04F7F2F1-25ED-46F4-9514-D67F5942A6F6}"/>
          </ac:spMkLst>
        </pc:spChg>
        <pc:graphicFrameChg chg="add mod modGraphic">
          <ac:chgData name="李新毅" userId="8f90503c-af94-41d6-864d-d126aecb8bca" providerId="ADAL" clId="{6EE7CFA6-BDB2-B345-929B-0603AB594E54}" dt="2022-04-20T09:18:18.910" v="2210" actId="20577"/>
          <ac:graphicFrameMkLst>
            <pc:docMk/>
            <pc:sldMk cId="1929996447" sldId="266"/>
            <ac:graphicFrameMk id="4" creationId="{0113C769-D763-1B01-6B57-8042A553961F}"/>
          </ac:graphicFrameMkLst>
        </pc:graphicFrameChg>
      </pc:sldChg>
      <pc:sldChg chg="del">
        <pc:chgData name="李新毅" userId="8f90503c-af94-41d6-864d-d126aecb8bca" providerId="ADAL" clId="{6EE7CFA6-BDB2-B345-929B-0603AB594E54}" dt="2022-04-19T08:52:46.324" v="75" actId="2696"/>
        <pc:sldMkLst>
          <pc:docMk/>
          <pc:sldMk cId="4062222905" sldId="266"/>
        </pc:sldMkLst>
      </pc:sldChg>
      <pc:sldChg chg="del">
        <pc:chgData name="李新毅" userId="8f90503c-af94-41d6-864d-d126aecb8bca" providerId="ADAL" clId="{6EE7CFA6-BDB2-B345-929B-0603AB594E54}" dt="2022-04-19T08:52:46.613" v="76" actId="2696"/>
        <pc:sldMkLst>
          <pc:docMk/>
          <pc:sldMk cId="3432988140" sldId="267"/>
        </pc:sldMkLst>
      </pc:sldChg>
      <pc:sldChg chg="addSp delSp modSp new mod ord">
        <pc:chgData name="李新毅" userId="8f90503c-af94-41d6-864d-d126aecb8bca" providerId="ADAL" clId="{6EE7CFA6-BDB2-B345-929B-0603AB594E54}" dt="2022-04-21T06:18:32.100" v="5709" actId="20577"/>
        <pc:sldMkLst>
          <pc:docMk/>
          <pc:sldMk cId="4076969443" sldId="267"/>
        </pc:sldMkLst>
        <pc:spChg chg="mod">
          <ac:chgData name="李新毅" userId="8f90503c-af94-41d6-864d-d126aecb8bca" providerId="ADAL" clId="{6EE7CFA6-BDB2-B345-929B-0603AB594E54}" dt="2022-04-21T06:18:32.100" v="5709" actId="20577"/>
          <ac:spMkLst>
            <pc:docMk/>
            <pc:sldMk cId="4076969443" sldId="267"/>
            <ac:spMk id="2" creationId="{90D6E446-CAEF-0DD0-408C-F7E984FEA05B}"/>
          </ac:spMkLst>
        </pc:spChg>
        <pc:graphicFrameChg chg="add del mod modGraphic">
          <ac:chgData name="李新毅" userId="8f90503c-af94-41d6-864d-d126aecb8bca" providerId="ADAL" clId="{6EE7CFA6-BDB2-B345-929B-0603AB594E54}" dt="2022-04-20T07:52:39.713" v="1583" actId="478"/>
          <ac:graphicFrameMkLst>
            <pc:docMk/>
            <pc:sldMk cId="4076969443" sldId="267"/>
            <ac:graphicFrameMk id="3" creationId="{D200565E-CADB-A310-C9E0-167B84A20C83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07:52:49.419" v="1585"/>
          <ac:graphicFrameMkLst>
            <pc:docMk/>
            <pc:sldMk cId="4076969443" sldId="267"/>
            <ac:graphicFrameMk id="4" creationId="{22B0B3E6-69FC-68AD-1BA2-FA04342B7C00}"/>
          </ac:graphicFrameMkLst>
        </pc:graphicFrameChg>
        <pc:graphicFrameChg chg="add mod modGraphic">
          <ac:chgData name="李新毅" userId="8f90503c-af94-41d6-864d-d126aecb8bca" providerId="ADAL" clId="{6EE7CFA6-BDB2-B345-929B-0603AB594E54}" dt="2022-04-20T07:56:13.862" v="1630" actId="1076"/>
          <ac:graphicFrameMkLst>
            <pc:docMk/>
            <pc:sldMk cId="4076969443" sldId="267"/>
            <ac:graphicFrameMk id="5" creationId="{483F37C3-27C2-BA5F-A67B-7A54BB0026BC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07:53:08.125" v="1590"/>
          <ac:graphicFrameMkLst>
            <pc:docMk/>
            <pc:sldMk cId="4076969443" sldId="267"/>
            <ac:graphicFrameMk id="6" creationId="{CBF81A36-E2A3-956D-517E-ECF5678AE1C1}"/>
          </ac:graphicFrameMkLst>
        </pc:graphicFrameChg>
        <pc:graphicFrameChg chg="add mod modGraphic">
          <ac:chgData name="李新毅" userId="8f90503c-af94-41d6-864d-d126aecb8bca" providerId="ADAL" clId="{6EE7CFA6-BDB2-B345-929B-0603AB594E54}" dt="2022-04-20T07:56:13.862" v="1630" actId="1076"/>
          <ac:graphicFrameMkLst>
            <pc:docMk/>
            <pc:sldMk cId="4076969443" sldId="267"/>
            <ac:graphicFrameMk id="7" creationId="{17C2C99C-531C-FA14-F970-1B1148C361D2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07:53:32.627" v="1594"/>
          <ac:graphicFrameMkLst>
            <pc:docMk/>
            <pc:sldMk cId="4076969443" sldId="267"/>
            <ac:graphicFrameMk id="8" creationId="{3896342A-12E2-F100-B5A8-DAA32EC71222}"/>
          </ac:graphicFrameMkLst>
        </pc:graphicFrameChg>
        <pc:graphicFrameChg chg="add mod modGraphic">
          <ac:chgData name="李新毅" userId="8f90503c-af94-41d6-864d-d126aecb8bca" providerId="ADAL" clId="{6EE7CFA6-BDB2-B345-929B-0603AB594E54}" dt="2022-04-20T07:56:18.579" v="1631" actId="14100"/>
          <ac:graphicFrameMkLst>
            <pc:docMk/>
            <pc:sldMk cId="4076969443" sldId="267"/>
            <ac:graphicFrameMk id="9" creationId="{C138EF6B-ADD2-B028-91E2-C653EA43FD66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07:54:06.945" v="1601"/>
          <ac:graphicFrameMkLst>
            <pc:docMk/>
            <pc:sldMk cId="4076969443" sldId="267"/>
            <ac:graphicFrameMk id="10" creationId="{8AC833A7-1EA7-946B-7F85-A1A22A2A37E2}"/>
          </ac:graphicFrameMkLst>
        </pc:graphicFrameChg>
        <pc:graphicFrameChg chg="add mod modGraphic">
          <ac:chgData name="李新毅" userId="8f90503c-af94-41d6-864d-d126aecb8bca" providerId="ADAL" clId="{6EE7CFA6-BDB2-B345-929B-0603AB594E54}" dt="2022-04-20T07:55:21.675" v="1621" actId="1076"/>
          <ac:graphicFrameMkLst>
            <pc:docMk/>
            <pc:sldMk cId="4076969443" sldId="267"/>
            <ac:graphicFrameMk id="11" creationId="{EAEFDA43-6931-C57C-34F4-47CC2B2FD3EE}"/>
          </ac:graphicFrameMkLst>
        </pc:graphicFrameChg>
      </pc:sldChg>
      <pc:sldChg chg="addSp delSp modSp new mod ord">
        <pc:chgData name="李新毅" userId="8f90503c-af94-41d6-864d-d126aecb8bca" providerId="ADAL" clId="{6EE7CFA6-BDB2-B345-929B-0603AB594E54}" dt="2022-04-21T06:18:09.184" v="5665" actId="207"/>
        <pc:sldMkLst>
          <pc:docMk/>
          <pc:sldMk cId="728574750" sldId="268"/>
        </pc:sldMkLst>
        <pc:spChg chg="mod">
          <ac:chgData name="李新毅" userId="8f90503c-af94-41d6-864d-d126aecb8bca" providerId="ADAL" clId="{6EE7CFA6-BDB2-B345-929B-0603AB594E54}" dt="2022-04-21T06:16:39.508" v="5652" actId="20577"/>
          <ac:spMkLst>
            <pc:docMk/>
            <pc:sldMk cId="728574750" sldId="268"/>
            <ac:spMk id="2" creationId="{3919EEF3-518E-E385-9A72-4812702AECA2}"/>
          </ac:spMkLst>
        </pc:spChg>
        <pc:spChg chg="add mod">
          <ac:chgData name="李新毅" userId="8f90503c-af94-41d6-864d-d126aecb8bca" providerId="ADAL" clId="{6EE7CFA6-BDB2-B345-929B-0603AB594E54}" dt="2022-04-21T06:16:45.074" v="5653" actId="20577"/>
          <ac:spMkLst>
            <pc:docMk/>
            <pc:sldMk cId="728574750" sldId="268"/>
            <ac:spMk id="5" creationId="{FF200F31-06D5-5F4A-6AE5-5D028C497BDD}"/>
          </ac:spMkLst>
        </pc:spChg>
        <pc:graphicFrameChg chg="add del mod">
          <ac:chgData name="李新毅" userId="8f90503c-af94-41d6-864d-d126aecb8bca" providerId="ADAL" clId="{6EE7CFA6-BDB2-B345-929B-0603AB594E54}" dt="2022-04-20T08:18:08.130" v="1633"/>
          <ac:graphicFrameMkLst>
            <pc:docMk/>
            <pc:sldMk cId="728574750" sldId="268"/>
            <ac:graphicFrameMk id="3" creationId="{7DFA4BE5-5597-C85D-1A0F-5D4466BBD2CD}"/>
          </ac:graphicFrameMkLst>
        </pc:graphicFrameChg>
        <pc:graphicFrameChg chg="add del mod modGraphic">
          <ac:chgData name="李新毅" userId="8f90503c-af94-41d6-864d-d126aecb8bca" providerId="ADAL" clId="{6EE7CFA6-BDB2-B345-929B-0603AB594E54}" dt="2022-04-21T06:16:50.838" v="5654" actId="478"/>
          <ac:graphicFrameMkLst>
            <pc:docMk/>
            <pc:sldMk cId="728574750" sldId="268"/>
            <ac:graphicFrameMk id="4" creationId="{FA368AB5-F7A2-7F98-D75A-0634B8534A78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10:39:36.252" v="3895"/>
          <ac:graphicFrameMkLst>
            <pc:docMk/>
            <pc:sldMk cId="728574750" sldId="268"/>
            <ac:graphicFrameMk id="7" creationId="{4BBF6FF7-5141-C939-99CD-C32FB50F2D88}"/>
          </ac:graphicFrameMkLst>
        </pc:graphicFrameChg>
        <pc:graphicFrameChg chg="add del mod">
          <ac:chgData name="李新毅" userId="8f90503c-af94-41d6-864d-d126aecb8bca" providerId="ADAL" clId="{6EE7CFA6-BDB2-B345-929B-0603AB594E54}" dt="2022-04-21T06:17:23.715" v="5656"/>
          <ac:graphicFrameMkLst>
            <pc:docMk/>
            <pc:sldMk cId="728574750" sldId="268"/>
            <ac:graphicFrameMk id="8" creationId="{CBC9D8EF-D8F8-288C-8EA9-724A49DD7634}"/>
          </ac:graphicFrameMkLst>
        </pc:graphicFrameChg>
        <pc:graphicFrameChg chg="add mod modGraphic">
          <ac:chgData name="李新毅" userId="8f90503c-af94-41d6-864d-d126aecb8bca" providerId="ADAL" clId="{6EE7CFA6-BDB2-B345-929B-0603AB594E54}" dt="2022-04-21T06:18:09.184" v="5665" actId="207"/>
          <ac:graphicFrameMkLst>
            <pc:docMk/>
            <pc:sldMk cId="728574750" sldId="268"/>
            <ac:graphicFrameMk id="9" creationId="{5649165E-A4C2-A9AA-0185-F5FBDFBD6300}"/>
          </ac:graphicFrameMkLst>
        </pc:graphicFrameChg>
        <pc:picChg chg="add del mod">
          <ac:chgData name="李新毅" userId="8f90503c-af94-41d6-864d-d126aecb8bca" providerId="ADAL" clId="{6EE7CFA6-BDB2-B345-929B-0603AB594E54}" dt="2022-04-20T10:39:49.526" v="3899" actId="21"/>
          <ac:picMkLst>
            <pc:docMk/>
            <pc:sldMk cId="728574750" sldId="268"/>
            <ac:picMk id="6" creationId="{431B2FBD-3380-95CA-ED6B-E18F8E75B42E}"/>
          </ac:picMkLst>
        </pc:picChg>
      </pc:sldChg>
      <pc:sldChg chg="del">
        <pc:chgData name="李新毅" userId="8f90503c-af94-41d6-864d-d126aecb8bca" providerId="ADAL" clId="{6EE7CFA6-BDB2-B345-929B-0603AB594E54}" dt="2022-04-19T08:52:47.041" v="77" actId="2696"/>
        <pc:sldMkLst>
          <pc:docMk/>
          <pc:sldMk cId="4050972593" sldId="268"/>
        </pc:sldMkLst>
      </pc:sldChg>
      <pc:sldChg chg="modSp new del mod">
        <pc:chgData name="李新毅" userId="8f90503c-af94-41d6-864d-d126aecb8bca" providerId="ADAL" clId="{6EE7CFA6-BDB2-B345-929B-0603AB594E54}" dt="2022-04-20T10:49:31.818" v="4312" actId="2696"/>
        <pc:sldMkLst>
          <pc:docMk/>
          <pc:sldMk cId="509269254" sldId="269"/>
        </pc:sldMkLst>
        <pc:spChg chg="mod">
          <ac:chgData name="李新毅" userId="8f90503c-af94-41d6-864d-d126aecb8bca" providerId="ADAL" clId="{6EE7CFA6-BDB2-B345-929B-0603AB594E54}" dt="2022-04-19T09:08:59.303" v="953" actId="20577"/>
          <ac:spMkLst>
            <pc:docMk/>
            <pc:sldMk cId="509269254" sldId="269"/>
            <ac:spMk id="2" creationId="{97539AA7-A1F5-DD47-9444-09CDE1706C0D}"/>
          </ac:spMkLst>
        </pc:spChg>
      </pc:sldChg>
      <pc:sldChg chg="del">
        <pc:chgData name="李新毅" userId="8f90503c-af94-41d6-864d-d126aecb8bca" providerId="ADAL" clId="{6EE7CFA6-BDB2-B345-929B-0603AB594E54}" dt="2022-04-19T08:52:48.055" v="78" actId="2696"/>
        <pc:sldMkLst>
          <pc:docMk/>
          <pc:sldMk cId="2833891400" sldId="269"/>
        </pc:sldMkLst>
      </pc:sldChg>
      <pc:sldChg chg="addSp delSp modSp new del mod">
        <pc:chgData name="李新毅" userId="8f90503c-af94-41d6-864d-d126aecb8bca" providerId="ADAL" clId="{6EE7CFA6-BDB2-B345-929B-0603AB594E54}" dt="2022-04-20T10:49:29.645" v="4311" actId="2696"/>
        <pc:sldMkLst>
          <pc:docMk/>
          <pc:sldMk cId="3036191475" sldId="270"/>
        </pc:sldMkLst>
        <pc:spChg chg="mod">
          <ac:chgData name="李新毅" userId="8f90503c-af94-41d6-864d-d126aecb8bca" providerId="ADAL" clId="{6EE7CFA6-BDB2-B345-929B-0603AB594E54}" dt="2022-04-20T08:40:32.243" v="1909" actId="20577"/>
          <ac:spMkLst>
            <pc:docMk/>
            <pc:sldMk cId="3036191475" sldId="270"/>
            <ac:spMk id="2" creationId="{C584F648-551E-EDDA-11BF-426606E6DB79}"/>
          </ac:spMkLst>
        </pc:spChg>
        <pc:spChg chg="add mod">
          <ac:chgData name="李新毅" userId="8f90503c-af94-41d6-864d-d126aecb8bca" providerId="ADAL" clId="{6EE7CFA6-BDB2-B345-929B-0603AB594E54}" dt="2022-04-20T08:43:11.558" v="1957" actId="1076"/>
          <ac:spMkLst>
            <pc:docMk/>
            <pc:sldMk cId="3036191475" sldId="270"/>
            <ac:spMk id="3" creationId="{F228B73A-FF8A-6E61-4BFD-58E678F3A2B2}"/>
          </ac:spMkLst>
        </pc:spChg>
        <pc:spChg chg="add mod">
          <ac:chgData name="李新毅" userId="8f90503c-af94-41d6-864d-d126aecb8bca" providerId="ADAL" clId="{6EE7CFA6-BDB2-B345-929B-0603AB594E54}" dt="2022-04-20T08:46:27.150" v="2009" actId="1076"/>
          <ac:spMkLst>
            <pc:docMk/>
            <pc:sldMk cId="3036191475" sldId="270"/>
            <ac:spMk id="6" creationId="{8BEDA898-3854-1F87-91AA-A067CE9E641A}"/>
          </ac:spMkLst>
        </pc:spChg>
        <pc:graphicFrameChg chg="add mod modGraphic">
          <ac:chgData name="李新毅" userId="8f90503c-af94-41d6-864d-d126aecb8bca" providerId="ADAL" clId="{6EE7CFA6-BDB2-B345-929B-0603AB594E54}" dt="2022-04-20T09:07:40.617" v="2143" actId="1076"/>
          <ac:graphicFrameMkLst>
            <pc:docMk/>
            <pc:sldMk cId="3036191475" sldId="270"/>
            <ac:graphicFrameMk id="8" creationId="{53FB2C60-500A-22F4-6612-62B1DE90B43E}"/>
          </ac:graphicFrameMkLst>
        </pc:graphicFrameChg>
        <pc:graphicFrameChg chg="add mod">
          <ac:chgData name="李新毅" userId="8f90503c-af94-41d6-864d-d126aecb8bca" providerId="ADAL" clId="{6EE7CFA6-BDB2-B345-929B-0603AB594E54}" dt="2022-04-20T09:07:40.617" v="2143" actId="1076"/>
          <ac:graphicFrameMkLst>
            <pc:docMk/>
            <pc:sldMk cId="3036191475" sldId="270"/>
            <ac:graphicFrameMk id="9" creationId="{3B862A91-B80E-9E25-1F88-45CDBC58468B}"/>
          </ac:graphicFrameMkLst>
        </pc:graphicFrameChg>
        <pc:picChg chg="add mod">
          <ac:chgData name="李新毅" userId="8f90503c-af94-41d6-864d-d126aecb8bca" providerId="ADAL" clId="{6EE7CFA6-BDB2-B345-929B-0603AB594E54}" dt="2022-04-20T09:08:46.785" v="2146" actId="1076"/>
          <ac:picMkLst>
            <pc:docMk/>
            <pc:sldMk cId="3036191475" sldId="270"/>
            <ac:picMk id="4" creationId="{73A76ABE-E9CC-AA9C-8CF5-78D69F8B985B}"/>
          </ac:picMkLst>
        </pc:picChg>
        <pc:picChg chg="add del mod">
          <ac:chgData name="李新毅" userId="8f90503c-af94-41d6-864d-d126aecb8bca" providerId="ADAL" clId="{6EE7CFA6-BDB2-B345-929B-0603AB594E54}" dt="2022-04-20T08:40:01.505" v="1874" actId="478"/>
          <ac:picMkLst>
            <pc:docMk/>
            <pc:sldMk cId="3036191475" sldId="270"/>
            <ac:picMk id="5" creationId="{666795C3-8711-8B14-BEEB-622E5706997D}"/>
          </ac:picMkLst>
        </pc:picChg>
        <pc:picChg chg="add mod">
          <ac:chgData name="李新毅" userId="8f90503c-af94-41d6-864d-d126aecb8bca" providerId="ADAL" clId="{6EE7CFA6-BDB2-B345-929B-0603AB594E54}" dt="2022-04-20T09:08:44.607" v="2145" actId="1076"/>
          <ac:picMkLst>
            <pc:docMk/>
            <pc:sldMk cId="3036191475" sldId="270"/>
            <ac:picMk id="7" creationId="{3D42575E-FC63-5EC4-8F0B-12624974C8F4}"/>
          </ac:picMkLst>
        </pc:picChg>
      </pc:sldChg>
      <pc:sldChg chg="addSp delSp modSp new mod setBg">
        <pc:chgData name="李新毅" userId="8f90503c-af94-41d6-864d-d126aecb8bca" providerId="ADAL" clId="{6EE7CFA6-BDB2-B345-929B-0603AB594E54}" dt="2022-04-21T06:22:14.418" v="5797" actId="207"/>
        <pc:sldMkLst>
          <pc:docMk/>
          <pc:sldMk cId="207881367" sldId="271"/>
        </pc:sldMkLst>
        <pc:spChg chg="mod">
          <ac:chgData name="李新毅" userId="8f90503c-af94-41d6-864d-d126aecb8bca" providerId="ADAL" clId="{6EE7CFA6-BDB2-B345-929B-0603AB594E54}" dt="2022-04-21T06:21:32.699" v="5784" actId="26606"/>
          <ac:spMkLst>
            <pc:docMk/>
            <pc:sldMk cId="207881367" sldId="271"/>
            <ac:spMk id="2" creationId="{125BCDD6-BA74-5EC6-D513-8BC31BF845F7}"/>
          </ac:spMkLst>
        </pc:spChg>
        <pc:spChg chg="add del">
          <ac:chgData name="李新毅" userId="8f90503c-af94-41d6-864d-d126aecb8bca" providerId="ADAL" clId="{6EE7CFA6-BDB2-B345-929B-0603AB594E54}" dt="2022-04-21T06:20:34.026" v="5766" actId="26606"/>
          <ac:spMkLst>
            <pc:docMk/>
            <pc:sldMk cId="207881367" sldId="271"/>
            <ac:spMk id="14" creationId="{D4771268-CB57-404A-9271-370EB28F6090}"/>
          </ac:spMkLst>
        </pc:spChg>
        <pc:spChg chg="add del">
          <ac:chgData name="李新毅" userId="8f90503c-af94-41d6-864d-d126aecb8bca" providerId="ADAL" clId="{6EE7CFA6-BDB2-B345-929B-0603AB594E54}" dt="2022-04-21T06:20:36.011" v="5768" actId="26606"/>
          <ac:spMkLst>
            <pc:docMk/>
            <pc:sldMk cId="207881367" sldId="271"/>
            <ac:spMk id="16" creationId="{D4771268-CB57-404A-9271-370EB28F6090}"/>
          </ac:spMkLst>
        </pc:spChg>
        <pc:graphicFrameChg chg="add del mod">
          <ac:chgData name="李新毅" userId="8f90503c-af94-41d6-864d-d126aecb8bca" providerId="ADAL" clId="{6EE7CFA6-BDB2-B345-929B-0603AB594E54}" dt="2022-04-20T10:05:39.895" v="2331"/>
          <ac:graphicFrameMkLst>
            <pc:docMk/>
            <pc:sldMk cId="207881367" sldId="271"/>
            <ac:graphicFrameMk id="4" creationId="{F5F0713B-5AF2-50DB-BCDA-51D5CC97E211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10:05:44.883" v="2333"/>
          <ac:graphicFrameMkLst>
            <pc:docMk/>
            <pc:sldMk cId="207881367" sldId="271"/>
            <ac:graphicFrameMk id="5" creationId="{D0D564A5-F25F-7DCB-55B6-BBBAAFFF39A3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10:06:17.276" v="2342" actId="478"/>
          <ac:graphicFrameMkLst>
            <pc:docMk/>
            <pc:sldMk cId="207881367" sldId="271"/>
            <ac:graphicFrameMk id="6" creationId="{26025D97-7645-75A4-5DA2-778A31377F61}"/>
          </ac:graphicFrameMkLst>
        </pc:graphicFrameChg>
        <pc:graphicFrameChg chg="add del mod">
          <ac:chgData name="李新毅" userId="8f90503c-af94-41d6-864d-d126aecb8bca" providerId="ADAL" clId="{6EE7CFA6-BDB2-B345-929B-0603AB594E54}" dt="2022-04-20T10:06:30.471" v="2344"/>
          <ac:graphicFrameMkLst>
            <pc:docMk/>
            <pc:sldMk cId="207881367" sldId="271"/>
            <ac:graphicFrameMk id="7" creationId="{C7E27688-16FC-3C2B-80BB-23736AB106B4}"/>
          </ac:graphicFrameMkLst>
        </pc:graphicFrameChg>
        <pc:graphicFrameChg chg="add del mod modGraphic">
          <ac:chgData name="李新毅" userId="8f90503c-af94-41d6-864d-d126aecb8bca" providerId="ADAL" clId="{6EE7CFA6-BDB2-B345-929B-0603AB594E54}" dt="2022-04-21T06:21:41.974" v="5788" actId="478"/>
          <ac:graphicFrameMkLst>
            <pc:docMk/>
            <pc:sldMk cId="207881367" sldId="271"/>
            <ac:graphicFrameMk id="8" creationId="{17D676D8-FF12-A150-B488-F4C7E493DAF1}"/>
          </ac:graphicFrameMkLst>
        </pc:graphicFrameChg>
        <pc:graphicFrameChg chg="add mod modGraphic">
          <ac:chgData name="李新毅" userId="8f90503c-af94-41d6-864d-d126aecb8bca" providerId="ADAL" clId="{6EE7CFA6-BDB2-B345-929B-0603AB594E54}" dt="2022-04-21T06:22:14.418" v="5797" actId="207"/>
          <ac:graphicFrameMkLst>
            <pc:docMk/>
            <pc:sldMk cId="207881367" sldId="271"/>
            <ac:graphicFrameMk id="9" creationId="{94881C12-FC79-A4D5-9489-29C80EA9FD66}"/>
          </ac:graphicFrameMkLst>
        </pc:graphicFrameChg>
        <pc:picChg chg="add del mod">
          <ac:chgData name="李新毅" userId="8f90503c-af94-41d6-864d-d126aecb8bca" providerId="ADAL" clId="{6EE7CFA6-BDB2-B345-929B-0603AB594E54}" dt="2022-04-20T09:25:40.655" v="2314" actId="478"/>
          <ac:picMkLst>
            <pc:docMk/>
            <pc:sldMk cId="207881367" sldId="271"/>
            <ac:picMk id="3" creationId="{8E422A98-7821-D8EE-0675-405F198E5E3D}"/>
          </ac:picMkLst>
        </pc:picChg>
      </pc:sldChg>
      <pc:sldChg chg="addSp delSp modSp new mod">
        <pc:chgData name="李新毅" userId="8f90503c-af94-41d6-864d-d126aecb8bca" providerId="ADAL" clId="{6EE7CFA6-BDB2-B345-929B-0603AB594E54}" dt="2022-04-21T06:54:54.022" v="7075" actId="20577"/>
        <pc:sldMkLst>
          <pc:docMk/>
          <pc:sldMk cId="1998174965" sldId="272"/>
        </pc:sldMkLst>
        <pc:spChg chg="mod">
          <ac:chgData name="李新毅" userId="8f90503c-af94-41d6-864d-d126aecb8bca" providerId="ADAL" clId="{6EE7CFA6-BDB2-B345-929B-0603AB594E54}" dt="2022-04-21T06:53:31.989" v="7068" actId="20577"/>
          <ac:spMkLst>
            <pc:docMk/>
            <pc:sldMk cId="1998174965" sldId="272"/>
            <ac:spMk id="2" creationId="{E32E1FE0-3CD3-2355-E7B9-106B957EEF51}"/>
          </ac:spMkLst>
        </pc:spChg>
        <pc:spChg chg="add mod">
          <ac:chgData name="李新毅" userId="8f90503c-af94-41d6-864d-d126aecb8bca" providerId="ADAL" clId="{6EE7CFA6-BDB2-B345-929B-0603AB594E54}" dt="2022-04-21T06:54:54.022" v="7075" actId="20577"/>
          <ac:spMkLst>
            <pc:docMk/>
            <pc:sldMk cId="1998174965" sldId="272"/>
            <ac:spMk id="4" creationId="{9605C371-784C-5CA8-67A4-A8751B620339}"/>
          </ac:spMkLst>
        </pc:spChg>
        <pc:spChg chg="add del mod">
          <ac:chgData name="李新毅" userId="8f90503c-af94-41d6-864d-d126aecb8bca" providerId="ADAL" clId="{6EE7CFA6-BDB2-B345-929B-0603AB594E54}" dt="2022-04-20T10:48:43.111" v="4301"/>
          <ac:spMkLst>
            <pc:docMk/>
            <pc:sldMk cId="1998174965" sldId="272"/>
            <ac:spMk id="6" creationId="{DDB14357-DEEB-D71E-A5B3-3FF887C7C88D}"/>
          </ac:spMkLst>
        </pc:spChg>
        <pc:spChg chg="add del mod">
          <ac:chgData name="李新毅" userId="8f90503c-af94-41d6-864d-d126aecb8bca" providerId="ADAL" clId="{6EE7CFA6-BDB2-B345-929B-0603AB594E54}" dt="2022-04-20T10:48:59.514" v="4305" actId="478"/>
          <ac:spMkLst>
            <pc:docMk/>
            <pc:sldMk cId="1998174965" sldId="272"/>
            <ac:spMk id="7" creationId="{81B06811-1135-2185-96DB-1D008FF3027E}"/>
          </ac:spMkLst>
        </pc:spChg>
        <pc:picChg chg="add del mod">
          <ac:chgData name="李新毅" userId="8f90503c-af94-41d6-864d-d126aecb8bca" providerId="ADAL" clId="{6EE7CFA6-BDB2-B345-929B-0603AB594E54}" dt="2022-04-20T10:14:11.880" v="2641" actId="478"/>
          <ac:picMkLst>
            <pc:docMk/>
            <pc:sldMk cId="1998174965" sldId="272"/>
            <ac:picMk id="3" creationId="{EEB56B8B-53CD-7B44-DA66-3DC24D58F683}"/>
          </ac:picMkLst>
        </pc:picChg>
        <pc:picChg chg="add del mod">
          <ac:chgData name="李新毅" userId="8f90503c-af94-41d6-864d-d126aecb8bca" providerId="ADAL" clId="{6EE7CFA6-BDB2-B345-929B-0603AB594E54}" dt="2022-04-21T06:54:21.746" v="7069" actId="478"/>
          <ac:picMkLst>
            <pc:docMk/>
            <pc:sldMk cId="1998174965" sldId="272"/>
            <ac:picMk id="5" creationId="{A5933BA9-5BC3-B7E6-5140-029474CDB2A6}"/>
          </ac:picMkLst>
        </pc:picChg>
        <pc:picChg chg="add mod">
          <ac:chgData name="李新毅" userId="8f90503c-af94-41d6-864d-d126aecb8bca" providerId="ADAL" clId="{6EE7CFA6-BDB2-B345-929B-0603AB594E54}" dt="2022-04-21T06:54:30.418" v="7072" actId="1076"/>
          <ac:picMkLst>
            <pc:docMk/>
            <pc:sldMk cId="1998174965" sldId="272"/>
            <ac:picMk id="8" creationId="{8A7A7F44-AB92-ECEB-75CD-5E6637877C6A}"/>
          </ac:picMkLst>
        </pc:picChg>
      </pc:sldChg>
      <pc:sldChg chg="addSp modSp new mod">
        <pc:chgData name="李新毅" userId="8f90503c-af94-41d6-864d-d126aecb8bca" providerId="ADAL" clId="{6EE7CFA6-BDB2-B345-929B-0603AB594E54}" dt="2022-04-21T06:55:17.229" v="7098" actId="1076"/>
        <pc:sldMkLst>
          <pc:docMk/>
          <pc:sldMk cId="1637204719" sldId="273"/>
        </pc:sldMkLst>
        <pc:spChg chg="mod">
          <ac:chgData name="李新毅" userId="8f90503c-af94-41d6-864d-d126aecb8bca" providerId="ADAL" clId="{6EE7CFA6-BDB2-B345-929B-0603AB594E54}" dt="2022-04-21T06:55:15.768" v="7097" actId="20577"/>
          <ac:spMkLst>
            <pc:docMk/>
            <pc:sldMk cId="1637204719" sldId="273"/>
            <ac:spMk id="2" creationId="{FF0E7AF5-0DF6-4667-77C0-E31E89EBB817}"/>
          </ac:spMkLst>
        </pc:spChg>
        <pc:spChg chg="add mod">
          <ac:chgData name="李新毅" userId="8f90503c-af94-41d6-864d-d126aecb8bca" providerId="ADAL" clId="{6EE7CFA6-BDB2-B345-929B-0603AB594E54}" dt="2022-04-20T10:16:54.239" v="2824" actId="20577"/>
          <ac:spMkLst>
            <pc:docMk/>
            <pc:sldMk cId="1637204719" sldId="273"/>
            <ac:spMk id="4" creationId="{0C768CFD-4064-9E9E-4D47-E40A955EFE79}"/>
          </ac:spMkLst>
        </pc:spChg>
        <pc:picChg chg="add mod">
          <ac:chgData name="李新毅" userId="8f90503c-af94-41d6-864d-d126aecb8bca" providerId="ADAL" clId="{6EE7CFA6-BDB2-B345-929B-0603AB594E54}" dt="2022-04-21T06:55:17.229" v="7098" actId="1076"/>
          <ac:picMkLst>
            <pc:docMk/>
            <pc:sldMk cId="1637204719" sldId="273"/>
            <ac:picMk id="3" creationId="{562E0E80-F3C9-D8F7-20D2-0305AE294A6B}"/>
          </ac:picMkLst>
        </pc:picChg>
      </pc:sldChg>
      <pc:sldChg chg="addSp delSp modSp new mod ord">
        <pc:chgData name="李新毅" userId="8f90503c-af94-41d6-864d-d126aecb8bca" providerId="ADAL" clId="{6EE7CFA6-BDB2-B345-929B-0603AB594E54}" dt="2022-04-21T06:56:10.724" v="7118" actId="20577"/>
        <pc:sldMkLst>
          <pc:docMk/>
          <pc:sldMk cId="1516636991" sldId="274"/>
        </pc:sldMkLst>
        <pc:spChg chg="mod">
          <ac:chgData name="李新毅" userId="8f90503c-af94-41d6-864d-d126aecb8bca" providerId="ADAL" clId="{6EE7CFA6-BDB2-B345-929B-0603AB594E54}" dt="2022-04-21T06:56:00.827" v="7109" actId="20577"/>
          <ac:spMkLst>
            <pc:docMk/>
            <pc:sldMk cId="1516636991" sldId="274"/>
            <ac:spMk id="2" creationId="{220C63C8-D932-5467-1475-C8E964DD34F5}"/>
          </ac:spMkLst>
        </pc:spChg>
        <pc:spChg chg="add mod">
          <ac:chgData name="李新毅" userId="8f90503c-af94-41d6-864d-d126aecb8bca" providerId="ADAL" clId="{6EE7CFA6-BDB2-B345-929B-0603AB594E54}" dt="2022-04-21T06:56:10.724" v="7118" actId="20577"/>
          <ac:spMkLst>
            <pc:docMk/>
            <pc:sldMk cId="1516636991" sldId="274"/>
            <ac:spMk id="4" creationId="{3431AE28-89F2-82F6-7A5F-A0CEC8FEF965}"/>
          </ac:spMkLst>
        </pc:spChg>
        <pc:spChg chg="add mod">
          <ac:chgData name="李新毅" userId="8f90503c-af94-41d6-864d-d126aecb8bca" providerId="ADAL" clId="{6EE7CFA6-BDB2-B345-929B-0603AB594E54}" dt="2022-04-20T10:19:31.228" v="2906" actId="207"/>
          <ac:spMkLst>
            <pc:docMk/>
            <pc:sldMk cId="1516636991" sldId="274"/>
            <ac:spMk id="5" creationId="{917DB559-FAEF-A5E9-2C6C-D7575405FD4A}"/>
          </ac:spMkLst>
        </pc:spChg>
        <pc:spChg chg="add del mod">
          <ac:chgData name="李新毅" userId="8f90503c-af94-41d6-864d-d126aecb8bca" providerId="ADAL" clId="{6EE7CFA6-BDB2-B345-929B-0603AB594E54}" dt="2022-04-20T10:19:38.684" v="2907" actId="207"/>
          <ac:spMkLst>
            <pc:docMk/>
            <pc:sldMk cId="1516636991" sldId="274"/>
            <ac:spMk id="6" creationId="{7EAC65ED-971A-51F5-E47F-8BDA6BA8C276}"/>
          </ac:spMkLst>
        </pc:spChg>
        <pc:picChg chg="add mod">
          <ac:chgData name="李新毅" userId="8f90503c-af94-41d6-864d-d126aecb8bca" providerId="ADAL" clId="{6EE7CFA6-BDB2-B345-929B-0603AB594E54}" dt="2022-04-20T10:18:17.695" v="2880" actId="1076"/>
          <ac:picMkLst>
            <pc:docMk/>
            <pc:sldMk cId="1516636991" sldId="274"/>
            <ac:picMk id="3" creationId="{EACC5C8D-3200-6D7F-65E4-D9E2DBFB9F0D}"/>
          </ac:picMkLst>
        </pc:picChg>
      </pc:sldChg>
      <pc:sldChg chg="addSp delSp modSp new mod ord modAnim">
        <pc:chgData name="李新毅" userId="8f90503c-af94-41d6-864d-d126aecb8bca" providerId="ADAL" clId="{6EE7CFA6-BDB2-B345-929B-0603AB594E54}" dt="2022-04-21T07:02:47.296" v="7189"/>
        <pc:sldMkLst>
          <pc:docMk/>
          <pc:sldMk cId="2989280379" sldId="275"/>
        </pc:sldMkLst>
        <pc:spChg chg="mod">
          <ac:chgData name="李新毅" userId="8f90503c-af94-41d6-864d-d126aecb8bca" providerId="ADAL" clId="{6EE7CFA6-BDB2-B345-929B-0603AB594E54}" dt="2022-04-21T07:00:06.390" v="7141" actId="20577"/>
          <ac:spMkLst>
            <pc:docMk/>
            <pc:sldMk cId="2989280379" sldId="275"/>
            <ac:spMk id="2" creationId="{2F5E7E81-2469-26B1-833B-7B13F0F32CF6}"/>
          </ac:spMkLst>
        </pc:spChg>
        <pc:spChg chg="add mod">
          <ac:chgData name="李新毅" userId="8f90503c-af94-41d6-864d-d126aecb8bca" providerId="ADAL" clId="{6EE7CFA6-BDB2-B345-929B-0603AB594E54}" dt="2022-04-21T06:57:20.039" v="7126" actId="20577"/>
          <ac:spMkLst>
            <pc:docMk/>
            <pc:sldMk cId="2989280379" sldId="275"/>
            <ac:spMk id="4" creationId="{45BB4E6D-167E-6A97-3ADE-C493B43A9BF8}"/>
          </ac:spMkLst>
        </pc:spChg>
        <pc:picChg chg="add del mod">
          <ac:chgData name="李新毅" userId="8f90503c-af94-41d6-864d-d126aecb8bca" providerId="ADAL" clId="{6EE7CFA6-BDB2-B345-929B-0603AB594E54}" dt="2022-04-21T06:56:57.397" v="7120" actId="478"/>
          <ac:picMkLst>
            <pc:docMk/>
            <pc:sldMk cId="2989280379" sldId="275"/>
            <ac:picMk id="3" creationId="{0511891D-F096-99B8-CAC9-29464F8B01A6}"/>
          </ac:picMkLst>
        </pc:picChg>
        <pc:picChg chg="add mod">
          <ac:chgData name="李新毅" userId="8f90503c-af94-41d6-864d-d126aecb8bca" providerId="ADAL" clId="{6EE7CFA6-BDB2-B345-929B-0603AB594E54}" dt="2022-04-21T06:57:04.186" v="7123" actId="14100"/>
          <ac:picMkLst>
            <pc:docMk/>
            <pc:sldMk cId="2989280379" sldId="275"/>
            <ac:picMk id="5" creationId="{9F43A132-394C-A20A-8853-CBAA0611DEA3}"/>
          </ac:picMkLst>
        </pc:picChg>
        <pc:picChg chg="add mod">
          <ac:chgData name="李新毅" userId="8f90503c-af94-41d6-864d-d126aecb8bca" providerId="ADAL" clId="{6EE7CFA6-BDB2-B345-929B-0603AB594E54}" dt="2022-04-21T07:01:28.329" v="7184" actId="1076"/>
          <ac:picMkLst>
            <pc:docMk/>
            <pc:sldMk cId="2989280379" sldId="275"/>
            <ac:picMk id="6" creationId="{AECDC98F-C318-B0EA-11DC-B92C440B95DD}"/>
          </ac:picMkLst>
        </pc:picChg>
      </pc:sldChg>
      <pc:sldChg chg="addSp modSp new mod ord">
        <pc:chgData name="李新毅" userId="8f90503c-af94-41d6-864d-d126aecb8bca" providerId="ADAL" clId="{6EE7CFA6-BDB2-B345-929B-0603AB594E54}" dt="2022-04-21T07:00:18.241" v="7156" actId="20577"/>
        <pc:sldMkLst>
          <pc:docMk/>
          <pc:sldMk cId="3468356378" sldId="276"/>
        </pc:sldMkLst>
        <pc:spChg chg="mod">
          <ac:chgData name="李新毅" userId="8f90503c-af94-41d6-864d-d126aecb8bca" providerId="ADAL" clId="{6EE7CFA6-BDB2-B345-929B-0603AB594E54}" dt="2022-04-21T07:00:18.241" v="7156" actId="20577"/>
          <ac:spMkLst>
            <pc:docMk/>
            <pc:sldMk cId="3468356378" sldId="276"/>
            <ac:spMk id="2" creationId="{CC70E726-B50E-D344-BC07-F5E50CF9124E}"/>
          </ac:spMkLst>
        </pc:spChg>
        <pc:spChg chg="add mod">
          <ac:chgData name="李新毅" userId="8f90503c-af94-41d6-864d-d126aecb8bca" providerId="ADAL" clId="{6EE7CFA6-BDB2-B345-929B-0603AB594E54}" dt="2022-04-20T10:34:35.062" v="3548" actId="20577"/>
          <ac:spMkLst>
            <pc:docMk/>
            <pc:sldMk cId="3468356378" sldId="276"/>
            <ac:spMk id="4" creationId="{CABD9FC6-5DC1-F092-A74C-7C1916DD70B1}"/>
          </ac:spMkLst>
        </pc:spChg>
        <pc:picChg chg="add mod">
          <ac:chgData name="李新毅" userId="8f90503c-af94-41d6-864d-d126aecb8bca" providerId="ADAL" clId="{6EE7CFA6-BDB2-B345-929B-0603AB594E54}" dt="2022-04-20T10:32:44.742" v="3405" actId="1076"/>
          <ac:picMkLst>
            <pc:docMk/>
            <pc:sldMk cId="3468356378" sldId="276"/>
            <ac:picMk id="3" creationId="{70AC3058-692C-F36A-2621-F46A085AF8D6}"/>
          </ac:picMkLst>
        </pc:picChg>
      </pc:sldChg>
      <pc:sldChg chg="addSp modSp new mod ord">
        <pc:chgData name="李新毅" userId="8f90503c-af94-41d6-864d-d126aecb8bca" providerId="ADAL" clId="{6EE7CFA6-BDB2-B345-929B-0603AB594E54}" dt="2022-04-21T07:00:30.100" v="7179" actId="20577"/>
        <pc:sldMkLst>
          <pc:docMk/>
          <pc:sldMk cId="1399510302" sldId="277"/>
        </pc:sldMkLst>
        <pc:spChg chg="mod">
          <ac:chgData name="李新毅" userId="8f90503c-af94-41d6-864d-d126aecb8bca" providerId="ADAL" clId="{6EE7CFA6-BDB2-B345-929B-0603AB594E54}" dt="2022-04-21T07:00:30.100" v="7179" actId="20577"/>
          <ac:spMkLst>
            <pc:docMk/>
            <pc:sldMk cId="1399510302" sldId="277"/>
            <ac:spMk id="2" creationId="{653F023D-8AE0-5F8F-2B3A-11A4FA5E6014}"/>
          </ac:spMkLst>
        </pc:spChg>
        <pc:spChg chg="add mod">
          <ac:chgData name="李新毅" userId="8f90503c-af94-41d6-864d-d126aecb8bca" providerId="ADAL" clId="{6EE7CFA6-BDB2-B345-929B-0603AB594E54}" dt="2022-04-20T10:35:54.890" v="3681" actId="20577"/>
          <ac:spMkLst>
            <pc:docMk/>
            <pc:sldMk cId="1399510302" sldId="277"/>
            <ac:spMk id="4" creationId="{AC334B94-D180-7447-5816-0A6C2C586937}"/>
          </ac:spMkLst>
        </pc:spChg>
        <pc:picChg chg="add mod">
          <ac:chgData name="李新毅" userId="8f90503c-af94-41d6-864d-d126aecb8bca" providerId="ADAL" clId="{6EE7CFA6-BDB2-B345-929B-0603AB594E54}" dt="2022-04-20T10:35:16.527" v="3566" actId="1076"/>
          <ac:picMkLst>
            <pc:docMk/>
            <pc:sldMk cId="1399510302" sldId="277"/>
            <ac:picMk id="3" creationId="{31199448-8ED5-DA1C-B17D-8A250F2FD9B5}"/>
          </ac:picMkLst>
        </pc:picChg>
      </pc:sldChg>
      <pc:sldChg chg="modSp new del mod">
        <pc:chgData name="李新毅" userId="8f90503c-af94-41d6-864d-d126aecb8bca" providerId="ADAL" clId="{6EE7CFA6-BDB2-B345-929B-0603AB594E54}" dt="2022-04-20T10:37:41.843" v="3718" actId="2696"/>
        <pc:sldMkLst>
          <pc:docMk/>
          <pc:sldMk cId="2379284383" sldId="278"/>
        </pc:sldMkLst>
        <pc:spChg chg="mod">
          <ac:chgData name="李新毅" userId="8f90503c-af94-41d6-864d-d126aecb8bca" providerId="ADAL" clId="{6EE7CFA6-BDB2-B345-929B-0603AB594E54}" dt="2022-04-20T10:37:18.257" v="3713" actId="1076"/>
          <ac:spMkLst>
            <pc:docMk/>
            <pc:sldMk cId="2379284383" sldId="278"/>
            <ac:spMk id="2" creationId="{314ACA57-4214-5157-729D-FA7B89D6DC97}"/>
          </ac:spMkLst>
        </pc:spChg>
      </pc:sldChg>
      <pc:sldChg chg="modSp new mod ord">
        <pc:chgData name="李新毅" userId="8f90503c-af94-41d6-864d-d126aecb8bca" providerId="ADAL" clId="{6EE7CFA6-BDB2-B345-929B-0603AB594E54}" dt="2022-04-21T06:28:46.938" v="6043" actId="20577"/>
        <pc:sldMkLst>
          <pc:docMk/>
          <pc:sldMk cId="2231301819" sldId="279"/>
        </pc:sldMkLst>
        <pc:spChg chg="mod">
          <ac:chgData name="李新毅" userId="8f90503c-af94-41d6-864d-d126aecb8bca" providerId="ADAL" clId="{6EE7CFA6-BDB2-B345-929B-0603AB594E54}" dt="2022-04-21T06:28:46.938" v="6043" actId="20577"/>
          <ac:spMkLst>
            <pc:docMk/>
            <pc:sldMk cId="2231301819" sldId="279"/>
            <ac:spMk id="2" creationId="{481E9143-C7EA-D223-2A0A-47C88309A399}"/>
          </ac:spMkLst>
        </pc:spChg>
        <pc:spChg chg="mod">
          <ac:chgData name="李新毅" userId="8f90503c-af94-41d6-864d-d126aecb8bca" providerId="ADAL" clId="{6EE7CFA6-BDB2-B345-929B-0603AB594E54}" dt="2022-04-20T10:37:51.463" v="3744" actId="20577"/>
          <ac:spMkLst>
            <pc:docMk/>
            <pc:sldMk cId="2231301819" sldId="279"/>
            <ac:spMk id="3" creationId="{72BEEF98-E475-4B2B-E3C0-4223AE44AF16}"/>
          </ac:spMkLst>
        </pc:spChg>
      </pc:sldChg>
      <pc:sldChg chg="modSp new del mod">
        <pc:chgData name="李新毅" userId="8f90503c-af94-41d6-864d-d126aecb8bca" providerId="ADAL" clId="{6EE7CFA6-BDB2-B345-929B-0603AB594E54}" dt="2022-04-21T06:29:03.158" v="6044" actId="2696"/>
        <pc:sldMkLst>
          <pc:docMk/>
          <pc:sldMk cId="3804834804" sldId="280"/>
        </pc:sldMkLst>
        <pc:spChg chg="mod">
          <ac:chgData name="李新毅" userId="8f90503c-af94-41d6-864d-d126aecb8bca" providerId="ADAL" clId="{6EE7CFA6-BDB2-B345-929B-0603AB594E54}" dt="2022-04-20T10:38:17.774" v="3771" actId="20577"/>
          <ac:spMkLst>
            <pc:docMk/>
            <pc:sldMk cId="3804834804" sldId="280"/>
            <ac:spMk id="2" creationId="{9080F816-DE29-FAB8-AE07-F40FA3DDC504}"/>
          </ac:spMkLst>
        </pc:spChg>
        <pc:spChg chg="mod">
          <ac:chgData name="李新毅" userId="8f90503c-af94-41d6-864d-d126aecb8bca" providerId="ADAL" clId="{6EE7CFA6-BDB2-B345-929B-0603AB594E54}" dt="2022-04-20T10:38:19.658" v="3772" actId="20577"/>
          <ac:spMkLst>
            <pc:docMk/>
            <pc:sldMk cId="3804834804" sldId="280"/>
            <ac:spMk id="3" creationId="{4AD15755-2E04-EFD6-43CE-86439691802A}"/>
          </ac:spMkLst>
        </pc:spChg>
        <pc:spChg chg="mod">
          <ac:chgData name="李新毅" userId="8f90503c-af94-41d6-864d-d126aecb8bca" providerId="ADAL" clId="{6EE7CFA6-BDB2-B345-929B-0603AB594E54}" dt="2022-04-20T10:38:08.413" v="3746" actId="20577"/>
          <ac:spMkLst>
            <pc:docMk/>
            <pc:sldMk cId="3804834804" sldId="280"/>
            <ac:spMk id="4" creationId="{E9D92FF3-DBF2-D408-1013-9FCE56D31E2C}"/>
          </ac:spMkLst>
        </pc:spChg>
      </pc:sldChg>
      <pc:sldChg chg="addSp modSp new del mod ord">
        <pc:chgData name="李新毅" userId="8f90503c-af94-41d6-864d-d126aecb8bca" providerId="ADAL" clId="{6EE7CFA6-BDB2-B345-929B-0603AB594E54}" dt="2022-04-21T06:30:08.512" v="6055" actId="2696"/>
        <pc:sldMkLst>
          <pc:docMk/>
          <pc:sldMk cId="3920499433" sldId="281"/>
        </pc:sldMkLst>
        <pc:spChg chg="mod">
          <ac:chgData name="李新毅" userId="8f90503c-af94-41d6-864d-d126aecb8bca" providerId="ADAL" clId="{6EE7CFA6-BDB2-B345-929B-0603AB594E54}" dt="2022-04-20T10:46:22.137" v="4209" actId="20577"/>
          <ac:spMkLst>
            <pc:docMk/>
            <pc:sldMk cId="3920499433" sldId="281"/>
            <ac:spMk id="2" creationId="{B7F9553B-2306-4AE8-ED80-5FB35B61EADE}"/>
          </ac:spMkLst>
        </pc:spChg>
        <pc:spChg chg="add mod">
          <ac:chgData name="李新毅" userId="8f90503c-af94-41d6-864d-d126aecb8bca" providerId="ADAL" clId="{6EE7CFA6-BDB2-B345-929B-0603AB594E54}" dt="2022-04-20T10:46:55.528" v="4287" actId="207"/>
          <ac:spMkLst>
            <pc:docMk/>
            <pc:sldMk cId="3920499433" sldId="281"/>
            <ac:spMk id="8" creationId="{3BDB2234-BB1B-31B2-B3B9-76B2A932AF06}"/>
          </ac:spMkLst>
        </pc:spChg>
        <pc:spChg chg="add mod">
          <ac:chgData name="李新毅" userId="8f90503c-af94-41d6-864d-d126aecb8bca" providerId="ADAL" clId="{6EE7CFA6-BDB2-B345-929B-0603AB594E54}" dt="2022-04-20T10:45:07.837" v="4178" actId="1076"/>
          <ac:spMkLst>
            <pc:docMk/>
            <pc:sldMk cId="3920499433" sldId="281"/>
            <ac:spMk id="9" creationId="{FEE3F3DF-E641-9986-423E-18750F581CEC}"/>
          </ac:spMkLst>
        </pc:spChg>
        <pc:grpChg chg="add mod">
          <ac:chgData name="李新毅" userId="8f90503c-af94-41d6-864d-d126aecb8bca" providerId="ADAL" clId="{6EE7CFA6-BDB2-B345-929B-0603AB594E54}" dt="2022-04-20T10:42:34.197" v="3959" actId="1076"/>
          <ac:grpSpMkLst>
            <pc:docMk/>
            <pc:sldMk cId="3920499433" sldId="281"/>
            <ac:grpSpMk id="6" creationId="{74E65FE6-C3E8-2246-762A-ACE4302698E8}"/>
          </ac:grpSpMkLst>
        </pc:grpChg>
        <pc:grpChg chg="add">
          <ac:chgData name="李新毅" userId="8f90503c-af94-41d6-864d-d126aecb8bca" providerId="ADAL" clId="{6EE7CFA6-BDB2-B345-929B-0603AB594E54}" dt="2022-04-20T10:45:13.233" v="4179" actId="164"/>
          <ac:grpSpMkLst>
            <pc:docMk/>
            <pc:sldMk cId="3920499433" sldId="281"/>
            <ac:grpSpMk id="10" creationId="{9A74B5D6-03EC-840C-1D2A-F28B14937965}"/>
          </ac:grpSpMkLst>
        </pc:grpChg>
        <pc:grpChg chg="add">
          <ac:chgData name="李新毅" userId="8f90503c-af94-41d6-864d-d126aecb8bca" providerId="ADAL" clId="{6EE7CFA6-BDB2-B345-929B-0603AB594E54}" dt="2022-04-20T10:46:08.206" v="4186" actId="164"/>
          <ac:grpSpMkLst>
            <pc:docMk/>
            <pc:sldMk cId="3920499433" sldId="281"/>
            <ac:grpSpMk id="12" creationId="{21A72F53-59DE-39C7-4807-BCFA7C3775D0}"/>
          </ac:grpSpMkLst>
        </pc:grpChg>
        <pc:picChg chg="add mod">
          <ac:chgData name="李新毅" userId="8f90503c-af94-41d6-864d-d126aecb8bca" providerId="ADAL" clId="{6EE7CFA6-BDB2-B345-929B-0603AB594E54}" dt="2022-04-20T10:42:38.833" v="3961" actId="1076"/>
          <ac:picMkLst>
            <pc:docMk/>
            <pc:sldMk cId="3920499433" sldId="281"/>
            <ac:picMk id="3" creationId="{2E21D0FA-C929-4A65-BADE-8917DEF11F38}"/>
          </ac:picMkLst>
        </pc:picChg>
        <pc:picChg chg="add mod">
          <ac:chgData name="李新毅" userId="8f90503c-af94-41d6-864d-d126aecb8bca" providerId="ADAL" clId="{6EE7CFA6-BDB2-B345-929B-0603AB594E54}" dt="2022-04-20T10:40:29.270" v="3905" actId="1076"/>
          <ac:picMkLst>
            <pc:docMk/>
            <pc:sldMk cId="3920499433" sldId="281"/>
            <ac:picMk id="4" creationId="{1AFEBD33-2A55-B85F-EBDE-91543A0491E0}"/>
          </ac:picMkLst>
        </pc:picChg>
        <pc:picChg chg="add mod">
          <ac:chgData name="李新毅" userId="8f90503c-af94-41d6-864d-d126aecb8bca" providerId="ADAL" clId="{6EE7CFA6-BDB2-B345-929B-0603AB594E54}" dt="2022-04-20T10:40:42.518" v="3909" actId="1038"/>
          <ac:picMkLst>
            <pc:docMk/>
            <pc:sldMk cId="3920499433" sldId="281"/>
            <ac:picMk id="5" creationId="{D358A62D-878D-7AF7-A014-1EF4826C5439}"/>
          </ac:picMkLst>
        </pc:picChg>
        <pc:picChg chg="add mod">
          <ac:chgData name="李新毅" userId="8f90503c-af94-41d6-864d-d126aecb8bca" providerId="ADAL" clId="{6EE7CFA6-BDB2-B345-929B-0603AB594E54}" dt="2022-04-20T10:42:22.890" v="3939" actId="1036"/>
          <ac:picMkLst>
            <pc:docMk/>
            <pc:sldMk cId="3920499433" sldId="281"/>
            <ac:picMk id="7" creationId="{3484BA9C-2EF8-AE67-9D0F-38897D7DE117}"/>
          </ac:picMkLst>
        </pc:picChg>
        <pc:picChg chg="add mod">
          <ac:chgData name="李新毅" userId="8f90503c-af94-41d6-864d-d126aecb8bca" providerId="ADAL" clId="{6EE7CFA6-BDB2-B345-929B-0603AB594E54}" dt="2022-04-20T10:45:57.750" v="4185" actId="1076"/>
          <ac:picMkLst>
            <pc:docMk/>
            <pc:sldMk cId="3920499433" sldId="281"/>
            <ac:picMk id="11" creationId="{F03B70E8-C941-2E99-746A-7B600603D502}"/>
          </ac:picMkLst>
        </pc:picChg>
      </pc:sldChg>
      <pc:sldChg chg="modSp new del mod">
        <pc:chgData name="李新毅" userId="8f90503c-af94-41d6-864d-d126aecb8bca" providerId="ADAL" clId="{6EE7CFA6-BDB2-B345-929B-0603AB594E54}" dt="2022-04-21T06:30:32.318" v="6068" actId="2696"/>
        <pc:sldMkLst>
          <pc:docMk/>
          <pc:sldMk cId="4085767334" sldId="282"/>
        </pc:sldMkLst>
        <pc:spChg chg="mod">
          <ac:chgData name="李新毅" userId="8f90503c-af94-41d6-864d-d126aecb8bca" providerId="ADAL" clId="{6EE7CFA6-BDB2-B345-929B-0603AB594E54}" dt="2022-04-20T10:49:54.439" v="4333" actId="20577"/>
          <ac:spMkLst>
            <pc:docMk/>
            <pc:sldMk cId="4085767334" sldId="282"/>
            <ac:spMk id="2" creationId="{7C0A9660-170E-3665-546B-79E772C4523B}"/>
          </ac:spMkLst>
        </pc:spChg>
        <pc:spChg chg="mod">
          <ac:chgData name="李新毅" userId="8f90503c-af94-41d6-864d-d126aecb8bca" providerId="ADAL" clId="{6EE7CFA6-BDB2-B345-929B-0603AB594E54}" dt="2022-04-20T10:49:55.960" v="4334" actId="20577"/>
          <ac:spMkLst>
            <pc:docMk/>
            <pc:sldMk cId="4085767334" sldId="282"/>
            <ac:spMk id="3" creationId="{A53758BF-1EB5-7EEE-594A-47968D127D18}"/>
          </ac:spMkLst>
        </pc:spChg>
        <pc:spChg chg="mod">
          <ac:chgData name="李新毅" userId="8f90503c-af94-41d6-864d-d126aecb8bca" providerId="ADAL" clId="{6EE7CFA6-BDB2-B345-929B-0603AB594E54}" dt="2022-04-20T10:49:40.875" v="4314" actId="20577"/>
          <ac:spMkLst>
            <pc:docMk/>
            <pc:sldMk cId="4085767334" sldId="282"/>
            <ac:spMk id="4" creationId="{0D122F73-96BA-8954-A356-01B691187BD1}"/>
          </ac:spMkLst>
        </pc:spChg>
      </pc:sldChg>
      <pc:sldChg chg="addSp delSp modSp new mod ord modAnim">
        <pc:chgData name="李新毅" userId="8f90503c-af94-41d6-864d-d126aecb8bca" providerId="ADAL" clId="{6EE7CFA6-BDB2-B345-929B-0603AB594E54}" dt="2022-04-21T06:38:52.424" v="6157" actId="20577"/>
        <pc:sldMkLst>
          <pc:docMk/>
          <pc:sldMk cId="680300428" sldId="283"/>
        </pc:sldMkLst>
        <pc:spChg chg="mod">
          <ac:chgData name="李新毅" userId="8f90503c-af94-41d6-864d-d126aecb8bca" providerId="ADAL" clId="{6EE7CFA6-BDB2-B345-929B-0603AB594E54}" dt="2022-04-21T06:30:19.543" v="6066" actId="20577"/>
          <ac:spMkLst>
            <pc:docMk/>
            <pc:sldMk cId="680300428" sldId="283"/>
            <ac:spMk id="2" creationId="{E49679F2-CECB-D1B8-4C7E-918EEBE310AE}"/>
          </ac:spMkLst>
        </pc:spChg>
        <pc:spChg chg="add mod">
          <ac:chgData name="李新毅" userId="8f90503c-af94-41d6-864d-d126aecb8bca" providerId="ADAL" clId="{6EE7CFA6-BDB2-B345-929B-0603AB594E54}" dt="2022-04-21T06:38:52.424" v="6157" actId="20577"/>
          <ac:spMkLst>
            <pc:docMk/>
            <pc:sldMk cId="680300428" sldId="283"/>
            <ac:spMk id="5" creationId="{13C4A228-2A68-8C91-7DF7-B20D94B6C3B1}"/>
          </ac:spMkLst>
        </pc:spChg>
        <pc:spChg chg="add mod">
          <ac:chgData name="李新毅" userId="8f90503c-af94-41d6-864d-d126aecb8bca" providerId="ADAL" clId="{6EE7CFA6-BDB2-B345-929B-0603AB594E54}" dt="2022-04-21T06:33:41.682" v="6117" actId="113"/>
          <ac:spMkLst>
            <pc:docMk/>
            <pc:sldMk cId="680300428" sldId="283"/>
            <ac:spMk id="9" creationId="{A530F212-6C07-EBDB-9AB6-7E07607D2D51}"/>
          </ac:spMkLst>
        </pc:spChg>
        <pc:spChg chg="add mod">
          <ac:chgData name="李新毅" userId="8f90503c-af94-41d6-864d-d126aecb8bca" providerId="ADAL" clId="{6EE7CFA6-BDB2-B345-929B-0603AB594E54}" dt="2022-04-21T06:33:54.423" v="6127" actId="20577"/>
          <ac:spMkLst>
            <pc:docMk/>
            <pc:sldMk cId="680300428" sldId="283"/>
            <ac:spMk id="10" creationId="{084333EB-9B8C-C15B-5B01-EFD67D07BF7C}"/>
          </ac:spMkLst>
        </pc:spChg>
        <pc:spChg chg="add mod">
          <ac:chgData name="李新毅" userId="8f90503c-af94-41d6-864d-d126aecb8bca" providerId="ADAL" clId="{6EE7CFA6-BDB2-B345-929B-0603AB594E54}" dt="2022-04-21T06:36:54.682" v="6152" actId="692"/>
          <ac:spMkLst>
            <pc:docMk/>
            <pc:sldMk cId="680300428" sldId="283"/>
            <ac:spMk id="11" creationId="{81BD6D33-19A0-6928-21D8-E12F23048135}"/>
          </ac:spMkLst>
        </pc:spChg>
        <pc:spChg chg="add mod">
          <ac:chgData name="李新毅" userId="8f90503c-af94-41d6-864d-d126aecb8bca" providerId="ADAL" clId="{6EE7CFA6-BDB2-B345-929B-0603AB594E54}" dt="2022-04-21T06:36:44.033" v="6146" actId="692"/>
          <ac:spMkLst>
            <pc:docMk/>
            <pc:sldMk cId="680300428" sldId="283"/>
            <ac:spMk id="12" creationId="{8A6CE338-F4E3-F184-F6BA-6464D4C8D1CF}"/>
          </ac:spMkLst>
        </pc:spChg>
        <pc:picChg chg="add del mod">
          <ac:chgData name="李新毅" userId="8f90503c-af94-41d6-864d-d126aecb8bca" providerId="ADAL" clId="{6EE7CFA6-BDB2-B345-929B-0603AB594E54}" dt="2022-04-21T06:32:09.887" v="6073" actId="478"/>
          <ac:picMkLst>
            <pc:docMk/>
            <pc:sldMk cId="680300428" sldId="283"/>
            <ac:picMk id="3" creationId="{DDD5C344-6D9E-A2D2-DBED-B39BA380EC70}"/>
          </ac:picMkLst>
        </pc:picChg>
        <pc:picChg chg="add del mod">
          <ac:chgData name="李新毅" userId="8f90503c-af94-41d6-864d-d126aecb8bca" providerId="ADAL" clId="{6EE7CFA6-BDB2-B345-929B-0603AB594E54}" dt="2022-04-21T06:32:09.887" v="6073" actId="478"/>
          <ac:picMkLst>
            <pc:docMk/>
            <pc:sldMk cId="680300428" sldId="283"/>
            <ac:picMk id="4" creationId="{DB84DD43-2528-936D-9D12-352BD82B6BF0}"/>
          </ac:picMkLst>
        </pc:picChg>
        <pc:picChg chg="add mod">
          <ac:chgData name="李新毅" userId="8f90503c-af94-41d6-864d-d126aecb8bca" providerId="ADAL" clId="{6EE7CFA6-BDB2-B345-929B-0603AB594E54}" dt="2022-04-21T06:38:40.030" v="6156" actId="167"/>
          <ac:picMkLst>
            <pc:docMk/>
            <pc:sldMk cId="680300428" sldId="283"/>
            <ac:picMk id="6" creationId="{342997CD-7172-C454-4FE3-FE3769D354F9}"/>
          </ac:picMkLst>
        </pc:picChg>
        <pc:picChg chg="add mod">
          <ac:chgData name="李新毅" userId="8f90503c-af94-41d6-864d-d126aecb8bca" providerId="ADAL" clId="{6EE7CFA6-BDB2-B345-929B-0603AB594E54}" dt="2022-04-21T06:33:18.747" v="6092" actId="1076"/>
          <ac:picMkLst>
            <pc:docMk/>
            <pc:sldMk cId="680300428" sldId="283"/>
            <ac:picMk id="7" creationId="{82C36E2D-A520-2E84-8F5B-1C55DAE7F41C}"/>
          </ac:picMkLst>
        </pc:picChg>
        <pc:picChg chg="add mod">
          <ac:chgData name="李新毅" userId="8f90503c-af94-41d6-864d-d126aecb8bca" providerId="ADAL" clId="{6EE7CFA6-BDB2-B345-929B-0603AB594E54}" dt="2022-04-21T06:33:16.530" v="6091" actId="1076"/>
          <ac:picMkLst>
            <pc:docMk/>
            <pc:sldMk cId="680300428" sldId="283"/>
            <ac:picMk id="8" creationId="{2072E952-3D34-12D0-44FA-57E3CE8CD182}"/>
          </ac:picMkLst>
        </pc:picChg>
      </pc:sldChg>
      <pc:sldChg chg="addSp modSp new del mod">
        <pc:chgData name="李新毅" userId="8f90503c-af94-41d6-864d-d126aecb8bca" providerId="ADAL" clId="{6EE7CFA6-BDB2-B345-929B-0603AB594E54}" dt="2022-04-21T06:30:29.525" v="6067" actId="2696"/>
        <pc:sldMkLst>
          <pc:docMk/>
          <pc:sldMk cId="3609455046" sldId="284"/>
        </pc:sldMkLst>
        <pc:spChg chg="mod">
          <ac:chgData name="李新毅" userId="8f90503c-af94-41d6-864d-d126aecb8bca" providerId="ADAL" clId="{6EE7CFA6-BDB2-B345-929B-0603AB594E54}" dt="2022-04-20T11:06:10.607" v="4712" actId="20577"/>
          <ac:spMkLst>
            <pc:docMk/>
            <pc:sldMk cId="3609455046" sldId="284"/>
            <ac:spMk id="2" creationId="{04605559-1CA3-7DEF-6851-6934C8C44DE2}"/>
          </ac:spMkLst>
        </pc:spChg>
        <pc:spChg chg="add mod">
          <ac:chgData name="李新毅" userId="8f90503c-af94-41d6-864d-d126aecb8bca" providerId="ADAL" clId="{6EE7CFA6-BDB2-B345-929B-0603AB594E54}" dt="2022-04-20T11:08:35.316" v="4777" actId="1076"/>
          <ac:spMkLst>
            <pc:docMk/>
            <pc:sldMk cId="3609455046" sldId="284"/>
            <ac:spMk id="4" creationId="{98C2725E-1B5D-DFD3-22A4-968B82D72559}"/>
          </ac:spMkLst>
        </pc:spChg>
        <pc:picChg chg="add mod">
          <ac:chgData name="李新毅" userId="8f90503c-af94-41d6-864d-d126aecb8bca" providerId="ADAL" clId="{6EE7CFA6-BDB2-B345-929B-0603AB594E54}" dt="2022-04-20T11:07:44.649" v="4714" actId="1076"/>
          <ac:picMkLst>
            <pc:docMk/>
            <pc:sldMk cId="3609455046" sldId="284"/>
            <ac:picMk id="3" creationId="{36C88E1D-6600-0820-8880-FF2CF8EBD18F}"/>
          </ac:picMkLst>
        </pc:picChg>
      </pc:sldChg>
      <pc:sldChg chg="modSp new del mod">
        <pc:chgData name="李新毅" userId="8f90503c-af94-41d6-864d-d126aecb8bca" providerId="ADAL" clId="{6EE7CFA6-BDB2-B345-929B-0603AB594E54}" dt="2022-04-21T06:42:26.417" v="6197" actId="2696"/>
        <pc:sldMkLst>
          <pc:docMk/>
          <pc:sldMk cId="1425946686" sldId="285"/>
        </pc:sldMkLst>
        <pc:spChg chg="mod">
          <ac:chgData name="李新毅" userId="8f90503c-af94-41d6-864d-d126aecb8bca" providerId="ADAL" clId="{6EE7CFA6-BDB2-B345-929B-0603AB594E54}" dt="2022-04-20T11:15:18.587" v="5172" actId="20577"/>
          <ac:spMkLst>
            <pc:docMk/>
            <pc:sldMk cId="1425946686" sldId="285"/>
            <ac:spMk id="2" creationId="{B1FBB1E5-7F44-AD36-D1A4-F7942587DC59}"/>
          </ac:spMkLst>
        </pc:spChg>
        <pc:spChg chg="mod">
          <ac:chgData name="李新毅" userId="8f90503c-af94-41d6-864d-d126aecb8bca" providerId="ADAL" clId="{6EE7CFA6-BDB2-B345-929B-0603AB594E54}" dt="2022-04-20T11:09:12.260" v="4801" actId="20577"/>
          <ac:spMkLst>
            <pc:docMk/>
            <pc:sldMk cId="1425946686" sldId="285"/>
            <ac:spMk id="3" creationId="{B1665BA6-208F-F82C-138B-9CBA81348C53}"/>
          </ac:spMkLst>
        </pc:spChg>
        <pc:spChg chg="mod">
          <ac:chgData name="李新毅" userId="8f90503c-af94-41d6-864d-d126aecb8bca" providerId="ADAL" clId="{6EE7CFA6-BDB2-B345-929B-0603AB594E54}" dt="2022-04-20T11:09:03.628" v="4781" actId="20577"/>
          <ac:spMkLst>
            <pc:docMk/>
            <pc:sldMk cId="1425946686" sldId="285"/>
            <ac:spMk id="4" creationId="{9DE57F10-DCA9-FAEF-77DC-91FE7199A8CB}"/>
          </ac:spMkLst>
        </pc:spChg>
      </pc:sldChg>
      <pc:sldChg chg="new del">
        <pc:chgData name="李新毅" userId="8f90503c-af94-41d6-864d-d126aecb8bca" providerId="ADAL" clId="{6EE7CFA6-BDB2-B345-929B-0603AB594E54}" dt="2022-04-20T11:08:56.279" v="4779" actId="2696"/>
        <pc:sldMkLst>
          <pc:docMk/>
          <pc:sldMk cId="1553976277" sldId="285"/>
        </pc:sldMkLst>
      </pc:sldChg>
      <pc:sldChg chg="addSp delSp modSp new mod ord modAnim">
        <pc:chgData name="李新毅" userId="8f90503c-af94-41d6-864d-d126aecb8bca" providerId="ADAL" clId="{6EE7CFA6-BDB2-B345-929B-0603AB594E54}" dt="2022-04-21T06:43:34.424" v="6217" actId="207"/>
        <pc:sldMkLst>
          <pc:docMk/>
          <pc:sldMk cId="2886306808" sldId="286"/>
        </pc:sldMkLst>
        <pc:spChg chg="mod">
          <ac:chgData name="李新毅" userId="8f90503c-af94-41d6-864d-d126aecb8bca" providerId="ADAL" clId="{6EE7CFA6-BDB2-B345-929B-0603AB594E54}" dt="2022-04-21T06:42:43.843" v="6204" actId="20577"/>
          <ac:spMkLst>
            <pc:docMk/>
            <pc:sldMk cId="2886306808" sldId="286"/>
            <ac:spMk id="2" creationId="{C0803A20-8E24-52D3-7442-D95E6A0B83E3}"/>
          </ac:spMkLst>
        </pc:spChg>
        <pc:spChg chg="add mod">
          <ac:chgData name="李新毅" userId="8f90503c-af94-41d6-864d-d126aecb8bca" providerId="ADAL" clId="{6EE7CFA6-BDB2-B345-929B-0603AB594E54}" dt="2022-04-21T06:43:34.424" v="6217" actId="207"/>
          <ac:spMkLst>
            <pc:docMk/>
            <pc:sldMk cId="2886306808" sldId="286"/>
            <ac:spMk id="3" creationId="{A3A474F8-982B-12B7-9ABA-48B0D027B49B}"/>
          </ac:spMkLst>
        </pc:spChg>
        <pc:spChg chg="add mod">
          <ac:chgData name="李新毅" userId="8f90503c-af94-41d6-864d-d126aecb8bca" providerId="ADAL" clId="{6EE7CFA6-BDB2-B345-929B-0603AB594E54}" dt="2022-04-21T06:41:16.610" v="6193" actId="207"/>
          <ac:spMkLst>
            <pc:docMk/>
            <pc:sldMk cId="2886306808" sldId="286"/>
            <ac:spMk id="9" creationId="{DA9A65A1-8A02-9F15-75AE-960DD4CA30F1}"/>
          </ac:spMkLst>
        </pc:spChg>
        <pc:picChg chg="add del mod">
          <ac:chgData name="李新毅" userId="8f90503c-af94-41d6-864d-d126aecb8bca" providerId="ADAL" clId="{6EE7CFA6-BDB2-B345-929B-0603AB594E54}" dt="2022-04-21T06:40:14.800" v="6178" actId="478"/>
          <ac:picMkLst>
            <pc:docMk/>
            <pc:sldMk cId="2886306808" sldId="286"/>
            <ac:picMk id="4" creationId="{C3EE2AF9-1EE6-2030-464B-6F51FCEB9218}"/>
          </ac:picMkLst>
        </pc:picChg>
        <pc:picChg chg="add del mod">
          <ac:chgData name="李新毅" userId="8f90503c-af94-41d6-864d-d126aecb8bca" providerId="ADAL" clId="{6EE7CFA6-BDB2-B345-929B-0603AB594E54}" dt="2022-04-20T11:13:08.648" v="5031" actId="478"/>
          <ac:picMkLst>
            <pc:docMk/>
            <pc:sldMk cId="2886306808" sldId="286"/>
            <ac:picMk id="5" creationId="{0E9D13D2-3033-6393-0947-314897C5775D}"/>
          </ac:picMkLst>
        </pc:picChg>
        <pc:picChg chg="add mod">
          <ac:chgData name="李新毅" userId="8f90503c-af94-41d6-864d-d126aecb8bca" providerId="ADAL" clId="{6EE7CFA6-BDB2-B345-929B-0603AB594E54}" dt="2022-04-21T06:40:38.259" v="6185" actId="1076"/>
          <ac:picMkLst>
            <pc:docMk/>
            <pc:sldMk cId="2886306808" sldId="286"/>
            <ac:picMk id="6" creationId="{B136739B-7BAD-1E92-7A39-231E1A5DFFBF}"/>
          </ac:picMkLst>
        </pc:picChg>
        <pc:picChg chg="add mod">
          <ac:chgData name="李新毅" userId="8f90503c-af94-41d6-864d-d126aecb8bca" providerId="ADAL" clId="{6EE7CFA6-BDB2-B345-929B-0603AB594E54}" dt="2022-04-21T06:40:41.024" v="6186" actId="1076"/>
          <ac:picMkLst>
            <pc:docMk/>
            <pc:sldMk cId="2886306808" sldId="286"/>
            <ac:picMk id="7" creationId="{62DCF5F4-766C-E724-D586-0BEDFD71908A}"/>
          </ac:picMkLst>
        </pc:picChg>
        <pc:picChg chg="add mod">
          <ac:chgData name="李新毅" userId="8f90503c-af94-41d6-864d-d126aecb8bca" providerId="ADAL" clId="{6EE7CFA6-BDB2-B345-929B-0603AB594E54}" dt="2022-04-21T06:41:26.145" v="6194" actId="167"/>
          <ac:picMkLst>
            <pc:docMk/>
            <pc:sldMk cId="2886306808" sldId="286"/>
            <ac:picMk id="8" creationId="{B0446124-D61C-B26D-6791-CBCA464A13A2}"/>
          </ac:picMkLst>
        </pc:picChg>
      </pc:sldChg>
      <pc:sldChg chg="modSp new del mod">
        <pc:chgData name="李新毅" userId="8f90503c-af94-41d6-864d-d126aecb8bca" providerId="ADAL" clId="{6EE7CFA6-BDB2-B345-929B-0603AB594E54}" dt="2022-04-21T06:42:24.565" v="6196" actId="2696"/>
        <pc:sldMkLst>
          <pc:docMk/>
          <pc:sldMk cId="1405814520" sldId="287"/>
        </pc:sldMkLst>
        <pc:spChg chg="mod">
          <ac:chgData name="李新毅" userId="8f90503c-af94-41d6-864d-d126aecb8bca" providerId="ADAL" clId="{6EE7CFA6-BDB2-B345-929B-0603AB594E54}" dt="2022-04-20T11:15:25.133" v="5193" actId="20577"/>
          <ac:spMkLst>
            <pc:docMk/>
            <pc:sldMk cId="1405814520" sldId="287"/>
            <ac:spMk id="2" creationId="{AD12BA7F-2845-22EE-1D7B-B4605EF9F7C7}"/>
          </ac:spMkLst>
        </pc:spChg>
        <pc:spChg chg="mod">
          <ac:chgData name="李新毅" userId="8f90503c-af94-41d6-864d-d126aecb8bca" providerId="ADAL" clId="{6EE7CFA6-BDB2-B345-929B-0603AB594E54}" dt="2022-04-20T11:15:28.538" v="5194" actId="20577"/>
          <ac:spMkLst>
            <pc:docMk/>
            <pc:sldMk cId="1405814520" sldId="287"/>
            <ac:spMk id="3" creationId="{C0DC7C45-DE12-3407-9A56-081246765771}"/>
          </ac:spMkLst>
        </pc:spChg>
        <pc:spChg chg="mod">
          <ac:chgData name="李新毅" userId="8f90503c-af94-41d6-864d-d126aecb8bca" providerId="ADAL" clId="{6EE7CFA6-BDB2-B345-929B-0603AB594E54}" dt="2022-04-20T11:15:09.223" v="5164" actId="20577"/>
          <ac:spMkLst>
            <pc:docMk/>
            <pc:sldMk cId="1405814520" sldId="287"/>
            <ac:spMk id="4" creationId="{B982641D-1169-F218-480E-BF5362ED568A}"/>
          </ac:spMkLst>
        </pc:spChg>
      </pc:sldChg>
      <pc:sldChg chg="addSp delSp modSp new mod ord">
        <pc:chgData name="李新毅" userId="8f90503c-af94-41d6-864d-d126aecb8bca" providerId="ADAL" clId="{6EE7CFA6-BDB2-B345-929B-0603AB594E54}" dt="2022-04-21T06:44:28.058" v="6223" actId="1076"/>
        <pc:sldMkLst>
          <pc:docMk/>
          <pc:sldMk cId="1719551238" sldId="288"/>
        </pc:sldMkLst>
        <pc:spChg chg="mod">
          <ac:chgData name="李新毅" userId="8f90503c-af94-41d6-864d-d126aecb8bca" providerId="ADAL" clId="{6EE7CFA6-BDB2-B345-929B-0603AB594E54}" dt="2022-04-21T06:42:51.594" v="6216" actId="20577"/>
          <ac:spMkLst>
            <pc:docMk/>
            <pc:sldMk cId="1719551238" sldId="288"/>
            <ac:spMk id="2" creationId="{0E38773A-F9A9-B543-9E84-4C05007F27DF}"/>
          </ac:spMkLst>
        </pc:spChg>
        <pc:spChg chg="add mod">
          <ac:chgData name="李新毅" userId="8f90503c-af94-41d6-864d-d126aecb8bca" providerId="ADAL" clId="{6EE7CFA6-BDB2-B345-929B-0603AB594E54}" dt="2022-04-20T13:22:28.689" v="5450" actId="207"/>
          <ac:spMkLst>
            <pc:docMk/>
            <pc:sldMk cId="1719551238" sldId="288"/>
            <ac:spMk id="4" creationId="{CA90F6A2-0A68-1DBF-2AA8-6EC98C13747E}"/>
          </ac:spMkLst>
        </pc:spChg>
        <pc:picChg chg="add del mod">
          <ac:chgData name="李新毅" userId="8f90503c-af94-41d6-864d-d126aecb8bca" providerId="ADAL" clId="{6EE7CFA6-BDB2-B345-929B-0603AB594E54}" dt="2022-04-21T06:44:18.636" v="6218" actId="478"/>
          <ac:picMkLst>
            <pc:docMk/>
            <pc:sldMk cId="1719551238" sldId="288"/>
            <ac:picMk id="3" creationId="{E8719FB3-F264-E8CF-CA63-AEEE5D578F89}"/>
          </ac:picMkLst>
        </pc:picChg>
        <pc:picChg chg="add mod">
          <ac:chgData name="李新毅" userId="8f90503c-af94-41d6-864d-d126aecb8bca" providerId="ADAL" clId="{6EE7CFA6-BDB2-B345-929B-0603AB594E54}" dt="2022-04-21T06:44:28.058" v="6223" actId="1076"/>
          <ac:picMkLst>
            <pc:docMk/>
            <pc:sldMk cId="1719551238" sldId="288"/>
            <ac:picMk id="5" creationId="{C4FF8152-8457-91B5-44F8-592E409E531D}"/>
          </ac:picMkLst>
        </pc:picChg>
      </pc:sldChg>
      <pc:sldChg chg="addSp modSp new del mod">
        <pc:chgData name="李新毅" userId="8f90503c-af94-41d6-864d-d126aecb8bca" providerId="ADAL" clId="{6EE7CFA6-BDB2-B345-929B-0603AB594E54}" dt="2022-04-21T06:22:50.011" v="5799" actId="2696"/>
        <pc:sldMkLst>
          <pc:docMk/>
          <pc:sldMk cId="79394710" sldId="289"/>
        </pc:sldMkLst>
        <pc:spChg chg="mod">
          <ac:chgData name="李新毅" userId="8f90503c-af94-41d6-864d-d126aecb8bca" providerId="ADAL" clId="{6EE7CFA6-BDB2-B345-929B-0603AB594E54}" dt="2022-04-21T06:22:33.367" v="5798" actId="1076"/>
          <ac:spMkLst>
            <pc:docMk/>
            <pc:sldMk cId="79394710" sldId="289"/>
            <ac:spMk id="2" creationId="{5C4DA40C-760F-2D90-C86A-D15EE48267C3}"/>
          </ac:spMkLst>
        </pc:spChg>
        <pc:spChg chg="add mod">
          <ac:chgData name="李新毅" userId="8f90503c-af94-41d6-864d-d126aecb8bca" providerId="ADAL" clId="{6EE7CFA6-BDB2-B345-929B-0603AB594E54}" dt="2022-04-21T06:22:33.367" v="5798" actId="1076"/>
          <ac:spMkLst>
            <pc:docMk/>
            <pc:sldMk cId="79394710" sldId="289"/>
            <ac:spMk id="3" creationId="{B5A71325-BA63-E20A-BA19-155C2D8D5E48}"/>
          </ac:spMkLst>
        </pc:spChg>
      </pc:sldChg>
      <pc:sldChg chg="addSp delSp modSp new mod">
        <pc:chgData name="李新毅" userId="8f90503c-af94-41d6-864d-d126aecb8bca" providerId="ADAL" clId="{6EE7CFA6-BDB2-B345-929B-0603AB594E54}" dt="2022-04-21T06:29:53.714" v="6054" actId="1076"/>
        <pc:sldMkLst>
          <pc:docMk/>
          <pc:sldMk cId="141419553" sldId="289"/>
        </pc:sldMkLst>
        <pc:spChg chg="mod">
          <ac:chgData name="李新毅" userId="8f90503c-af94-41d6-864d-d126aecb8bca" providerId="ADAL" clId="{6EE7CFA6-BDB2-B345-929B-0603AB594E54}" dt="2022-04-21T06:23:03.653" v="5814" actId="20577"/>
          <ac:spMkLst>
            <pc:docMk/>
            <pc:sldMk cId="141419553" sldId="289"/>
            <ac:spMk id="2" creationId="{5326D5D9-B303-391B-F535-C99DB405D0F0}"/>
          </ac:spMkLst>
        </pc:spChg>
        <pc:spChg chg="add mod">
          <ac:chgData name="李新毅" userId="8f90503c-af94-41d6-864d-d126aecb8bca" providerId="ADAL" clId="{6EE7CFA6-BDB2-B345-929B-0603AB594E54}" dt="2022-04-21T06:25:19.492" v="5881" actId="20577"/>
          <ac:spMkLst>
            <pc:docMk/>
            <pc:sldMk cId="141419553" sldId="289"/>
            <ac:spMk id="3" creationId="{83FD8351-8A6D-0CD0-0AA2-9C965DE3896A}"/>
          </ac:spMkLst>
        </pc:spChg>
        <pc:spChg chg="add del mod">
          <ac:chgData name="李新毅" userId="8f90503c-af94-41d6-864d-d126aecb8bca" providerId="ADAL" clId="{6EE7CFA6-BDB2-B345-929B-0603AB594E54}" dt="2022-04-21T06:23:51.982" v="5820" actId="478"/>
          <ac:spMkLst>
            <pc:docMk/>
            <pc:sldMk cId="141419553" sldId="289"/>
            <ac:spMk id="4" creationId="{BA05F7D7-8BB6-6E45-011B-5F8F1123E5DA}"/>
          </ac:spMkLst>
        </pc:spChg>
        <pc:spChg chg="add del mod">
          <ac:chgData name="李新毅" userId="8f90503c-af94-41d6-864d-d126aecb8bca" providerId="ADAL" clId="{6EE7CFA6-BDB2-B345-929B-0603AB594E54}" dt="2022-04-21T06:23:54.897" v="5822" actId="478"/>
          <ac:spMkLst>
            <pc:docMk/>
            <pc:sldMk cId="141419553" sldId="289"/>
            <ac:spMk id="5" creationId="{82DE23F0-5AF7-7644-E7A7-65900A4873B0}"/>
          </ac:spMkLst>
        </pc:spChg>
        <pc:spChg chg="add mod">
          <ac:chgData name="李新毅" userId="8f90503c-af94-41d6-864d-d126aecb8bca" providerId="ADAL" clId="{6EE7CFA6-BDB2-B345-929B-0603AB594E54}" dt="2022-04-21T06:25:34.810" v="5889" actId="20577"/>
          <ac:spMkLst>
            <pc:docMk/>
            <pc:sldMk cId="141419553" sldId="289"/>
            <ac:spMk id="6" creationId="{0DCDC7F1-4BCD-3DD6-CF45-229332497CB9}"/>
          </ac:spMkLst>
        </pc:spChg>
        <pc:spChg chg="add del mod">
          <ac:chgData name="李新毅" userId="8f90503c-af94-41d6-864d-d126aecb8bca" providerId="ADAL" clId="{6EE7CFA6-BDB2-B345-929B-0603AB594E54}" dt="2022-04-21T06:25:10.309" v="5879"/>
          <ac:spMkLst>
            <pc:docMk/>
            <pc:sldMk cId="141419553" sldId="289"/>
            <ac:spMk id="7" creationId="{24141BBD-15AD-6323-BFD8-E04578DB7052}"/>
          </ac:spMkLst>
        </pc:spChg>
        <pc:spChg chg="add del mod">
          <ac:chgData name="李新毅" userId="8f90503c-af94-41d6-864d-d126aecb8bca" providerId="ADAL" clId="{6EE7CFA6-BDB2-B345-929B-0603AB594E54}" dt="2022-04-21T06:25:20.547" v="5883"/>
          <ac:spMkLst>
            <pc:docMk/>
            <pc:sldMk cId="141419553" sldId="289"/>
            <ac:spMk id="8" creationId="{CC7145A9-8338-51C3-0227-698750036D0B}"/>
          </ac:spMkLst>
        </pc:spChg>
        <pc:spChg chg="add mod">
          <ac:chgData name="李新毅" userId="8f90503c-af94-41d6-864d-d126aecb8bca" providerId="ADAL" clId="{6EE7CFA6-BDB2-B345-929B-0603AB594E54}" dt="2022-04-21T06:29:53.714" v="6054" actId="1076"/>
          <ac:spMkLst>
            <pc:docMk/>
            <pc:sldMk cId="141419553" sldId="289"/>
            <ac:spMk id="9" creationId="{0285DBA1-4F5B-46D4-594E-ED6BA568F4AB}"/>
          </ac:spMkLst>
        </pc:spChg>
        <pc:spChg chg="add mod">
          <ac:chgData name="李新毅" userId="8f90503c-af94-41d6-864d-d126aecb8bca" providerId="ADAL" clId="{6EE7CFA6-BDB2-B345-929B-0603AB594E54}" dt="2022-04-21T06:29:46.635" v="6052" actId="1076"/>
          <ac:spMkLst>
            <pc:docMk/>
            <pc:sldMk cId="141419553" sldId="289"/>
            <ac:spMk id="10" creationId="{8271C2DD-2BA4-CFA1-13B4-0C91FB3F4644}"/>
          </ac:spMkLst>
        </pc:spChg>
        <pc:spChg chg="add mod">
          <ac:chgData name="李新毅" userId="8f90503c-af94-41d6-864d-d126aecb8bca" providerId="ADAL" clId="{6EE7CFA6-BDB2-B345-929B-0603AB594E54}" dt="2022-04-21T06:29:51.566" v="6053" actId="1076"/>
          <ac:spMkLst>
            <pc:docMk/>
            <pc:sldMk cId="141419553" sldId="289"/>
            <ac:spMk id="11" creationId="{AB80226A-5BCA-DAC0-1A1C-DF1FAF42101C}"/>
          </ac:spMkLst>
        </pc:spChg>
        <pc:spChg chg="add mod">
          <ac:chgData name="李新毅" userId="8f90503c-af94-41d6-864d-d126aecb8bca" providerId="ADAL" clId="{6EE7CFA6-BDB2-B345-929B-0603AB594E54}" dt="2022-04-21T06:27:48.073" v="5979" actId="20577"/>
          <ac:spMkLst>
            <pc:docMk/>
            <pc:sldMk cId="141419553" sldId="289"/>
            <ac:spMk id="12" creationId="{AC7FFEF6-9F31-4C55-003F-D5E5AEF3F0FA}"/>
          </ac:spMkLst>
        </pc:spChg>
        <pc:spChg chg="add mod">
          <ac:chgData name="李新毅" userId="8f90503c-af94-41d6-864d-d126aecb8bca" providerId="ADAL" clId="{6EE7CFA6-BDB2-B345-929B-0603AB594E54}" dt="2022-04-21T06:27:58.713" v="5986" actId="20577"/>
          <ac:spMkLst>
            <pc:docMk/>
            <pc:sldMk cId="141419553" sldId="289"/>
            <ac:spMk id="13" creationId="{31105F22-45E6-28EC-193E-24EF176BE35F}"/>
          </ac:spMkLst>
        </pc:spChg>
        <pc:spChg chg="add mod">
          <ac:chgData name="李新毅" userId="8f90503c-af94-41d6-864d-d126aecb8bca" providerId="ADAL" clId="{6EE7CFA6-BDB2-B345-929B-0603AB594E54}" dt="2022-04-21T06:28:13.224" v="6000" actId="20577"/>
          <ac:spMkLst>
            <pc:docMk/>
            <pc:sldMk cId="141419553" sldId="289"/>
            <ac:spMk id="14" creationId="{D16992F7-3BB0-B078-1FBB-E0AAA942E301}"/>
          </ac:spMkLst>
        </pc:spChg>
        <pc:spChg chg="add mod">
          <ac:chgData name="李新毅" userId="8f90503c-af94-41d6-864d-d126aecb8bca" providerId="ADAL" clId="{6EE7CFA6-BDB2-B345-929B-0603AB594E54}" dt="2022-04-21T06:28:25.222" v="6013" actId="20577"/>
          <ac:spMkLst>
            <pc:docMk/>
            <pc:sldMk cId="141419553" sldId="289"/>
            <ac:spMk id="15" creationId="{7A40D0FD-90F7-2138-CE06-458807BB3FC1}"/>
          </ac:spMkLst>
        </pc:spChg>
      </pc:sldChg>
      <pc:sldChg chg="modSp new mod">
        <pc:chgData name="李新毅" userId="8f90503c-af94-41d6-864d-d126aecb8bca" providerId="ADAL" clId="{6EE7CFA6-BDB2-B345-929B-0603AB594E54}" dt="2022-04-21T06:45:08.904" v="6245" actId="20577"/>
        <pc:sldMkLst>
          <pc:docMk/>
          <pc:sldMk cId="110650611" sldId="290"/>
        </pc:sldMkLst>
        <pc:spChg chg="mod">
          <ac:chgData name="李新毅" userId="8f90503c-af94-41d6-864d-d126aecb8bca" providerId="ADAL" clId="{6EE7CFA6-BDB2-B345-929B-0603AB594E54}" dt="2022-04-21T06:45:06.640" v="6244" actId="20577"/>
          <ac:spMkLst>
            <pc:docMk/>
            <pc:sldMk cId="110650611" sldId="290"/>
            <ac:spMk id="2" creationId="{D61FAF49-100E-9CF8-E08A-353C74B90791}"/>
          </ac:spMkLst>
        </pc:spChg>
        <pc:spChg chg="mod">
          <ac:chgData name="李新毅" userId="8f90503c-af94-41d6-864d-d126aecb8bca" providerId="ADAL" clId="{6EE7CFA6-BDB2-B345-929B-0603AB594E54}" dt="2022-04-21T06:45:08.904" v="6245" actId="20577"/>
          <ac:spMkLst>
            <pc:docMk/>
            <pc:sldMk cId="110650611" sldId="290"/>
            <ac:spMk id="3" creationId="{157F968A-27DC-3630-9956-620A002C9E95}"/>
          </ac:spMkLst>
        </pc:spChg>
        <pc:spChg chg="mod">
          <ac:chgData name="李新毅" userId="8f90503c-af94-41d6-864d-d126aecb8bca" providerId="ADAL" clId="{6EE7CFA6-BDB2-B345-929B-0603AB594E54}" dt="2022-04-21T06:44:56.649" v="6225" actId="20577"/>
          <ac:spMkLst>
            <pc:docMk/>
            <pc:sldMk cId="110650611" sldId="290"/>
            <ac:spMk id="4" creationId="{4428B7E9-99CD-E415-8828-A46723BA6787}"/>
          </ac:spMkLst>
        </pc:spChg>
      </pc:sldChg>
      <pc:sldChg chg="addSp modSp new mod">
        <pc:chgData name="李新毅" userId="8f90503c-af94-41d6-864d-d126aecb8bca" providerId="ADAL" clId="{6EE7CFA6-BDB2-B345-929B-0603AB594E54}" dt="2022-04-21T06:50:57.164" v="6588" actId="1076"/>
        <pc:sldMkLst>
          <pc:docMk/>
          <pc:sldMk cId="3198636085" sldId="291"/>
        </pc:sldMkLst>
        <pc:spChg chg="mod">
          <ac:chgData name="李新毅" userId="8f90503c-af94-41d6-864d-d126aecb8bca" providerId="ADAL" clId="{6EE7CFA6-BDB2-B345-929B-0603AB594E54}" dt="2022-04-21T06:47:46.936" v="6555" actId="20577"/>
          <ac:spMkLst>
            <pc:docMk/>
            <pc:sldMk cId="3198636085" sldId="291"/>
            <ac:spMk id="2" creationId="{A2F072C1-D3F1-918F-AC66-188E5EFB7908}"/>
          </ac:spMkLst>
        </pc:spChg>
        <pc:spChg chg="add mod">
          <ac:chgData name="李新毅" userId="8f90503c-af94-41d6-864d-d126aecb8bca" providerId="ADAL" clId="{6EE7CFA6-BDB2-B345-929B-0603AB594E54}" dt="2022-04-21T06:47:32.383" v="6540" actId="20577"/>
          <ac:spMkLst>
            <pc:docMk/>
            <pc:sldMk cId="3198636085" sldId="291"/>
            <ac:spMk id="4" creationId="{A89F856B-DB7B-46C8-A8B5-0CE4903557C7}"/>
          </ac:spMkLst>
        </pc:spChg>
        <pc:picChg chg="add mod">
          <ac:chgData name="李新毅" userId="8f90503c-af94-41d6-864d-d126aecb8bca" providerId="ADAL" clId="{6EE7CFA6-BDB2-B345-929B-0603AB594E54}" dt="2022-04-21T06:50:57.164" v="6588" actId="1076"/>
          <ac:picMkLst>
            <pc:docMk/>
            <pc:sldMk cId="3198636085" sldId="291"/>
            <ac:picMk id="3" creationId="{15932D15-7179-6572-FBD7-35890E4C29EB}"/>
          </ac:picMkLst>
        </pc:picChg>
      </pc:sldChg>
      <pc:sldChg chg="addSp delSp modSp new mod">
        <pc:chgData name="李新毅" userId="8f90503c-af94-41d6-864d-d126aecb8bca" providerId="ADAL" clId="{6EE7CFA6-BDB2-B345-929B-0603AB594E54}" dt="2022-04-21T06:52:55.534" v="7049" actId="20577"/>
        <pc:sldMkLst>
          <pc:docMk/>
          <pc:sldMk cId="953229985" sldId="292"/>
        </pc:sldMkLst>
        <pc:spChg chg="mod">
          <ac:chgData name="李新毅" userId="8f90503c-af94-41d6-864d-d126aecb8bca" providerId="ADAL" clId="{6EE7CFA6-BDB2-B345-929B-0603AB594E54}" dt="2022-04-21T06:48:01.456" v="6577" actId="20577"/>
          <ac:spMkLst>
            <pc:docMk/>
            <pc:sldMk cId="953229985" sldId="292"/>
            <ac:spMk id="2" creationId="{8D47B318-337E-1F85-0C65-18EE83523CA5}"/>
          </ac:spMkLst>
        </pc:spChg>
        <pc:spChg chg="add mod">
          <ac:chgData name="李新毅" userId="8f90503c-af94-41d6-864d-d126aecb8bca" providerId="ADAL" clId="{6EE7CFA6-BDB2-B345-929B-0603AB594E54}" dt="2022-04-21T06:52:55.534" v="7049" actId="20577"/>
          <ac:spMkLst>
            <pc:docMk/>
            <pc:sldMk cId="953229985" sldId="292"/>
            <ac:spMk id="5" creationId="{C99FF369-70BB-B155-F630-CBBB25D5D2DF}"/>
          </ac:spMkLst>
        </pc:spChg>
        <pc:picChg chg="add del">
          <ac:chgData name="李新毅" userId="8f90503c-af94-41d6-864d-d126aecb8bca" providerId="ADAL" clId="{6EE7CFA6-BDB2-B345-929B-0603AB594E54}" dt="2022-04-21T06:48:36.635" v="6579" actId="478"/>
          <ac:picMkLst>
            <pc:docMk/>
            <pc:sldMk cId="953229985" sldId="292"/>
            <ac:picMk id="3" creationId="{D696FDFB-400F-A22B-F56C-04BF0A9FEC08}"/>
          </ac:picMkLst>
        </pc:picChg>
        <pc:picChg chg="add mod">
          <ac:chgData name="李新毅" userId="8f90503c-af94-41d6-864d-d126aecb8bca" providerId="ADAL" clId="{6EE7CFA6-BDB2-B345-929B-0603AB594E54}" dt="2022-04-21T06:50:32.797" v="6582" actId="1076"/>
          <ac:picMkLst>
            <pc:docMk/>
            <pc:sldMk cId="953229985" sldId="292"/>
            <ac:picMk id="4" creationId="{951AC17F-7E1F-2C8B-FB97-BE88D2C87F0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94F6985-08E5-3A46-B19C-90FAC130222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ADB81E0-3F9B-D74C-9A1D-E452AE66193C}">
      <dgm:prSet phldrT="[文本]"/>
      <dgm:spPr/>
      <dgm:t>
        <a:bodyPr/>
        <a:lstStyle/>
        <a:p>
          <a:r>
            <a:rPr lang="zh-CN" altLang="en-US"/>
            <a:t>可逆加密</a:t>
          </a:r>
        </a:p>
      </dgm:t>
    </dgm:pt>
    <dgm:pt modelId="{65C6F14C-8BC0-1C42-B31A-056AD0799419}" type="parTrans" cxnId="{964FCE66-BEFB-7E4B-970F-44B025E0BA3C}">
      <dgm:prSet/>
      <dgm:spPr/>
      <dgm:t>
        <a:bodyPr/>
        <a:lstStyle/>
        <a:p>
          <a:endParaRPr lang="zh-CN" altLang="en-US"/>
        </a:p>
      </dgm:t>
    </dgm:pt>
    <dgm:pt modelId="{7D3DF552-A729-AD41-8902-201AA2CE87F8}" type="sibTrans" cxnId="{964FCE66-BEFB-7E4B-970F-44B025E0BA3C}">
      <dgm:prSet/>
      <dgm:spPr/>
      <dgm:t>
        <a:bodyPr/>
        <a:lstStyle/>
        <a:p>
          <a:endParaRPr lang="zh-CN" altLang="en-US"/>
        </a:p>
      </dgm:t>
    </dgm:pt>
    <dgm:pt modelId="{958C13FD-F33C-BD47-983D-523DD55BFFAF}">
      <dgm:prSet phldrT="[文本]"/>
      <dgm:spPr/>
      <dgm:t>
        <a:bodyPr/>
        <a:lstStyle/>
        <a:p>
          <a:r>
            <a:rPr lang="zh-CN" altLang="en-US"/>
            <a:t>对称加密</a:t>
          </a:r>
        </a:p>
      </dgm:t>
    </dgm:pt>
    <dgm:pt modelId="{31837305-6495-0E4E-8319-DACBDC11EFD2}" type="parTrans" cxnId="{1671EC9C-B597-AE42-916A-5FADE8A5152F}">
      <dgm:prSet/>
      <dgm:spPr/>
      <dgm:t>
        <a:bodyPr/>
        <a:lstStyle/>
        <a:p>
          <a:endParaRPr lang="zh-CN" altLang="en-US"/>
        </a:p>
      </dgm:t>
    </dgm:pt>
    <dgm:pt modelId="{DCDE10C2-6A16-3946-8DD5-B39136AA2160}" type="sibTrans" cxnId="{1671EC9C-B597-AE42-916A-5FADE8A5152F}">
      <dgm:prSet/>
      <dgm:spPr/>
      <dgm:t>
        <a:bodyPr/>
        <a:lstStyle/>
        <a:p>
          <a:endParaRPr lang="zh-CN" altLang="en-US"/>
        </a:p>
      </dgm:t>
    </dgm:pt>
    <dgm:pt modelId="{8F5B5012-586E-644A-B70F-2B551B08F11E}">
      <dgm:prSet phldrT="[文本]"/>
      <dgm:spPr/>
      <dgm:t>
        <a:bodyPr/>
        <a:lstStyle/>
        <a:p>
          <a:r>
            <a:rPr lang="zh-CN" altLang="en-US"/>
            <a:t>非对称加密</a:t>
          </a:r>
        </a:p>
      </dgm:t>
    </dgm:pt>
    <dgm:pt modelId="{303C38A9-6209-2044-A2CB-5D18A35D1344}" type="parTrans" cxnId="{8CA2BC40-3B1D-4348-843F-C3BBC7FFBCFF}">
      <dgm:prSet/>
      <dgm:spPr/>
      <dgm:t>
        <a:bodyPr/>
        <a:lstStyle/>
        <a:p>
          <a:endParaRPr lang="zh-CN" altLang="en-US"/>
        </a:p>
      </dgm:t>
    </dgm:pt>
    <dgm:pt modelId="{271074DB-E16F-D140-9000-BB77A588E050}" type="sibTrans" cxnId="{8CA2BC40-3B1D-4348-843F-C3BBC7FFBCFF}">
      <dgm:prSet/>
      <dgm:spPr/>
      <dgm:t>
        <a:bodyPr/>
        <a:lstStyle/>
        <a:p>
          <a:endParaRPr lang="zh-CN" altLang="en-US"/>
        </a:p>
      </dgm:t>
    </dgm:pt>
    <dgm:pt modelId="{502B18F6-F11C-D14C-A65C-8793F4A8A81E}">
      <dgm:prSet phldrT="[文本]"/>
      <dgm:spPr/>
      <dgm:t>
        <a:bodyPr/>
        <a:lstStyle/>
        <a:p>
          <a:r>
            <a:rPr lang="zh-CN" altLang="en-US"/>
            <a:t>不可逆加密</a:t>
          </a:r>
        </a:p>
      </dgm:t>
    </dgm:pt>
    <dgm:pt modelId="{900D7B50-E6DC-FB48-8808-095FF615D804}" type="parTrans" cxnId="{FCF95AD4-917A-8840-A87D-61F76166C7A8}">
      <dgm:prSet/>
      <dgm:spPr/>
      <dgm:t>
        <a:bodyPr/>
        <a:lstStyle/>
        <a:p>
          <a:endParaRPr lang="zh-CN" altLang="en-US"/>
        </a:p>
      </dgm:t>
    </dgm:pt>
    <dgm:pt modelId="{65E57715-E532-A646-9055-9F7092559FB7}" type="sibTrans" cxnId="{FCF95AD4-917A-8840-A87D-61F76166C7A8}">
      <dgm:prSet/>
      <dgm:spPr/>
      <dgm:t>
        <a:bodyPr/>
        <a:lstStyle/>
        <a:p>
          <a:endParaRPr lang="zh-CN" altLang="en-US"/>
        </a:p>
      </dgm:t>
    </dgm:pt>
    <dgm:pt modelId="{8CBA7C34-FBCB-2C4C-8147-A8EB2CACB29E}" type="pres">
      <dgm:prSet presAssocID="{F94F6985-08E5-3A46-B19C-90FAC130222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E60D295-0FF2-A642-9899-B3FB88506A61}" type="pres">
      <dgm:prSet presAssocID="{3ADB81E0-3F9B-D74C-9A1D-E452AE66193C}" presName="hierRoot1" presStyleCnt="0"/>
      <dgm:spPr/>
    </dgm:pt>
    <dgm:pt modelId="{825276DE-27F4-4E48-9722-659BB5C4599A}" type="pres">
      <dgm:prSet presAssocID="{3ADB81E0-3F9B-D74C-9A1D-E452AE66193C}" presName="composite" presStyleCnt="0"/>
      <dgm:spPr/>
    </dgm:pt>
    <dgm:pt modelId="{54DAAE41-C635-7344-A8BD-B2D4FDBE1BCC}" type="pres">
      <dgm:prSet presAssocID="{3ADB81E0-3F9B-D74C-9A1D-E452AE66193C}" presName="background" presStyleLbl="node0" presStyleIdx="0" presStyleCnt="2"/>
      <dgm:spPr/>
    </dgm:pt>
    <dgm:pt modelId="{B210628E-D5CA-0B40-9624-457309836947}" type="pres">
      <dgm:prSet presAssocID="{3ADB81E0-3F9B-D74C-9A1D-E452AE66193C}" presName="text" presStyleLbl="fgAcc0" presStyleIdx="0" presStyleCnt="2">
        <dgm:presLayoutVars>
          <dgm:chPref val="3"/>
        </dgm:presLayoutVars>
      </dgm:prSet>
      <dgm:spPr/>
    </dgm:pt>
    <dgm:pt modelId="{9050BECE-BA0B-6E4F-A114-5C9893D56F90}" type="pres">
      <dgm:prSet presAssocID="{3ADB81E0-3F9B-D74C-9A1D-E452AE66193C}" presName="hierChild2" presStyleCnt="0"/>
      <dgm:spPr/>
    </dgm:pt>
    <dgm:pt modelId="{F0CB7EC9-E45D-F44E-813A-23393342B898}" type="pres">
      <dgm:prSet presAssocID="{31837305-6495-0E4E-8319-DACBDC11EFD2}" presName="Name10" presStyleLbl="parChTrans1D2" presStyleIdx="0" presStyleCnt="2"/>
      <dgm:spPr/>
    </dgm:pt>
    <dgm:pt modelId="{E5797BF3-87CA-D640-B688-9CAC325E6B61}" type="pres">
      <dgm:prSet presAssocID="{958C13FD-F33C-BD47-983D-523DD55BFFAF}" presName="hierRoot2" presStyleCnt="0"/>
      <dgm:spPr/>
    </dgm:pt>
    <dgm:pt modelId="{808879FA-6159-004B-BBEF-29F816F1A121}" type="pres">
      <dgm:prSet presAssocID="{958C13FD-F33C-BD47-983D-523DD55BFFAF}" presName="composite2" presStyleCnt="0"/>
      <dgm:spPr/>
    </dgm:pt>
    <dgm:pt modelId="{CDB26E8D-57DF-044F-A19A-505A553DBF7D}" type="pres">
      <dgm:prSet presAssocID="{958C13FD-F33C-BD47-983D-523DD55BFFAF}" presName="background2" presStyleLbl="node2" presStyleIdx="0" presStyleCnt="2"/>
      <dgm:spPr/>
    </dgm:pt>
    <dgm:pt modelId="{6F24E8CC-7FEF-0148-A8FF-299B9C0EECA7}" type="pres">
      <dgm:prSet presAssocID="{958C13FD-F33C-BD47-983D-523DD55BFFAF}" presName="text2" presStyleLbl="fgAcc2" presStyleIdx="0" presStyleCnt="2">
        <dgm:presLayoutVars>
          <dgm:chPref val="3"/>
        </dgm:presLayoutVars>
      </dgm:prSet>
      <dgm:spPr/>
    </dgm:pt>
    <dgm:pt modelId="{8B92AE77-BC5C-DC44-AEA9-82E543CDAAF2}" type="pres">
      <dgm:prSet presAssocID="{958C13FD-F33C-BD47-983D-523DD55BFFAF}" presName="hierChild3" presStyleCnt="0"/>
      <dgm:spPr/>
    </dgm:pt>
    <dgm:pt modelId="{CD5D4ED0-76B4-CE4E-B589-DCF93D1682CC}" type="pres">
      <dgm:prSet presAssocID="{303C38A9-6209-2044-A2CB-5D18A35D1344}" presName="Name10" presStyleLbl="parChTrans1D2" presStyleIdx="1" presStyleCnt="2"/>
      <dgm:spPr/>
    </dgm:pt>
    <dgm:pt modelId="{FD2EFDC4-DF67-8040-917D-12B922218424}" type="pres">
      <dgm:prSet presAssocID="{8F5B5012-586E-644A-B70F-2B551B08F11E}" presName="hierRoot2" presStyleCnt="0"/>
      <dgm:spPr/>
    </dgm:pt>
    <dgm:pt modelId="{F84CE073-5C60-1547-B095-94FAA90BF035}" type="pres">
      <dgm:prSet presAssocID="{8F5B5012-586E-644A-B70F-2B551B08F11E}" presName="composite2" presStyleCnt="0"/>
      <dgm:spPr/>
    </dgm:pt>
    <dgm:pt modelId="{CF2F95E1-0761-C64D-A913-9D361CF808E1}" type="pres">
      <dgm:prSet presAssocID="{8F5B5012-586E-644A-B70F-2B551B08F11E}" presName="background2" presStyleLbl="node2" presStyleIdx="1" presStyleCnt="2"/>
      <dgm:spPr/>
    </dgm:pt>
    <dgm:pt modelId="{7C599680-7404-3C4E-A355-978F81ECCBC6}" type="pres">
      <dgm:prSet presAssocID="{8F5B5012-586E-644A-B70F-2B551B08F11E}" presName="text2" presStyleLbl="fgAcc2" presStyleIdx="1" presStyleCnt="2">
        <dgm:presLayoutVars>
          <dgm:chPref val="3"/>
        </dgm:presLayoutVars>
      </dgm:prSet>
      <dgm:spPr/>
    </dgm:pt>
    <dgm:pt modelId="{816EE16F-3434-4142-B6D6-38205FCF9886}" type="pres">
      <dgm:prSet presAssocID="{8F5B5012-586E-644A-B70F-2B551B08F11E}" presName="hierChild3" presStyleCnt="0"/>
      <dgm:spPr/>
    </dgm:pt>
    <dgm:pt modelId="{889D338C-2239-4E49-A519-78756E48E918}" type="pres">
      <dgm:prSet presAssocID="{502B18F6-F11C-D14C-A65C-8793F4A8A81E}" presName="hierRoot1" presStyleCnt="0"/>
      <dgm:spPr/>
    </dgm:pt>
    <dgm:pt modelId="{062C13E8-F601-3043-84EA-BF33F8FFA71E}" type="pres">
      <dgm:prSet presAssocID="{502B18F6-F11C-D14C-A65C-8793F4A8A81E}" presName="composite" presStyleCnt="0"/>
      <dgm:spPr/>
    </dgm:pt>
    <dgm:pt modelId="{CED9637B-0718-FD42-8BCF-92AA436B290C}" type="pres">
      <dgm:prSet presAssocID="{502B18F6-F11C-D14C-A65C-8793F4A8A81E}" presName="background" presStyleLbl="node0" presStyleIdx="1" presStyleCnt="2"/>
      <dgm:spPr/>
    </dgm:pt>
    <dgm:pt modelId="{8060D411-307C-6A48-907D-2E4D3B0F11D7}" type="pres">
      <dgm:prSet presAssocID="{502B18F6-F11C-D14C-A65C-8793F4A8A81E}" presName="text" presStyleLbl="fgAcc0" presStyleIdx="1" presStyleCnt="2">
        <dgm:presLayoutVars>
          <dgm:chPref val="3"/>
        </dgm:presLayoutVars>
      </dgm:prSet>
      <dgm:spPr/>
    </dgm:pt>
    <dgm:pt modelId="{297C3DB1-543B-D041-9885-35666ACF9665}" type="pres">
      <dgm:prSet presAssocID="{502B18F6-F11C-D14C-A65C-8793F4A8A81E}" presName="hierChild2" presStyleCnt="0"/>
      <dgm:spPr/>
    </dgm:pt>
  </dgm:ptLst>
  <dgm:cxnLst>
    <dgm:cxn modelId="{EC7F6826-8F45-4449-9A5F-091BB7DC4A20}" type="presOf" srcId="{3ADB81E0-3F9B-D74C-9A1D-E452AE66193C}" destId="{B210628E-D5CA-0B40-9624-457309836947}" srcOrd="0" destOrd="0" presId="urn:microsoft.com/office/officeart/2005/8/layout/hierarchy1"/>
    <dgm:cxn modelId="{158BB631-18E9-B94E-8CC1-9214849F9178}" type="presOf" srcId="{303C38A9-6209-2044-A2CB-5D18A35D1344}" destId="{CD5D4ED0-76B4-CE4E-B589-DCF93D1682CC}" srcOrd="0" destOrd="0" presId="urn:microsoft.com/office/officeart/2005/8/layout/hierarchy1"/>
    <dgm:cxn modelId="{6A41AB38-DA2E-7A4A-AC20-6D3AAAC9632E}" type="presOf" srcId="{31837305-6495-0E4E-8319-DACBDC11EFD2}" destId="{F0CB7EC9-E45D-F44E-813A-23393342B898}" srcOrd="0" destOrd="0" presId="urn:microsoft.com/office/officeart/2005/8/layout/hierarchy1"/>
    <dgm:cxn modelId="{8CA2BC40-3B1D-4348-843F-C3BBC7FFBCFF}" srcId="{3ADB81E0-3F9B-D74C-9A1D-E452AE66193C}" destId="{8F5B5012-586E-644A-B70F-2B551B08F11E}" srcOrd="1" destOrd="0" parTransId="{303C38A9-6209-2044-A2CB-5D18A35D1344}" sibTransId="{271074DB-E16F-D140-9000-BB77A588E050}"/>
    <dgm:cxn modelId="{E820485B-AD56-F44E-B691-B643A99B11F6}" type="presOf" srcId="{958C13FD-F33C-BD47-983D-523DD55BFFAF}" destId="{6F24E8CC-7FEF-0148-A8FF-299B9C0EECA7}" srcOrd="0" destOrd="0" presId="urn:microsoft.com/office/officeart/2005/8/layout/hierarchy1"/>
    <dgm:cxn modelId="{964FCE66-BEFB-7E4B-970F-44B025E0BA3C}" srcId="{F94F6985-08E5-3A46-B19C-90FAC130222D}" destId="{3ADB81E0-3F9B-D74C-9A1D-E452AE66193C}" srcOrd="0" destOrd="0" parTransId="{65C6F14C-8BC0-1C42-B31A-056AD0799419}" sibTransId="{7D3DF552-A729-AD41-8902-201AA2CE87F8}"/>
    <dgm:cxn modelId="{60761A79-8A47-3B42-A0BE-17088B92AE9C}" type="presOf" srcId="{8F5B5012-586E-644A-B70F-2B551B08F11E}" destId="{7C599680-7404-3C4E-A355-978F81ECCBC6}" srcOrd="0" destOrd="0" presId="urn:microsoft.com/office/officeart/2005/8/layout/hierarchy1"/>
    <dgm:cxn modelId="{DCEBCC7D-01AE-E04E-A68F-04146880CAF4}" type="presOf" srcId="{502B18F6-F11C-D14C-A65C-8793F4A8A81E}" destId="{8060D411-307C-6A48-907D-2E4D3B0F11D7}" srcOrd="0" destOrd="0" presId="urn:microsoft.com/office/officeart/2005/8/layout/hierarchy1"/>
    <dgm:cxn modelId="{7B709D84-B060-F449-B495-042003AF9920}" type="presOf" srcId="{F94F6985-08E5-3A46-B19C-90FAC130222D}" destId="{8CBA7C34-FBCB-2C4C-8147-A8EB2CACB29E}" srcOrd="0" destOrd="0" presId="urn:microsoft.com/office/officeart/2005/8/layout/hierarchy1"/>
    <dgm:cxn modelId="{1671EC9C-B597-AE42-916A-5FADE8A5152F}" srcId="{3ADB81E0-3F9B-D74C-9A1D-E452AE66193C}" destId="{958C13FD-F33C-BD47-983D-523DD55BFFAF}" srcOrd="0" destOrd="0" parTransId="{31837305-6495-0E4E-8319-DACBDC11EFD2}" sibTransId="{DCDE10C2-6A16-3946-8DD5-B39136AA2160}"/>
    <dgm:cxn modelId="{FCF95AD4-917A-8840-A87D-61F76166C7A8}" srcId="{F94F6985-08E5-3A46-B19C-90FAC130222D}" destId="{502B18F6-F11C-D14C-A65C-8793F4A8A81E}" srcOrd="1" destOrd="0" parTransId="{900D7B50-E6DC-FB48-8808-095FF615D804}" sibTransId="{65E57715-E532-A646-9055-9F7092559FB7}"/>
    <dgm:cxn modelId="{D7A892BB-D79B-6240-B4E9-F494A7C04ECC}" type="presParOf" srcId="{8CBA7C34-FBCB-2C4C-8147-A8EB2CACB29E}" destId="{AE60D295-0FF2-A642-9899-B3FB88506A61}" srcOrd="0" destOrd="0" presId="urn:microsoft.com/office/officeart/2005/8/layout/hierarchy1"/>
    <dgm:cxn modelId="{89FB253D-7E04-8847-8948-23201F25D11E}" type="presParOf" srcId="{AE60D295-0FF2-A642-9899-B3FB88506A61}" destId="{825276DE-27F4-4E48-9722-659BB5C4599A}" srcOrd="0" destOrd="0" presId="urn:microsoft.com/office/officeart/2005/8/layout/hierarchy1"/>
    <dgm:cxn modelId="{A8346B2C-F0E9-7345-B8F5-2B75A00F49C3}" type="presParOf" srcId="{825276DE-27F4-4E48-9722-659BB5C4599A}" destId="{54DAAE41-C635-7344-A8BD-B2D4FDBE1BCC}" srcOrd="0" destOrd="0" presId="urn:microsoft.com/office/officeart/2005/8/layout/hierarchy1"/>
    <dgm:cxn modelId="{86E5E3B6-FA7C-A645-B216-25AEAECE3709}" type="presParOf" srcId="{825276DE-27F4-4E48-9722-659BB5C4599A}" destId="{B210628E-D5CA-0B40-9624-457309836947}" srcOrd="1" destOrd="0" presId="urn:microsoft.com/office/officeart/2005/8/layout/hierarchy1"/>
    <dgm:cxn modelId="{680EFD8A-C680-A04C-AC2D-06336ED0F23E}" type="presParOf" srcId="{AE60D295-0FF2-A642-9899-B3FB88506A61}" destId="{9050BECE-BA0B-6E4F-A114-5C9893D56F90}" srcOrd="1" destOrd="0" presId="urn:microsoft.com/office/officeart/2005/8/layout/hierarchy1"/>
    <dgm:cxn modelId="{1867FD2D-B929-7542-B885-D7F017FA1535}" type="presParOf" srcId="{9050BECE-BA0B-6E4F-A114-5C9893D56F90}" destId="{F0CB7EC9-E45D-F44E-813A-23393342B898}" srcOrd="0" destOrd="0" presId="urn:microsoft.com/office/officeart/2005/8/layout/hierarchy1"/>
    <dgm:cxn modelId="{A0291C65-3048-EC49-8595-5E01C7DFC321}" type="presParOf" srcId="{9050BECE-BA0B-6E4F-A114-5C9893D56F90}" destId="{E5797BF3-87CA-D640-B688-9CAC325E6B61}" srcOrd="1" destOrd="0" presId="urn:microsoft.com/office/officeart/2005/8/layout/hierarchy1"/>
    <dgm:cxn modelId="{96AD92F1-AD30-FD40-A236-AB8E7F0E740D}" type="presParOf" srcId="{E5797BF3-87CA-D640-B688-9CAC325E6B61}" destId="{808879FA-6159-004B-BBEF-29F816F1A121}" srcOrd="0" destOrd="0" presId="urn:microsoft.com/office/officeart/2005/8/layout/hierarchy1"/>
    <dgm:cxn modelId="{4B09FB5A-6752-FF48-B478-7A5E0F32F69D}" type="presParOf" srcId="{808879FA-6159-004B-BBEF-29F816F1A121}" destId="{CDB26E8D-57DF-044F-A19A-505A553DBF7D}" srcOrd="0" destOrd="0" presId="urn:microsoft.com/office/officeart/2005/8/layout/hierarchy1"/>
    <dgm:cxn modelId="{D1ED2F7C-A961-6F46-BCFC-FF9D12EB25EF}" type="presParOf" srcId="{808879FA-6159-004B-BBEF-29F816F1A121}" destId="{6F24E8CC-7FEF-0148-A8FF-299B9C0EECA7}" srcOrd="1" destOrd="0" presId="urn:microsoft.com/office/officeart/2005/8/layout/hierarchy1"/>
    <dgm:cxn modelId="{C3B49016-546D-604D-85AE-FB3396B48A46}" type="presParOf" srcId="{E5797BF3-87CA-D640-B688-9CAC325E6B61}" destId="{8B92AE77-BC5C-DC44-AEA9-82E543CDAAF2}" srcOrd="1" destOrd="0" presId="urn:microsoft.com/office/officeart/2005/8/layout/hierarchy1"/>
    <dgm:cxn modelId="{1A168CEE-14BB-8E44-8D09-DFDF5A0DA826}" type="presParOf" srcId="{9050BECE-BA0B-6E4F-A114-5C9893D56F90}" destId="{CD5D4ED0-76B4-CE4E-B589-DCF93D1682CC}" srcOrd="2" destOrd="0" presId="urn:microsoft.com/office/officeart/2005/8/layout/hierarchy1"/>
    <dgm:cxn modelId="{7C92373B-2606-2143-A009-B1C051478FC8}" type="presParOf" srcId="{9050BECE-BA0B-6E4F-A114-5C9893D56F90}" destId="{FD2EFDC4-DF67-8040-917D-12B922218424}" srcOrd="3" destOrd="0" presId="urn:microsoft.com/office/officeart/2005/8/layout/hierarchy1"/>
    <dgm:cxn modelId="{4E40E66C-3442-4548-8966-D54541F715AC}" type="presParOf" srcId="{FD2EFDC4-DF67-8040-917D-12B922218424}" destId="{F84CE073-5C60-1547-B095-94FAA90BF035}" srcOrd="0" destOrd="0" presId="urn:microsoft.com/office/officeart/2005/8/layout/hierarchy1"/>
    <dgm:cxn modelId="{46666990-1989-8E46-B76C-B1F057481372}" type="presParOf" srcId="{F84CE073-5C60-1547-B095-94FAA90BF035}" destId="{CF2F95E1-0761-C64D-A913-9D361CF808E1}" srcOrd="0" destOrd="0" presId="urn:microsoft.com/office/officeart/2005/8/layout/hierarchy1"/>
    <dgm:cxn modelId="{BA3A8C8E-5821-BC4A-AD2D-06A6D2946491}" type="presParOf" srcId="{F84CE073-5C60-1547-B095-94FAA90BF035}" destId="{7C599680-7404-3C4E-A355-978F81ECCBC6}" srcOrd="1" destOrd="0" presId="urn:microsoft.com/office/officeart/2005/8/layout/hierarchy1"/>
    <dgm:cxn modelId="{F39CDEEB-6DB4-EB44-AB51-418353C9FAB3}" type="presParOf" srcId="{FD2EFDC4-DF67-8040-917D-12B922218424}" destId="{816EE16F-3434-4142-B6D6-38205FCF9886}" srcOrd="1" destOrd="0" presId="urn:microsoft.com/office/officeart/2005/8/layout/hierarchy1"/>
    <dgm:cxn modelId="{C45A3F10-5B4D-0E49-B06A-067899F65534}" type="presParOf" srcId="{8CBA7C34-FBCB-2C4C-8147-A8EB2CACB29E}" destId="{889D338C-2239-4E49-A519-78756E48E918}" srcOrd="1" destOrd="0" presId="urn:microsoft.com/office/officeart/2005/8/layout/hierarchy1"/>
    <dgm:cxn modelId="{59AD7210-4B56-F445-9D87-ADD565DF83DA}" type="presParOf" srcId="{889D338C-2239-4E49-A519-78756E48E918}" destId="{062C13E8-F601-3043-84EA-BF33F8FFA71E}" srcOrd="0" destOrd="0" presId="urn:microsoft.com/office/officeart/2005/8/layout/hierarchy1"/>
    <dgm:cxn modelId="{6B6B9A46-2D38-9E48-8B8F-CEF50F25AB8B}" type="presParOf" srcId="{062C13E8-F601-3043-84EA-BF33F8FFA71E}" destId="{CED9637B-0718-FD42-8BCF-92AA436B290C}" srcOrd="0" destOrd="0" presId="urn:microsoft.com/office/officeart/2005/8/layout/hierarchy1"/>
    <dgm:cxn modelId="{2E7E1463-0A45-D944-B25E-F472BD870AE3}" type="presParOf" srcId="{062C13E8-F601-3043-84EA-BF33F8FFA71E}" destId="{8060D411-307C-6A48-907D-2E4D3B0F11D7}" srcOrd="1" destOrd="0" presId="urn:microsoft.com/office/officeart/2005/8/layout/hierarchy1"/>
    <dgm:cxn modelId="{0B9863B5-A134-2546-8E39-7243AEB79AB7}" type="presParOf" srcId="{889D338C-2239-4E49-A519-78756E48E918}" destId="{297C3DB1-543B-D041-9885-35666ACF966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28C9D1-530E-254E-8887-0892A9228209}" type="doc">
      <dgm:prSet loTypeId="urn:microsoft.com/office/officeart/2005/8/layout/lis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BE123B-DCFA-4C4D-8DA9-59D12A2B6EA8}">
      <dgm:prSet phldrT="[文本]"/>
      <dgm:spPr/>
      <dgm:t>
        <a:bodyPr/>
        <a:lstStyle/>
        <a:p>
          <a:r>
            <a:rPr lang="zh-CN" altLang="en-US"/>
            <a:t>动态数据脱敏</a:t>
          </a:r>
        </a:p>
      </dgm:t>
    </dgm:pt>
    <dgm:pt modelId="{1E77F74C-FABD-CD40-A6D2-49CEF45E522B}" type="parTrans" cxnId="{56220D0E-1705-C749-831D-56BBFCF8EBB3}">
      <dgm:prSet/>
      <dgm:spPr/>
      <dgm:t>
        <a:bodyPr/>
        <a:lstStyle/>
        <a:p>
          <a:endParaRPr lang="zh-CN" altLang="en-US"/>
        </a:p>
      </dgm:t>
    </dgm:pt>
    <dgm:pt modelId="{366BBF7F-71A3-FD4C-9EF0-25AFC1E13677}" type="sibTrans" cxnId="{56220D0E-1705-C749-831D-56BBFCF8EBB3}">
      <dgm:prSet/>
      <dgm:spPr/>
      <dgm:t>
        <a:bodyPr/>
        <a:lstStyle/>
        <a:p>
          <a:endParaRPr lang="zh-CN" altLang="en-US"/>
        </a:p>
      </dgm:t>
    </dgm:pt>
    <dgm:pt modelId="{FC6CF088-439B-434E-8C6D-18550D4FE0F4}">
      <dgm:prSet phldrT="[文本]"/>
      <dgm:spPr/>
      <dgm:t>
        <a:bodyPr/>
        <a:lstStyle/>
        <a:p>
          <a:r>
            <a:rPr lang="zh-CN" altLang="en-US"/>
            <a:t>静态数据脱敏</a:t>
          </a:r>
        </a:p>
      </dgm:t>
    </dgm:pt>
    <dgm:pt modelId="{D5D3AF7A-C7C2-9E41-9693-FA989B931D84}" type="parTrans" cxnId="{6F432B96-102F-7F46-9E4C-E1861467A0F2}">
      <dgm:prSet/>
      <dgm:spPr/>
      <dgm:t>
        <a:bodyPr/>
        <a:lstStyle/>
        <a:p>
          <a:endParaRPr lang="zh-CN" altLang="en-US"/>
        </a:p>
      </dgm:t>
    </dgm:pt>
    <dgm:pt modelId="{BD8AA641-71C3-BD4B-9D59-02FFCC361D3F}" type="sibTrans" cxnId="{6F432B96-102F-7F46-9E4C-E1861467A0F2}">
      <dgm:prSet/>
      <dgm:spPr/>
      <dgm:t>
        <a:bodyPr/>
        <a:lstStyle/>
        <a:p>
          <a:endParaRPr lang="zh-CN" altLang="en-US"/>
        </a:p>
      </dgm:t>
    </dgm:pt>
    <dgm:pt modelId="{A2FD0454-9B92-E14F-ABA3-06ECFE2032C8}" type="pres">
      <dgm:prSet presAssocID="{3728C9D1-530E-254E-8887-0892A9228209}" presName="linear" presStyleCnt="0">
        <dgm:presLayoutVars>
          <dgm:dir/>
          <dgm:animLvl val="lvl"/>
          <dgm:resizeHandles val="exact"/>
        </dgm:presLayoutVars>
      </dgm:prSet>
      <dgm:spPr/>
    </dgm:pt>
    <dgm:pt modelId="{E0C2AD22-FDB2-4944-BB62-9F739FD69FFC}" type="pres">
      <dgm:prSet presAssocID="{DABE123B-DCFA-4C4D-8DA9-59D12A2B6EA8}" presName="parentLin" presStyleCnt="0"/>
      <dgm:spPr/>
    </dgm:pt>
    <dgm:pt modelId="{0770AFEA-E02E-3941-B738-D2B064FA8749}" type="pres">
      <dgm:prSet presAssocID="{DABE123B-DCFA-4C4D-8DA9-59D12A2B6EA8}" presName="parentLeftMargin" presStyleLbl="node1" presStyleIdx="0" presStyleCnt="2"/>
      <dgm:spPr/>
    </dgm:pt>
    <dgm:pt modelId="{A9E56ECF-B593-5B4E-B8D9-29D1A1B0DE80}" type="pres">
      <dgm:prSet presAssocID="{DABE123B-DCFA-4C4D-8DA9-59D12A2B6EA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9EECDC0-647E-864B-BC17-C605C6B0932C}" type="pres">
      <dgm:prSet presAssocID="{DABE123B-DCFA-4C4D-8DA9-59D12A2B6EA8}" presName="negativeSpace" presStyleCnt="0"/>
      <dgm:spPr/>
    </dgm:pt>
    <dgm:pt modelId="{F5779721-C449-414A-B6DC-B16ACB9F708C}" type="pres">
      <dgm:prSet presAssocID="{DABE123B-DCFA-4C4D-8DA9-59D12A2B6EA8}" presName="childText" presStyleLbl="conFgAcc1" presStyleIdx="0" presStyleCnt="2">
        <dgm:presLayoutVars>
          <dgm:bulletEnabled val="1"/>
        </dgm:presLayoutVars>
      </dgm:prSet>
      <dgm:spPr/>
    </dgm:pt>
    <dgm:pt modelId="{3373960C-214D-BB45-986D-B8EEC1F9B947}" type="pres">
      <dgm:prSet presAssocID="{366BBF7F-71A3-FD4C-9EF0-25AFC1E13677}" presName="spaceBetweenRectangles" presStyleCnt="0"/>
      <dgm:spPr/>
    </dgm:pt>
    <dgm:pt modelId="{10D128B8-99EB-9344-ABDA-C166943DC7C0}" type="pres">
      <dgm:prSet presAssocID="{FC6CF088-439B-434E-8C6D-18550D4FE0F4}" presName="parentLin" presStyleCnt="0"/>
      <dgm:spPr/>
    </dgm:pt>
    <dgm:pt modelId="{D074755E-47A9-5F45-BD4E-F8842C936E4E}" type="pres">
      <dgm:prSet presAssocID="{FC6CF088-439B-434E-8C6D-18550D4FE0F4}" presName="parentLeftMargin" presStyleLbl="node1" presStyleIdx="0" presStyleCnt="2"/>
      <dgm:spPr/>
    </dgm:pt>
    <dgm:pt modelId="{7B4A482A-3AA2-D946-942D-D8066490AFE2}" type="pres">
      <dgm:prSet presAssocID="{FC6CF088-439B-434E-8C6D-18550D4FE0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C7A2D97-451E-C542-9F93-FC56F388B198}" type="pres">
      <dgm:prSet presAssocID="{FC6CF088-439B-434E-8C6D-18550D4FE0F4}" presName="negativeSpace" presStyleCnt="0"/>
      <dgm:spPr/>
    </dgm:pt>
    <dgm:pt modelId="{F9021CCF-16B1-164A-8258-EDC9B684CBD2}" type="pres">
      <dgm:prSet presAssocID="{FC6CF088-439B-434E-8C6D-18550D4FE0F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6220D0E-1705-C749-831D-56BBFCF8EBB3}" srcId="{3728C9D1-530E-254E-8887-0892A9228209}" destId="{DABE123B-DCFA-4C4D-8DA9-59D12A2B6EA8}" srcOrd="0" destOrd="0" parTransId="{1E77F74C-FABD-CD40-A6D2-49CEF45E522B}" sibTransId="{366BBF7F-71A3-FD4C-9EF0-25AFC1E13677}"/>
    <dgm:cxn modelId="{990A3219-D821-2446-85E8-0D8CAA47EBC4}" type="presOf" srcId="{FC6CF088-439B-434E-8C6D-18550D4FE0F4}" destId="{D074755E-47A9-5F45-BD4E-F8842C936E4E}" srcOrd="0" destOrd="0" presId="urn:microsoft.com/office/officeart/2005/8/layout/list1"/>
    <dgm:cxn modelId="{9E154F2E-2DFA-2546-8BD0-EAC0A77FE40D}" type="presOf" srcId="{DABE123B-DCFA-4C4D-8DA9-59D12A2B6EA8}" destId="{0770AFEA-E02E-3941-B738-D2B064FA8749}" srcOrd="0" destOrd="0" presId="urn:microsoft.com/office/officeart/2005/8/layout/list1"/>
    <dgm:cxn modelId="{9348D65E-67F8-2B47-B22C-61D8E81339ED}" type="presOf" srcId="{3728C9D1-530E-254E-8887-0892A9228209}" destId="{A2FD0454-9B92-E14F-ABA3-06ECFE2032C8}" srcOrd="0" destOrd="0" presId="urn:microsoft.com/office/officeart/2005/8/layout/list1"/>
    <dgm:cxn modelId="{A1183889-7451-2A48-9535-6CB3E0B4A78A}" type="presOf" srcId="{DABE123B-DCFA-4C4D-8DA9-59D12A2B6EA8}" destId="{A9E56ECF-B593-5B4E-B8D9-29D1A1B0DE80}" srcOrd="1" destOrd="0" presId="urn:microsoft.com/office/officeart/2005/8/layout/list1"/>
    <dgm:cxn modelId="{6F432B96-102F-7F46-9E4C-E1861467A0F2}" srcId="{3728C9D1-530E-254E-8887-0892A9228209}" destId="{FC6CF088-439B-434E-8C6D-18550D4FE0F4}" srcOrd="1" destOrd="0" parTransId="{D5D3AF7A-C7C2-9E41-9693-FA989B931D84}" sibTransId="{BD8AA641-71C3-BD4B-9D59-02FFCC361D3F}"/>
    <dgm:cxn modelId="{B32FF4F1-891B-CB4B-9C4E-7AB344657796}" type="presOf" srcId="{FC6CF088-439B-434E-8C6D-18550D4FE0F4}" destId="{7B4A482A-3AA2-D946-942D-D8066490AFE2}" srcOrd="1" destOrd="0" presId="urn:microsoft.com/office/officeart/2005/8/layout/list1"/>
    <dgm:cxn modelId="{AAE602B5-A3FC-3F47-A3A0-488EEE3BCDD9}" type="presParOf" srcId="{A2FD0454-9B92-E14F-ABA3-06ECFE2032C8}" destId="{E0C2AD22-FDB2-4944-BB62-9F739FD69FFC}" srcOrd="0" destOrd="0" presId="urn:microsoft.com/office/officeart/2005/8/layout/list1"/>
    <dgm:cxn modelId="{F17DFBB9-9B16-1A42-A070-C1630125EB70}" type="presParOf" srcId="{E0C2AD22-FDB2-4944-BB62-9F739FD69FFC}" destId="{0770AFEA-E02E-3941-B738-D2B064FA8749}" srcOrd="0" destOrd="0" presId="urn:microsoft.com/office/officeart/2005/8/layout/list1"/>
    <dgm:cxn modelId="{B7CCA8C9-333C-C143-B8C2-79F2CBCAA398}" type="presParOf" srcId="{E0C2AD22-FDB2-4944-BB62-9F739FD69FFC}" destId="{A9E56ECF-B593-5B4E-B8D9-29D1A1B0DE80}" srcOrd="1" destOrd="0" presId="urn:microsoft.com/office/officeart/2005/8/layout/list1"/>
    <dgm:cxn modelId="{F962C52C-CF17-5E4F-B04D-876781F61F81}" type="presParOf" srcId="{A2FD0454-9B92-E14F-ABA3-06ECFE2032C8}" destId="{49EECDC0-647E-864B-BC17-C605C6B0932C}" srcOrd="1" destOrd="0" presId="urn:microsoft.com/office/officeart/2005/8/layout/list1"/>
    <dgm:cxn modelId="{A048F541-DB1A-744D-8F18-C80F3580AAB8}" type="presParOf" srcId="{A2FD0454-9B92-E14F-ABA3-06ECFE2032C8}" destId="{F5779721-C449-414A-B6DC-B16ACB9F708C}" srcOrd="2" destOrd="0" presId="urn:microsoft.com/office/officeart/2005/8/layout/list1"/>
    <dgm:cxn modelId="{28DFB70C-29B1-4040-ACE0-E01422BAC3D8}" type="presParOf" srcId="{A2FD0454-9B92-E14F-ABA3-06ECFE2032C8}" destId="{3373960C-214D-BB45-986D-B8EEC1F9B947}" srcOrd="3" destOrd="0" presId="urn:microsoft.com/office/officeart/2005/8/layout/list1"/>
    <dgm:cxn modelId="{DFC7CBA5-C8A7-2941-B84D-DE18313E28F1}" type="presParOf" srcId="{A2FD0454-9B92-E14F-ABA3-06ECFE2032C8}" destId="{10D128B8-99EB-9344-ABDA-C166943DC7C0}" srcOrd="4" destOrd="0" presId="urn:microsoft.com/office/officeart/2005/8/layout/list1"/>
    <dgm:cxn modelId="{A0B787B6-B336-D640-83C4-6E4CBD530CDE}" type="presParOf" srcId="{10D128B8-99EB-9344-ABDA-C166943DC7C0}" destId="{D074755E-47A9-5F45-BD4E-F8842C936E4E}" srcOrd="0" destOrd="0" presId="urn:microsoft.com/office/officeart/2005/8/layout/list1"/>
    <dgm:cxn modelId="{57D0F867-E31E-DE4B-BF18-4C71DE14F60A}" type="presParOf" srcId="{10D128B8-99EB-9344-ABDA-C166943DC7C0}" destId="{7B4A482A-3AA2-D946-942D-D8066490AFE2}" srcOrd="1" destOrd="0" presId="urn:microsoft.com/office/officeart/2005/8/layout/list1"/>
    <dgm:cxn modelId="{D2F12051-21A1-8545-98C5-B2BF49CEAFC5}" type="presParOf" srcId="{A2FD0454-9B92-E14F-ABA3-06ECFE2032C8}" destId="{9C7A2D97-451E-C542-9F93-FC56F388B198}" srcOrd="5" destOrd="0" presId="urn:microsoft.com/office/officeart/2005/8/layout/list1"/>
    <dgm:cxn modelId="{7CA71AAD-5EBC-9B49-A065-8BB6547F514D}" type="presParOf" srcId="{A2FD0454-9B92-E14F-ABA3-06ECFE2032C8}" destId="{F9021CCF-16B1-164A-8258-EDC9B684CB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5D4ED0-76B4-CE4E-B589-DCF93D1682CC}">
      <dsp:nvSpPr>
        <dsp:cNvPr id="0" name=""/>
        <dsp:cNvSpPr/>
      </dsp:nvSpPr>
      <dsp:spPr>
        <a:xfrm>
          <a:off x="3068240" y="2162814"/>
          <a:ext cx="1685131" cy="8019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6518"/>
              </a:lnTo>
              <a:lnTo>
                <a:pt x="1685131" y="546518"/>
              </a:lnTo>
              <a:lnTo>
                <a:pt x="1685131" y="801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CB7EC9-E45D-F44E-813A-23393342B898}">
      <dsp:nvSpPr>
        <dsp:cNvPr id="0" name=""/>
        <dsp:cNvSpPr/>
      </dsp:nvSpPr>
      <dsp:spPr>
        <a:xfrm>
          <a:off x="1383109" y="2162814"/>
          <a:ext cx="1685131" cy="801969"/>
        </a:xfrm>
        <a:custGeom>
          <a:avLst/>
          <a:gdLst/>
          <a:ahLst/>
          <a:cxnLst/>
          <a:rect l="0" t="0" r="0" b="0"/>
          <a:pathLst>
            <a:path>
              <a:moveTo>
                <a:pt x="1685131" y="0"/>
              </a:moveTo>
              <a:lnTo>
                <a:pt x="1685131" y="546518"/>
              </a:lnTo>
              <a:lnTo>
                <a:pt x="0" y="546518"/>
              </a:lnTo>
              <a:lnTo>
                <a:pt x="0" y="80196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DAAE41-C635-7344-A8BD-B2D4FDBE1BCC}">
      <dsp:nvSpPr>
        <dsp:cNvPr id="0" name=""/>
        <dsp:cNvSpPr/>
      </dsp:nvSpPr>
      <dsp:spPr>
        <a:xfrm>
          <a:off x="1689496" y="411810"/>
          <a:ext cx="2757487" cy="175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0628E-D5CA-0B40-9624-457309836947}">
      <dsp:nvSpPr>
        <dsp:cNvPr id="0" name=""/>
        <dsp:cNvSpPr/>
      </dsp:nvSpPr>
      <dsp:spPr>
        <a:xfrm>
          <a:off x="1995884" y="702878"/>
          <a:ext cx="2757487" cy="175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/>
            <a:t>可逆加密</a:t>
          </a:r>
        </a:p>
      </dsp:txBody>
      <dsp:txXfrm>
        <a:off x="2047169" y="754163"/>
        <a:ext cx="2654917" cy="1648434"/>
      </dsp:txXfrm>
    </dsp:sp>
    <dsp:sp modelId="{CDB26E8D-57DF-044F-A19A-505A553DBF7D}">
      <dsp:nvSpPr>
        <dsp:cNvPr id="0" name=""/>
        <dsp:cNvSpPr/>
      </dsp:nvSpPr>
      <dsp:spPr>
        <a:xfrm>
          <a:off x="4365" y="2964784"/>
          <a:ext cx="2757487" cy="175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E8CC-7FEF-0148-A8FF-299B9C0EECA7}">
      <dsp:nvSpPr>
        <dsp:cNvPr id="0" name=""/>
        <dsp:cNvSpPr/>
      </dsp:nvSpPr>
      <dsp:spPr>
        <a:xfrm>
          <a:off x="310753" y="3255852"/>
          <a:ext cx="2757487" cy="175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/>
            <a:t>对称加密</a:t>
          </a:r>
        </a:p>
      </dsp:txBody>
      <dsp:txXfrm>
        <a:off x="362038" y="3307137"/>
        <a:ext cx="2654917" cy="1648434"/>
      </dsp:txXfrm>
    </dsp:sp>
    <dsp:sp modelId="{CF2F95E1-0761-C64D-A913-9D361CF808E1}">
      <dsp:nvSpPr>
        <dsp:cNvPr id="0" name=""/>
        <dsp:cNvSpPr/>
      </dsp:nvSpPr>
      <dsp:spPr>
        <a:xfrm>
          <a:off x="3374628" y="2964784"/>
          <a:ext cx="2757487" cy="175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599680-7404-3C4E-A355-978F81ECCBC6}">
      <dsp:nvSpPr>
        <dsp:cNvPr id="0" name=""/>
        <dsp:cNvSpPr/>
      </dsp:nvSpPr>
      <dsp:spPr>
        <a:xfrm>
          <a:off x="3681015" y="3255852"/>
          <a:ext cx="2757487" cy="175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/>
            <a:t>非对称加密</a:t>
          </a:r>
        </a:p>
      </dsp:txBody>
      <dsp:txXfrm>
        <a:off x="3732300" y="3307137"/>
        <a:ext cx="2654917" cy="1648434"/>
      </dsp:txXfrm>
    </dsp:sp>
    <dsp:sp modelId="{CED9637B-0718-FD42-8BCF-92AA436B290C}">
      <dsp:nvSpPr>
        <dsp:cNvPr id="0" name=""/>
        <dsp:cNvSpPr/>
      </dsp:nvSpPr>
      <dsp:spPr>
        <a:xfrm>
          <a:off x="5059759" y="411810"/>
          <a:ext cx="2757487" cy="17510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60D411-307C-6A48-907D-2E4D3B0F11D7}">
      <dsp:nvSpPr>
        <dsp:cNvPr id="0" name=""/>
        <dsp:cNvSpPr/>
      </dsp:nvSpPr>
      <dsp:spPr>
        <a:xfrm>
          <a:off x="5366146" y="702878"/>
          <a:ext cx="2757487" cy="1751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200" kern="1200"/>
            <a:t>不可逆加密</a:t>
          </a:r>
        </a:p>
      </dsp:txBody>
      <dsp:txXfrm>
        <a:off x="5417431" y="754163"/>
        <a:ext cx="2654917" cy="16484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779721-C449-414A-B6DC-B16ACB9F708C}">
      <dsp:nvSpPr>
        <dsp:cNvPr id="0" name=""/>
        <dsp:cNvSpPr/>
      </dsp:nvSpPr>
      <dsp:spPr>
        <a:xfrm>
          <a:off x="0" y="602323"/>
          <a:ext cx="8128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56ECF-B593-5B4E-B8D9-29D1A1B0DE80}">
      <dsp:nvSpPr>
        <dsp:cNvPr id="0" name=""/>
        <dsp:cNvSpPr/>
      </dsp:nvSpPr>
      <dsp:spPr>
        <a:xfrm>
          <a:off x="406400" y="26683"/>
          <a:ext cx="568960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/>
            <a:t>动态数据脱敏</a:t>
          </a:r>
        </a:p>
      </dsp:txBody>
      <dsp:txXfrm>
        <a:off x="462601" y="82884"/>
        <a:ext cx="5577198" cy="1038878"/>
      </dsp:txXfrm>
    </dsp:sp>
    <dsp:sp modelId="{F9021CCF-16B1-164A-8258-EDC9B684CBD2}">
      <dsp:nvSpPr>
        <dsp:cNvPr id="0" name=""/>
        <dsp:cNvSpPr/>
      </dsp:nvSpPr>
      <dsp:spPr>
        <a:xfrm>
          <a:off x="0" y="2371363"/>
          <a:ext cx="8128000" cy="98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4A482A-3AA2-D946-942D-D8066490AFE2}">
      <dsp:nvSpPr>
        <dsp:cNvPr id="0" name=""/>
        <dsp:cNvSpPr/>
      </dsp:nvSpPr>
      <dsp:spPr>
        <a:xfrm>
          <a:off x="406400" y="1795723"/>
          <a:ext cx="5689600" cy="1151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900" kern="1200"/>
            <a:t>静态数据脱敏</a:t>
          </a:r>
        </a:p>
      </dsp:txBody>
      <dsp:txXfrm>
        <a:off x="462601" y="1851924"/>
        <a:ext cx="5577198" cy="1038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404572-0F60-8F4F-915A-F6514FACAD2B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345B0-9DF8-D547-A251-8F12DEB6A7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135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345B0-9DF8-D547-A251-8F12DEB6A735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9056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EFC45-8A57-7648-BA7B-CD9194567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80022" y="2464319"/>
            <a:ext cx="6858071" cy="646331"/>
          </a:xfrm>
        </p:spPr>
        <p:txBody>
          <a:bodyPr wrap="square">
            <a:spAutoFit/>
          </a:bodyPr>
          <a:lstStyle>
            <a:lvl1pPr>
              <a:defRPr lang="zh-CN" altLang="en-US" sz="4000" b="1" dirty="0">
                <a:ln w="9525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 algn="dist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E9C0CC-1523-E34B-8AB4-B37DE1F549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648" y="3429000"/>
            <a:ext cx="5019675" cy="528819"/>
          </a:xfrm>
        </p:spPr>
        <p:txBody>
          <a:bodyPr>
            <a:normAutofit/>
          </a:bodyPr>
          <a:lstStyle>
            <a:lvl1pPr marL="0" indent="0" algn="r">
              <a:buNone/>
              <a:defRPr sz="16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AD0EF4D-365B-C442-AFE7-AA834987EB77}"/>
              </a:ext>
            </a:extLst>
          </p:cNvPr>
          <p:cNvGrpSpPr/>
          <p:nvPr userDrawn="1"/>
        </p:nvGrpSpPr>
        <p:grpSpPr>
          <a:xfrm>
            <a:off x="9282112" y="6299944"/>
            <a:ext cx="2421739" cy="393106"/>
            <a:chOff x="8404207" y="6011705"/>
            <a:chExt cx="2421739" cy="393106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B9BA78C-2AE1-F341-AC21-B01E96C3ED1E}"/>
                </a:ext>
              </a:extLst>
            </p:cNvPr>
            <p:cNvGrpSpPr/>
            <p:nvPr/>
          </p:nvGrpSpPr>
          <p:grpSpPr>
            <a:xfrm>
              <a:off x="8404207" y="6011705"/>
              <a:ext cx="393106" cy="393106"/>
              <a:chOff x="8404207" y="6011705"/>
              <a:chExt cx="393106" cy="393106"/>
            </a:xfrm>
          </p:grpSpPr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696B96F2-97BB-2B4C-8CDC-8DFEE3DB9020}"/>
                  </a:ext>
                </a:extLst>
              </p:cNvPr>
              <p:cNvSpPr/>
              <p:nvPr/>
            </p:nvSpPr>
            <p:spPr>
              <a:xfrm>
                <a:off x="8404207" y="6011705"/>
                <a:ext cx="393106" cy="393106"/>
              </a:xfrm>
              <a:prstGeom prst="ellipse">
                <a:avLst/>
              </a:prstGeom>
              <a:solidFill>
                <a:srgbClr val="0F6D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0" name="doctor_65465">
                <a:extLst>
                  <a:ext uri="{FF2B5EF4-FFF2-40B4-BE49-F238E27FC236}">
                    <a16:creationId xmlns:a16="http://schemas.microsoft.com/office/drawing/2014/main" id="{F0E40B76-3F61-854C-B959-90AAAE8339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09516" y="6106695"/>
                <a:ext cx="182487" cy="199176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F37E609B-AC56-9740-B2C6-5C52FC9B25E0}"/>
                </a:ext>
              </a:extLst>
            </p:cNvPr>
            <p:cNvGrpSpPr/>
            <p:nvPr/>
          </p:nvGrpSpPr>
          <p:grpSpPr>
            <a:xfrm>
              <a:off x="9756629" y="6011705"/>
              <a:ext cx="393106" cy="393106"/>
              <a:chOff x="9470777" y="6011705"/>
              <a:chExt cx="393106" cy="393106"/>
            </a:xfrm>
          </p:grpSpPr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50730A81-C6E9-2448-8FEC-12A3276FB3D2}"/>
                  </a:ext>
                </a:extLst>
              </p:cNvPr>
              <p:cNvSpPr/>
              <p:nvPr/>
            </p:nvSpPr>
            <p:spPr>
              <a:xfrm>
                <a:off x="9470777" y="6011705"/>
                <a:ext cx="393106" cy="393106"/>
              </a:xfrm>
              <a:prstGeom prst="ellipse">
                <a:avLst/>
              </a:prstGeom>
              <a:solidFill>
                <a:srgbClr val="0F6D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8" name="prescription_196005">
                <a:extLst>
                  <a:ext uri="{FF2B5EF4-FFF2-40B4-BE49-F238E27FC236}">
                    <a16:creationId xmlns:a16="http://schemas.microsoft.com/office/drawing/2014/main" id="{93B5B386-D414-5D4A-A976-50940A0418E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87186" y="6109916"/>
                <a:ext cx="160287" cy="196682"/>
              </a:xfrm>
              <a:custGeom>
                <a:avLst/>
                <a:gdLst>
                  <a:gd name="T0" fmla="*/ 5283 w 5555"/>
                  <a:gd name="T1" fmla="*/ 0 h 6827"/>
                  <a:gd name="T2" fmla="*/ 272 w 5555"/>
                  <a:gd name="T3" fmla="*/ 0 h 6827"/>
                  <a:gd name="T4" fmla="*/ 0 w 5555"/>
                  <a:gd name="T5" fmla="*/ 272 h 6827"/>
                  <a:gd name="T6" fmla="*/ 0 w 5555"/>
                  <a:gd name="T7" fmla="*/ 6554 h 6827"/>
                  <a:gd name="T8" fmla="*/ 272 w 5555"/>
                  <a:gd name="T9" fmla="*/ 6827 h 6827"/>
                  <a:gd name="T10" fmla="*/ 3885 w 5555"/>
                  <a:gd name="T11" fmla="*/ 6827 h 6827"/>
                  <a:gd name="T12" fmla="*/ 4077 w 5555"/>
                  <a:gd name="T13" fmla="*/ 6747 h 6827"/>
                  <a:gd name="T14" fmla="*/ 5475 w 5555"/>
                  <a:gd name="T15" fmla="*/ 5349 h 6827"/>
                  <a:gd name="T16" fmla="*/ 5555 w 5555"/>
                  <a:gd name="T17" fmla="*/ 5157 h 6827"/>
                  <a:gd name="T18" fmla="*/ 5555 w 5555"/>
                  <a:gd name="T19" fmla="*/ 272 h 6827"/>
                  <a:gd name="T20" fmla="*/ 5283 w 5555"/>
                  <a:gd name="T21" fmla="*/ 0 h 6827"/>
                  <a:gd name="T22" fmla="*/ 2621 w 5555"/>
                  <a:gd name="T23" fmla="*/ 5123 h 6827"/>
                  <a:gd name="T24" fmla="*/ 2213 w 5555"/>
                  <a:gd name="T25" fmla="*/ 5123 h 6827"/>
                  <a:gd name="T26" fmla="*/ 2213 w 5555"/>
                  <a:gd name="T27" fmla="*/ 5531 h 6827"/>
                  <a:gd name="T28" fmla="*/ 1941 w 5555"/>
                  <a:gd name="T29" fmla="*/ 5803 h 6827"/>
                  <a:gd name="T30" fmla="*/ 1669 w 5555"/>
                  <a:gd name="T31" fmla="*/ 5531 h 6827"/>
                  <a:gd name="T32" fmla="*/ 1669 w 5555"/>
                  <a:gd name="T33" fmla="*/ 5123 h 6827"/>
                  <a:gd name="T34" fmla="*/ 1261 w 5555"/>
                  <a:gd name="T35" fmla="*/ 5123 h 6827"/>
                  <a:gd name="T36" fmla="*/ 988 w 5555"/>
                  <a:gd name="T37" fmla="*/ 4850 h 6827"/>
                  <a:gd name="T38" fmla="*/ 1261 w 5555"/>
                  <a:gd name="T39" fmla="*/ 4578 h 6827"/>
                  <a:gd name="T40" fmla="*/ 1669 w 5555"/>
                  <a:gd name="T41" fmla="*/ 4578 h 6827"/>
                  <a:gd name="T42" fmla="*/ 1669 w 5555"/>
                  <a:gd name="T43" fmla="*/ 4170 h 6827"/>
                  <a:gd name="T44" fmla="*/ 1941 w 5555"/>
                  <a:gd name="T45" fmla="*/ 3898 h 6827"/>
                  <a:gd name="T46" fmla="*/ 2213 w 5555"/>
                  <a:gd name="T47" fmla="*/ 4170 h 6827"/>
                  <a:gd name="T48" fmla="*/ 2213 w 5555"/>
                  <a:gd name="T49" fmla="*/ 4578 h 6827"/>
                  <a:gd name="T50" fmla="*/ 2621 w 5555"/>
                  <a:gd name="T51" fmla="*/ 4578 h 6827"/>
                  <a:gd name="T52" fmla="*/ 2894 w 5555"/>
                  <a:gd name="T53" fmla="*/ 4850 h 6827"/>
                  <a:gd name="T54" fmla="*/ 2621 w 5555"/>
                  <a:gd name="T55" fmla="*/ 5123 h 6827"/>
                  <a:gd name="T56" fmla="*/ 2668 w 5555"/>
                  <a:gd name="T57" fmla="*/ 3322 h 6827"/>
                  <a:gd name="T58" fmla="*/ 1261 w 5555"/>
                  <a:gd name="T59" fmla="*/ 3322 h 6827"/>
                  <a:gd name="T60" fmla="*/ 988 w 5555"/>
                  <a:gd name="T61" fmla="*/ 3050 h 6827"/>
                  <a:gd name="T62" fmla="*/ 1261 w 5555"/>
                  <a:gd name="T63" fmla="*/ 2777 h 6827"/>
                  <a:gd name="T64" fmla="*/ 2668 w 5555"/>
                  <a:gd name="T65" fmla="*/ 2777 h 6827"/>
                  <a:gd name="T66" fmla="*/ 2941 w 5555"/>
                  <a:gd name="T67" fmla="*/ 3050 h 6827"/>
                  <a:gd name="T68" fmla="*/ 2668 w 5555"/>
                  <a:gd name="T69" fmla="*/ 3322 h 6827"/>
                  <a:gd name="T70" fmla="*/ 4294 w 5555"/>
                  <a:gd name="T71" fmla="*/ 2486 h 6827"/>
                  <a:gd name="T72" fmla="*/ 1261 w 5555"/>
                  <a:gd name="T73" fmla="*/ 2486 h 6827"/>
                  <a:gd name="T74" fmla="*/ 988 w 5555"/>
                  <a:gd name="T75" fmla="*/ 2214 h 6827"/>
                  <a:gd name="T76" fmla="*/ 1261 w 5555"/>
                  <a:gd name="T77" fmla="*/ 1942 h 6827"/>
                  <a:gd name="T78" fmla="*/ 4294 w 5555"/>
                  <a:gd name="T79" fmla="*/ 1942 h 6827"/>
                  <a:gd name="T80" fmla="*/ 4566 w 5555"/>
                  <a:gd name="T81" fmla="*/ 2214 h 6827"/>
                  <a:gd name="T82" fmla="*/ 4294 w 5555"/>
                  <a:gd name="T83" fmla="*/ 2486 h 6827"/>
                  <a:gd name="T84" fmla="*/ 4294 w 5555"/>
                  <a:gd name="T85" fmla="*/ 1650 h 6827"/>
                  <a:gd name="T86" fmla="*/ 1261 w 5555"/>
                  <a:gd name="T87" fmla="*/ 1650 h 6827"/>
                  <a:gd name="T88" fmla="*/ 988 w 5555"/>
                  <a:gd name="T89" fmla="*/ 1378 h 6827"/>
                  <a:gd name="T90" fmla="*/ 1261 w 5555"/>
                  <a:gd name="T91" fmla="*/ 1106 h 6827"/>
                  <a:gd name="T92" fmla="*/ 4294 w 5555"/>
                  <a:gd name="T93" fmla="*/ 1106 h 6827"/>
                  <a:gd name="T94" fmla="*/ 4566 w 5555"/>
                  <a:gd name="T95" fmla="*/ 1378 h 6827"/>
                  <a:gd name="T96" fmla="*/ 4294 w 5555"/>
                  <a:gd name="T97" fmla="*/ 1650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55" h="6827">
                    <a:moveTo>
                      <a:pt x="5283" y="0"/>
                    </a:moveTo>
                    <a:lnTo>
                      <a:pt x="272" y="0"/>
                    </a:lnTo>
                    <a:cubicBezTo>
                      <a:pt x="122" y="0"/>
                      <a:pt x="0" y="122"/>
                      <a:pt x="0" y="272"/>
                    </a:cubicBezTo>
                    <a:lnTo>
                      <a:pt x="0" y="6554"/>
                    </a:lnTo>
                    <a:cubicBezTo>
                      <a:pt x="0" y="6705"/>
                      <a:pt x="122" y="6827"/>
                      <a:pt x="272" y="6827"/>
                    </a:cubicBezTo>
                    <a:lnTo>
                      <a:pt x="3885" y="6827"/>
                    </a:lnTo>
                    <a:cubicBezTo>
                      <a:pt x="3957" y="6827"/>
                      <a:pt x="4026" y="6798"/>
                      <a:pt x="4077" y="6747"/>
                    </a:cubicBezTo>
                    <a:lnTo>
                      <a:pt x="5475" y="5349"/>
                    </a:lnTo>
                    <a:cubicBezTo>
                      <a:pt x="5526" y="5298"/>
                      <a:pt x="5555" y="5229"/>
                      <a:pt x="5555" y="5157"/>
                    </a:cubicBezTo>
                    <a:lnTo>
                      <a:pt x="5555" y="272"/>
                    </a:lnTo>
                    <a:cubicBezTo>
                      <a:pt x="5555" y="122"/>
                      <a:pt x="5433" y="0"/>
                      <a:pt x="5283" y="0"/>
                    </a:cubicBezTo>
                    <a:close/>
                    <a:moveTo>
                      <a:pt x="2621" y="5123"/>
                    </a:moveTo>
                    <a:lnTo>
                      <a:pt x="2213" y="5123"/>
                    </a:lnTo>
                    <a:lnTo>
                      <a:pt x="2213" y="5531"/>
                    </a:lnTo>
                    <a:cubicBezTo>
                      <a:pt x="2213" y="5681"/>
                      <a:pt x="2091" y="5803"/>
                      <a:pt x="1941" y="5803"/>
                    </a:cubicBezTo>
                    <a:cubicBezTo>
                      <a:pt x="1791" y="5803"/>
                      <a:pt x="1669" y="5681"/>
                      <a:pt x="1669" y="5531"/>
                    </a:cubicBezTo>
                    <a:lnTo>
                      <a:pt x="1669" y="5123"/>
                    </a:lnTo>
                    <a:lnTo>
                      <a:pt x="1261" y="5123"/>
                    </a:lnTo>
                    <a:cubicBezTo>
                      <a:pt x="1110" y="5123"/>
                      <a:pt x="988" y="5001"/>
                      <a:pt x="988" y="4850"/>
                    </a:cubicBezTo>
                    <a:cubicBezTo>
                      <a:pt x="988" y="4700"/>
                      <a:pt x="1110" y="4578"/>
                      <a:pt x="1261" y="4578"/>
                    </a:cubicBezTo>
                    <a:lnTo>
                      <a:pt x="1669" y="4578"/>
                    </a:lnTo>
                    <a:lnTo>
                      <a:pt x="1669" y="4170"/>
                    </a:lnTo>
                    <a:cubicBezTo>
                      <a:pt x="1669" y="4019"/>
                      <a:pt x="1791" y="3898"/>
                      <a:pt x="1941" y="3898"/>
                    </a:cubicBezTo>
                    <a:cubicBezTo>
                      <a:pt x="2091" y="3898"/>
                      <a:pt x="2213" y="4019"/>
                      <a:pt x="2213" y="4170"/>
                    </a:cubicBezTo>
                    <a:lnTo>
                      <a:pt x="2213" y="4578"/>
                    </a:lnTo>
                    <a:lnTo>
                      <a:pt x="2621" y="4578"/>
                    </a:lnTo>
                    <a:cubicBezTo>
                      <a:pt x="2772" y="4578"/>
                      <a:pt x="2894" y="4700"/>
                      <a:pt x="2894" y="4850"/>
                    </a:cubicBezTo>
                    <a:cubicBezTo>
                      <a:pt x="2894" y="5001"/>
                      <a:pt x="2772" y="5123"/>
                      <a:pt x="2621" y="5123"/>
                    </a:cubicBezTo>
                    <a:close/>
                    <a:moveTo>
                      <a:pt x="2668" y="3322"/>
                    </a:moveTo>
                    <a:lnTo>
                      <a:pt x="1261" y="3322"/>
                    </a:lnTo>
                    <a:cubicBezTo>
                      <a:pt x="1110" y="3322"/>
                      <a:pt x="988" y="3200"/>
                      <a:pt x="988" y="3050"/>
                    </a:cubicBezTo>
                    <a:cubicBezTo>
                      <a:pt x="988" y="2899"/>
                      <a:pt x="1110" y="2777"/>
                      <a:pt x="1261" y="2777"/>
                    </a:cubicBezTo>
                    <a:lnTo>
                      <a:pt x="2668" y="2777"/>
                    </a:lnTo>
                    <a:cubicBezTo>
                      <a:pt x="2819" y="2777"/>
                      <a:pt x="2941" y="2899"/>
                      <a:pt x="2941" y="3050"/>
                    </a:cubicBezTo>
                    <a:cubicBezTo>
                      <a:pt x="2941" y="3200"/>
                      <a:pt x="2819" y="3322"/>
                      <a:pt x="2668" y="3322"/>
                    </a:cubicBezTo>
                    <a:close/>
                    <a:moveTo>
                      <a:pt x="4294" y="2486"/>
                    </a:moveTo>
                    <a:lnTo>
                      <a:pt x="1261" y="2486"/>
                    </a:lnTo>
                    <a:cubicBezTo>
                      <a:pt x="1110" y="2486"/>
                      <a:pt x="988" y="2364"/>
                      <a:pt x="988" y="2214"/>
                    </a:cubicBezTo>
                    <a:cubicBezTo>
                      <a:pt x="988" y="2064"/>
                      <a:pt x="1110" y="1942"/>
                      <a:pt x="1261" y="1942"/>
                    </a:cubicBezTo>
                    <a:lnTo>
                      <a:pt x="4294" y="1942"/>
                    </a:lnTo>
                    <a:cubicBezTo>
                      <a:pt x="4444" y="1942"/>
                      <a:pt x="4566" y="2064"/>
                      <a:pt x="4566" y="2214"/>
                    </a:cubicBezTo>
                    <a:cubicBezTo>
                      <a:pt x="4566" y="2364"/>
                      <a:pt x="4444" y="2486"/>
                      <a:pt x="4294" y="2486"/>
                    </a:cubicBezTo>
                    <a:close/>
                    <a:moveTo>
                      <a:pt x="4294" y="1650"/>
                    </a:moveTo>
                    <a:lnTo>
                      <a:pt x="1261" y="1650"/>
                    </a:lnTo>
                    <a:cubicBezTo>
                      <a:pt x="1110" y="1650"/>
                      <a:pt x="988" y="1529"/>
                      <a:pt x="988" y="1378"/>
                    </a:cubicBezTo>
                    <a:cubicBezTo>
                      <a:pt x="988" y="1228"/>
                      <a:pt x="1110" y="1106"/>
                      <a:pt x="1261" y="1106"/>
                    </a:cubicBezTo>
                    <a:lnTo>
                      <a:pt x="4294" y="1106"/>
                    </a:lnTo>
                    <a:cubicBezTo>
                      <a:pt x="4444" y="1106"/>
                      <a:pt x="4566" y="1228"/>
                      <a:pt x="4566" y="1378"/>
                    </a:cubicBezTo>
                    <a:cubicBezTo>
                      <a:pt x="4566" y="1529"/>
                      <a:pt x="4444" y="1650"/>
                      <a:pt x="4294" y="1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F0219E4-3384-C04E-A403-D7C702FB5642}"/>
                </a:ext>
              </a:extLst>
            </p:cNvPr>
            <p:cNvGrpSpPr/>
            <p:nvPr/>
          </p:nvGrpSpPr>
          <p:grpSpPr>
            <a:xfrm>
              <a:off x="9080418" y="6011705"/>
              <a:ext cx="393106" cy="393106"/>
              <a:chOff x="8943490" y="6011705"/>
              <a:chExt cx="393106" cy="39310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F8DE856-52C7-C149-8052-0D71B0D9939F}"/>
                  </a:ext>
                </a:extLst>
              </p:cNvPr>
              <p:cNvSpPr/>
              <p:nvPr/>
            </p:nvSpPr>
            <p:spPr>
              <a:xfrm>
                <a:off x="8943490" y="6011705"/>
                <a:ext cx="393106" cy="393106"/>
              </a:xfrm>
              <a:prstGeom prst="ellipse">
                <a:avLst/>
              </a:prstGeom>
              <a:solidFill>
                <a:srgbClr val="46A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6" name="writting-laptop_14481">
                <a:extLst>
                  <a:ext uri="{FF2B5EF4-FFF2-40B4-BE49-F238E27FC236}">
                    <a16:creationId xmlns:a16="http://schemas.microsoft.com/office/drawing/2014/main" id="{96774F6F-C6B8-9948-8B45-A3CB001C17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023260" y="6115266"/>
                <a:ext cx="234878" cy="185982"/>
              </a:xfrm>
              <a:custGeom>
                <a:avLst/>
                <a:gdLst>
                  <a:gd name="connsiteX0" fmla="*/ 66529 w 609120"/>
                  <a:gd name="connsiteY0" fmla="*/ 352898 h 482315"/>
                  <a:gd name="connsiteX1" fmla="*/ 542591 w 609120"/>
                  <a:gd name="connsiteY1" fmla="*/ 352898 h 482315"/>
                  <a:gd name="connsiteX2" fmla="*/ 609120 w 609120"/>
                  <a:gd name="connsiteY2" fmla="*/ 452184 h 482315"/>
                  <a:gd name="connsiteX3" fmla="*/ 609120 w 609120"/>
                  <a:gd name="connsiteY3" fmla="*/ 482315 h 482315"/>
                  <a:gd name="connsiteX4" fmla="*/ 0 w 609120"/>
                  <a:gd name="connsiteY4" fmla="*/ 482315 h 482315"/>
                  <a:gd name="connsiteX5" fmla="*/ 0 w 609120"/>
                  <a:gd name="connsiteY5" fmla="*/ 452184 h 482315"/>
                  <a:gd name="connsiteX6" fmla="*/ 278451 w 609120"/>
                  <a:gd name="connsiteY6" fmla="*/ 214237 h 482315"/>
                  <a:gd name="connsiteX7" fmla="*/ 447314 w 609120"/>
                  <a:gd name="connsiteY7" fmla="*/ 214237 h 482315"/>
                  <a:gd name="connsiteX8" fmla="*/ 447314 w 609120"/>
                  <a:gd name="connsiteY8" fmla="*/ 232866 h 482315"/>
                  <a:gd name="connsiteX9" fmla="*/ 278451 w 609120"/>
                  <a:gd name="connsiteY9" fmla="*/ 232866 h 482315"/>
                  <a:gd name="connsiteX10" fmla="*/ 156937 w 609120"/>
                  <a:gd name="connsiteY10" fmla="*/ 214237 h 482315"/>
                  <a:gd name="connsiteX11" fmla="*/ 235970 w 609120"/>
                  <a:gd name="connsiteY11" fmla="*/ 214237 h 482315"/>
                  <a:gd name="connsiteX12" fmla="*/ 235970 w 609120"/>
                  <a:gd name="connsiteY12" fmla="*/ 232866 h 482315"/>
                  <a:gd name="connsiteX13" fmla="*/ 156937 w 609120"/>
                  <a:gd name="connsiteY13" fmla="*/ 232866 h 482315"/>
                  <a:gd name="connsiteX14" fmla="*/ 278451 w 609120"/>
                  <a:gd name="connsiteY14" fmla="*/ 157149 h 482315"/>
                  <a:gd name="connsiteX15" fmla="*/ 447314 w 609120"/>
                  <a:gd name="connsiteY15" fmla="*/ 157149 h 482315"/>
                  <a:gd name="connsiteX16" fmla="*/ 447314 w 609120"/>
                  <a:gd name="connsiteY16" fmla="*/ 175778 h 482315"/>
                  <a:gd name="connsiteX17" fmla="*/ 278451 w 609120"/>
                  <a:gd name="connsiteY17" fmla="*/ 175778 h 482315"/>
                  <a:gd name="connsiteX18" fmla="*/ 156937 w 609120"/>
                  <a:gd name="connsiteY18" fmla="*/ 157149 h 482315"/>
                  <a:gd name="connsiteX19" fmla="*/ 235970 w 609120"/>
                  <a:gd name="connsiteY19" fmla="*/ 157149 h 482315"/>
                  <a:gd name="connsiteX20" fmla="*/ 235970 w 609120"/>
                  <a:gd name="connsiteY20" fmla="*/ 175778 h 482315"/>
                  <a:gd name="connsiteX21" fmla="*/ 156937 w 609120"/>
                  <a:gd name="connsiteY21" fmla="*/ 175778 h 482315"/>
                  <a:gd name="connsiteX22" fmla="*/ 278451 w 609120"/>
                  <a:gd name="connsiteY22" fmla="*/ 99991 h 482315"/>
                  <a:gd name="connsiteX23" fmla="*/ 447314 w 609120"/>
                  <a:gd name="connsiteY23" fmla="*/ 99991 h 482315"/>
                  <a:gd name="connsiteX24" fmla="*/ 447314 w 609120"/>
                  <a:gd name="connsiteY24" fmla="*/ 118691 h 482315"/>
                  <a:gd name="connsiteX25" fmla="*/ 278451 w 609120"/>
                  <a:gd name="connsiteY25" fmla="*/ 118691 h 482315"/>
                  <a:gd name="connsiteX26" fmla="*/ 156937 w 609120"/>
                  <a:gd name="connsiteY26" fmla="*/ 99991 h 482315"/>
                  <a:gd name="connsiteX27" fmla="*/ 235970 w 609120"/>
                  <a:gd name="connsiteY27" fmla="*/ 99991 h 482315"/>
                  <a:gd name="connsiteX28" fmla="*/ 235970 w 609120"/>
                  <a:gd name="connsiteY28" fmla="*/ 118691 h 482315"/>
                  <a:gd name="connsiteX29" fmla="*/ 156937 w 609120"/>
                  <a:gd name="connsiteY29" fmla="*/ 118691 h 482315"/>
                  <a:gd name="connsiteX30" fmla="*/ 116312 w 609120"/>
                  <a:gd name="connsiteY30" fmla="*/ 41471 h 482315"/>
                  <a:gd name="connsiteX31" fmla="*/ 116312 w 609120"/>
                  <a:gd name="connsiteY31" fmla="*/ 288120 h 482315"/>
                  <a:gd name="connsiteX32" fmla="*/ 493160 w 609120"/>
                  <a:gd name="connsiteY32" fmla="*/ 288120 h 482315"/>
                  <a:gd name="connsiteX33" fmla="*/ 493160 w 609120"/>
                  <a:gd name="connsiteY33" fmla="*/ 41471 h 482315"/>
                  <a:gd name="connsiteX34" fmla="*/ 66684 w 609120"/>
                  <a:gd name="connsiteY34" fmla="*/ 0 h 482315"/>
                  <a:gd name="connsiteX35" fmla="*/ 542788 w 609120"/>
                  <a:gd name="connsiteY35" fmla="*/ 0 h 482315"/>
                  <a:gd name="connsiteX36" fmla="*/ 542788 w 609120"/>
                  <a:gd name="connsiteY36" fmla="*/ 329682 h 482315"/>
                  <a:gd name="connsiteX37" fmla="*/ 66684 w 609120"/>
                  <a:gd name="connsiteY37" fmla="*/ 329682 h 48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09120" h="482315">
                    <a:moveTo>
                      <a:pt x="66529" y="352898"/>
                    </a:moveTo>
                    <a:lnTo>
                      <a:pt x="542591" y="352898"/>
                    </a:lnTo>
                    <a:lnTo>
                      <a:pt x="609120" y="452184"/>
                    </a:lnTo>
                    <a:lnTo>
                      <a:pt x="609120" y="482315"/>
                    </a:lnTo>
                    <a:lnTo>
                      <a:pt x="0" y="482315"/>
                    </a:lnTo>
                    <a:lnTo>
                      <a:pt x="0" y="452184"/>
                    </a:lnTo>
                    <a:close/>
                    <a:moveTo>
                      <a:pt x="278451" y="214237"/>
                    </a:moveTo>
                    <a:lnTo>
                      <a:pt x="447314" y="214237"/>
                    </a:lnTo>
                    <a:lnTo>
                      <a:pt x="447314" y="232866"/>
                    </a:lnTo>
                    <a:lnTo>
                      <a:pt x="278451" y="232866"/>
                    </a:lnTo>
                    <a:close/>
                    <a:moveTo>
                      <a:pt x="156937" y="214237"/>
                    </a:moveTo>
                    <a:lnTo>
                      <a:pt x="235970" y="214237"/>
                    </a:lnTo>
                    <a:lnTo>
                      <a:pt x="235970" y="232866"/>
                    </a:lnTo>
                    <a:lnTo>
                      <a:pt x="156937" y="232866"/>
                    </a:lnTo>
                    <a:close/>
                    <a:moveTo>
                      <a:pt x="278451" y="157149"/>
                    </a:moveTo>
                    <a:lnTo>
                      <a:pt x="447314" y="157149"/>
                    </a:lnTo>
                    <a:lnTo>
                      <a:pt x="447314" y="175778"/>
                    </a:lnTo>
                    <a:lnTo>
                      <a:pt x="278451" y="175778"/>
                    </a:lnTo>
                    <a:close/>
                    <a:moveTo>
                      <a:pt x="156937" y="157149"/>
                    </a:moveTo>
                    <a:lnTo>
                      <a:pt x="235970" y="157149"/>
                    </a:lnTo>
                    <a:lnTo>
                      <a:pt x="235970" y="175778"/>
                    </a:lnTo>
                    <a:lnTo>
                      <a:pt x="156937" y="175778"/>
                    </a:lnTo>
                    <a:close/>
                    <a:moveTo>
                      <a:pt x="278451" y="99991"/>
                    </a:moveTo>
                    <a:lnTo>
                      <a:pt x="447314" y="99991"/>
                    </a:lnTo>
                    <a:lnTo>
                      <a:pt x="447314" y="118691"/>
                    </a:lnTo>
                    <a:lnTo>
                      <a:pt x="278451" y="118691"/>
                    </a:lnTo>
                    <a:close/>
                    <a:moveTo>
                      <a:pt x="156937" y="99991"/>
                    </a:moveTo>
                    <a:lnTo>
                      <a:pt x="235970" y="99991"/>
                    </a:lnTo>
                    <a:lnTo>
                      <a:pt x="235970" y="118691"/>
                    </a:lnTo>
                    <a:lnTo>
                      <a:pt x="156937" y="118691"/>
                    </a:lnTo>
                    <a:close/>
                    <a:moveTo>
                      <a:pt x="116312" y="41471"/>
                    </a:moveTo>
                    <a:lnTo>
                      <a:pt x="116312" y="288120"/>
                    </a:lnTo>
                    <a:lnTo>
                      <a:pt x="493160" y="288120"/>
                    </a:lnTo>
                    <a:lnTo>
                      <a:pt x="493160" y="41471"/>
                    </a:lnTo>
                    <a:close/>
                    <a:moveTo>
                      <a:pt x="66684" y="0"/>
                    </a:moveTo>
                    <a:lnTo>
                      <a:pt x="542788" y="0"/>
                    </a:lnTo>
                    <a:lnTo>
                      <a:pt x="542788" y="329682"/>
                    </a:lnTo>
                    <a:lnTo>
                      <a:pt x="66684" y="3296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A41916C1-B023-0342-B650-5632F1987D43}"/>
                </a:ext>
              </a:extLst>
            </p:cNvPr>
            <p:cNvGrpSpPr/>
            <p:nvPr/>
          </p:nvGrpSpPr>
          <p:grpSpPr>
            <a:xfrm>
              <a:off x="10432840" y="6011705"/>
              <a:ext cx="393106" cy="393106"/>
              <a:chOff x="10155336" y="6011705"/>
              <a:chExt cx="393106" cy="393106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DEE173F2-19C8-6D47-9E57-DC1BAE1C6438}"/>
                  </a:ext>
                </a:extLst>
              </p:cNvPr>
              <p:cNvSpPr/>
              <p:nvPr/>
            </p:nvSpPr>
            <p:spPr>
              <a:xfrm>
                <a:off x="10155336" y="6011705"/>
                <a:ext cx="393106" cy="393106"/>
              </a:xfrm>
              <a:prstGeom prst="ellipse">
                <a:avLst/>
              </a:prstGeom>
              <a:solidFill>
                <a:srgbClr val="2CAC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4" name="椭圆 6">
                <a:extLst>
                  <a:ext uri="{FF2B5EF4-FFF2-40B4-BE49-F238E27FC236}">
                    <a16:creationId xmlns:a16="http://schemas.microsoft.com/office/drawing/2014/main" id="{DF8E7508-6025-4A44-AFDD-1534ED4C7203}"/>
                  </a:ext>
                </a:extLst>
              </p:cNvPr>
              <p:cNvSpPr/>
              <p:nvPr/>
            </p:nvSpPr>
            <p:spPr>
              <a:xfrm>
                <a:off x="10253503" y="6112834"/>
                <a:ext cx="196772" cy="190848"/>
              </a:xfrm>
              <a:custGeom>
                <a:avLst/>
                <a:gdLst>
                  <a:gd name="connsiteX0" fmla="*/ 35700 w 578738"/>
                  <a:gd name="connsiteY0" fmla="*/ 243554 h 561315"/>
                  <a:gd name="connsiteX1" fmla="*/ 30383 w 578738"/>
                  <a:gd name="connsiteY1" fmla="*/ 254930 h 561315"/>
                  <a:gd name="connsiteX2" fmla="*/ 30383 w 578738"/>
                  <a:gd name="connsiteY2" fmla="*/ 519604 h 561315"/>
                  <a:gd name="connsiteX3" fmla="*/ 35700 w 578738"/>
                  <a:gd name="connsiteY3" fmla="*/ 530980 h 561315"/>
                  <a:gd name="connsiteX4" fmla="*/ 132926 w 578738"/>
                  <a:gd name="connsiteY4" fmla="*/ 530980 h 561315"/>
                  <a:gd name="connsiteX5" fmla="*/ 138243 w 578738"/>
                  <a:gd name="connsiteY5" fmla="*/ 519604 h 561315"/>
                  <a:gd name="connsiteX6" fmla="*/ 138243 w 578738"/>
                  <a:gd name="connsiteY6" fmla="*/ 254930 h 561315"/>
                  <a:gd name="connsiteX7" fmla="*/ 132926 w 578738"/>
                  <a:gd name="connsiteY7" fmla="*/ 243554 h 561315"/>
                  <a:gd name="connsiteX8" fmla="*/ 35700 w 578738"/>
                  <a:gd name="connsiteY8" fmla="*/ 213219 h 561315"/>
                  <a:gd name="connsiteX9" fmla="*/ 132926 w 578738"/>
                  <a:gd name="connsiteY9" fmla="*/ 213219 h 561315"/>
                  <a:gd name="connsiteX10" fmla="*/ 168626 w 578738"/>
                  <a:gd name="connsiteY10" fmla="*/ 254930 h 561315"/>
                  <a:gd name="connsiteX11" fmla="*/ 168626 w 578738"/>
                  <a:gd name="connsiteY11" fmla="*/ 519604 h 561315"/>
                  <a:gd name="connsiteX12" fmla="*/ 132926 w 578738"/>
                  <a:gd name="connsiteY12" fmla="*/ 561315 h 561315"/>
                  <a:gd name="connsiteX13" fmla="*/ 35700 w 578738"/>
                  <a:gd name="connsiteY13" fmla="*/ 561315 h 561315"/>
                  <a:gd name="connsiteX14" fmla="*/ 0 w 578738"/>
                  <a:gd name="connsiteY14" fmla="*/ 519604 h 561315"/>
                  <a:gd name="connsiteX15" fmla="*/ 0 w 578738"/>
                  <a:gd name="connsiteY15" fmla="*/ 254930 h 561315"/>
                  <a:gd name="connsiteX16" fmla="*/ 35700 w 578738"/>
                  <a:gd name="connsiteY16" fmla="*/ 213219 h 561315"/>
                  <a:gd name="connsiteX17" fmla="*/ 321281 w 578738"/>
                  <a:gd name="connsiteY17" fmla="*/ 30341 h 561315"/>
                  <a:gd name="connsiteX18" fmla="*/ 296219 w 578738"/>
                  <a:gd name="connsiteY18" fmla="*/ 55373 h 561315"/>
                  <a:gd name="connsiteX19" fmla="*/ 296979 w 578738"/>
                  <a:gd name="connsiteY19" fmla="*/ 60683 h 561315"/>
                  <a:gd name="connsiteX20" fmla="*/ 296979 w 578738"/>
                  <a:gd name="connsiteY20" fmla="*/ 65992 h 561315"/>
                  <a:gd name="connsiteX21" fmla="*/ 268119 w 578738"/>
                  <a:gd name="connsiteY21" fmla="*/ 212389 h 561315"/>
                  <a:gd name="connsiteX22" fmla="*/ 263563 w 578738"/>
                  <a:gd name="connsiteY22" fmla="*/ 221492 h 561315"/>
                  <a:gd name="connsiteX23" fmla="*/ 262044 w 578738"/>
                  <a:gd name="connsiteY23" fmla="*/ 223009 h 561315"/>
                  <a:gd name="connsiteX24" fmla="*/ 232425 w 578738"/>
                  <a:gd name="connsiteY24" fmla="*/ 240455 h 561315"/>
                  <a:gd name="connsiteX25" fmla="*/ 230146 w 578738"/>
                  <a:gd name="connsiteY25" fmla="*/ 240455 h 561315"/>
                  <a:gd name="connsiteX26" fmla="*/ 225590 w 578738"/>
                  <a:gd name="connsiteY26" fmla="*/ 240455 h 561315"/>
                  <a:gd name="connsiteX27" fmla="*/ 224071 w 578738"/>
                  <a:gd name="connsiteY27" fmla="*/ 241214 h 561315"/>
                  <a:gd name="connsiteX28" fmla="*/ 211919 w 578738"/>
                  <a:gd name="connsiteY28" fmla="*/ 253350 h 561315"/>
                  <a:gd name="connsiteX29" fmla="*/ 211919 w 578738"/>
                  <a:gd name="connsiteY29" fmla="*/ 518079 h 561315"/>
                  <a:gd name="connsiteX30" fmla="*/ 224830 w 578738"/>
                  <a:gd name="connsiteY30" fmla="*/ 530974 h 561315"/>
                  <a:gd name="connsiteX31" fmla="*/ 521019 w 578738"/>
                  <a:gd name="connsiteY31" fmla="*/ 530974 h 561315"/>
                  <a:gd name="connsiteX32" fmla="*/ 522538 w 578738"/>
                  <a:gd name="connsiteY32" fmla="*/ 530215 h 561315"/>
                  <a:gd name="connsiteX33" fmla="*/ 546081 w 578738"/>
                  <a:gd name="connsiteY33" fmla="*/ 505942 h 561315"/>
                  <a:gd name="connsiteX34" fmla="*/ 522538 w 578738"/>
                  <a:gd name="connsiteY34" fmla="*/ 480910 h 561315"/>
                  <a:gd name="connsiteX35" fmla="*/ 508108 w 578738"/>
                  <a:gd name="connsiteY35" fmla="*/ 465740 h 561315"/>
                  <a:gd name="connsiteX36" fmla="*/ 523298 w 578738"/>
                  <a:gd name="connsiteY36" fmla="*/ 450569 h 561315"/>
                  <a:gd name="connsiteX37" fmla="*/ 548360 w 578738"/>
                  <a:gd name="connsiteY37" fmla="*/ 425537 h 561315"/>
                  <a:gd name="connsiteX38" fmla="*/ 523298 w 578738"/>
                  <a:gd name="connsiteY38" fmla="*/ 401264 h 561315"/>
                  <a:gd name="connsiteX39" fmla="*/ 508108 w 578738"/>
                  <a:gd name="connsiteY39" fmla="*/ 386094 h 561315"/>
                  <a:gd name="connsiteX40" fmla="*/ 523298 w 578738"/>
                  <a:gd name="connsiteY40" fmla="*/ 370923 h 561315"/>
                  <a:gd name="connsiteX41" fmla="*/ 548360 w 578738"/>
                  <a:gd name="connsiteY41" fmla="*/ 345891 h 561315"/>
                  <a:gd name="connsiteX42" fmla="*/ 523298 w 578738"/>
                  <a:gd name="connsiteY42" fmla="*/ 320860 h 561315"/>
                  <a:gd name="connsiteX43" fmla="*/ 508108 w 578738"/>
                  <a:gd name="connsiteY43" fmla="*/ 305689 h 561315"/>
                  <a:gd name="connsiteX44" fmla="*/ 523298 w 578738"/>
                  <a:gd name="connsiteY44" fmla="*/ 290518 h 561315"/>
                  <a:gd name="connsiteX45" fmla="*/ 548360 w 578738"/>
                  <a:gd name="connsiteY45" fmla="*/ 265487 h 561315"/>
                  <a:gd name="connsiteX46" fmla="*/ 523298 w 578738"/>
                  <a:gd name="connsiteY46" fmla="*/ 240455 h 561315"/>
                  <a:gd name="connsiteX47" fmla="*/ 373684 w 578738"/>
                  <a:gd name="connsiteY47" fmla="*/ 240455 h 561315"/>
                  <a:gd name="connsiteX48" fmla="*/ 361533 w 578738"/>
                  <a:gd name="connsiteY48" fmla="*/ 234387 h 561315"/>
                  <a:gd name="connsiteX49" fmla="*/ 360014 w 578738"/>
                  <a:gd name="connsiteY49" fmla="*/ 219975 h 561315"/>
                  <a:gd name="connsiteX50" fmla="*/ 343306 w 578738"/>
                  <a:gd name="connsiteY50" fmla="*/ 42478 h 561315"/>
                  <a:gd name="connsiteX51" fmla="*/ 341787 w 578738"/>
                  <a:gd name="connsiteY51" fmla="*/ 40961 h 561315"/>
                  <a:gd name="connsiteX52" fmla="*/ 321281 w 578738"/>
                  <a:gd name="connsiteY52" fmla="*/ 30341 h 561315"/>
                  <a:gd name="connsiteX53" fmla="*/ 321281 w 578738"/>
                  <a:gd name="connsiteY53" fmla="*/ 0 h 561315"/>
                  <a:gd name="connsiteX54" fmla="*/ 365330 w 578738"/>
                  <a:gd name="connsiteY54" fmla="*/ 21997 h 561315"/>
                  <a:gd name="connsiteX55" fmla="*/ 395708 w 578738"/>
                  <a:gd name="connsiteY55" fmla="*/ 210114 h 561315"/>
                  <a:gd name="connsiteX56" fmla="*/ 523298 w 578738"/>
                  <a:gd name="connsiteY56" fmla="*/ 210114 h 561315"/>
                  <a:gd name="connsiteX57" fmla="*/ 562789 w 578738"/>
                  <a:gd name="connsiteY57" fmla="*/ 226802 h 561315"/>
                  <a:gd name="connsiteX58" fmla="*/ 578738 w 578738"/>
                  <a:gd name="connsiteY58" fmla="*/ 265487 h 561315"/>
                  <a:gd name="connsiteX59" fmla="*/ 561270 w 578738"/>
                  <a:gd name="connsiteY59" fmla="*/ 305689 h 561315"/>
                  <a:gd name="connsiteX60" fmla="*/ 578738 w 578738"/>
                  <a:gd name="connsiteY60" fmla="*/ 345891 h 561315"/>
                  <a:gd name="connsiteX61" fmla="*/ 561270 w 578738"/>
                  <a:gd name="connsiteY61" fmla="*/ 386094 h 561315"/>
                  <a:gd name="connsiteX62" fmla="*/ 578738 w 578738"/>
                  <a:gd name="connsiteY62" fmla="*/ 425537 h 561315"/>
                  <a:gd name="connsiteX63" fmla="*/ 560511 w 578738"/>
                  <a:gd name="connsiteY63" fmla="*/ 466498 h 561315"/>
                  <a:gd name="connsiteX64" fmla="*/ 576460 w 578738"/>
                  <a:gd name="connsiteY64" fmla="*/ 505942 h 561315"/>
                  <a:gd name="connsiteX65" fmla="*/ 527095 w 578738"/>
                  <a:gd name="connsiteY65" fmla="*/ 560556 h 561315"/>
                  <a:gd name="connsiteX66" fmla="*/ 523298 w 578738"/>
                  <a:gd name="connsiteY66" fmla="*/ 561315 h 561315"/>
                  <a:gd name="connsiteX67" fmla="*/ 224830 w 578738"/>
                  <a:gd name="connsiteY67" fmla="*/ 561315 h 561315"/>
                  <a:gd name="connsiteX68" fmla="*/ 181541 w 578738"/>
                  <a:gd name="connsiteY68" fmla="*/ 518079 h 561315"/>
                  <a:gd name="connsiteX69" fmla="*/ 181541 w 578738"/>
                  <a:gd name="connsiteY69" fmla="*/ 253350 h 561315"/>
                  <a:gd name="connsiteX70" fmla="*/ 222552 w 578738"/>
                  <a:gd name="connsiteY70" fmla="*/ 210872 h 561315"/>
                  <a:gd name="connsiteX71" fmla="*/ 224830 w 578738"/>
                  <a:gd name="connsiteY71" fmla="*/ 210114 h 561315"/>
                  <a:gd name="connsiteX72" fmla="*/ 229387 w 578738"/>
                  <a:gd name="connsiteY72" fmla="*/ 210114 h 561315"/>
                  <a:gd name="connsiteX73" fmla="*/ 237741 w 578738"/>
                  <a:gd name="connsiteY73" fmla="*/ 205563 h 561315"/>
                  <a:gd name="connsiteX74" fmla="*/ 240779 w 578738"/>
                  <a:gd name="connsiteY74" fmla="*/ 198736 h 561315"/>
                  <a:gd name="connsiteX75" fmla="*/ 266600 w 578738"/>
                  <a:gd name="connsiteY75" fmla="*/ 66751 h 561315"/>
                  <a:gd name="connsiteX76" fmla="*/ 266600 w 578738"/>
                  <a:gd name="connsiteY76" fmla="*/ 60683 h 561315"/>
                  <a:gd name="connsiteX77" fmla="*/ 265841 w 578738"/>
                  <a:gd name="connsiteY77" fmla="*/ 55373 h 561315"/>
                  <a:gd name="connsiteX78" fmla="*/ 321281 w 578738"/>
                  <a:gd name="connsiteY78" fmla="*/ 0 h 56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78738" h="561315">
                    <a:moveTo>
                      <a:pt x="35700" y="243554"/>
                    </a:moveTo>
                    <a:cubicBezTo>
                      <a:pt x="34181" y="243554"/>
                      <a:pt x="30383" y="248104"/>
                      <a:pt x="30383" y="254930"/>
                    </a:cubicBezTo>
                    <a:lnTo>
                      <a:pt x="30383" y="519604"/>
                    </a:lnTo>
                    <a:cubicBezTo>
                      <a:pt x="30383" y="526430"/>
                      <a:pt x="34181" y="530980"/>
                      <a:pt x="35700" y="530980"/>
                    </a:cubicBezTo>
                    <a:lnTo>
                      <a:pt x="132926" y="530980"/>
                    </a:lnTo>
                    <a:cubicBezTo>
                      <a:pt x="134445" y="530980"/>
                      <a:pt x="138243" y="526430"/>
                      <a:pt x="138243" y="519604"/>
                    </a:cubicBezTo>
                    <a:lnTo>
                      <a:pt x="138243" y="254930"/>
                    </a:lnTo>
                    <a:cubicBezTo>
                      <a:pt x="138243" y="248104"/>
                      <a:pt x="134445" y="243554"/>
                      <a:pt x="132926" y="243554"/>
                    </a:cubicBezTo>
                    <a:close/>
                    <a:moveTo>
                      <a:pt x="35700" y="213219"/>
                    </a:moveTo>
                    <a:lnTo>
                      <a:pt x="132926" y="213219"/>
                    </a:lnTo>
                    <a:cubicBezTo>
                      <a:pt x="152675" y="213219"/>
                      <a:pt x="168626" y="231420"/>
                      <a:pt x="168626" y="254930"/>
                    </a:cubicBezTo>
                    <a:lnTo>
                      <a:pt x="168626" y="519604"/>
                    </a:lnTo>
                    <a:cubicBezTo>
                      <a:pt x="168626" y="542356"/>
                      <a:pt x="152675" y="561315"/>
                      <a:pt x="132926" y="561315"/>
                    </a:cubicBezTo>
                    <a:lnTo>
                      <a:pt x="35700" y="561315"/>
                    </a:lnTo>
                    <a:cubicBezTo>
                      <a:pt x="15951" y="561315"/>
                      <a:pt x="0" y="542356"/>
                      <a:pt x="0" y="519604"/>
                    </a:cubicBezTo>
                    <a:lnTo>
                      <a:pt x="0" y="254930"/>
                    </a:lnTo>
                    <a:cubicBezTo>
                      <a:pt x="0" y="231420"/>
                      <a:pt x="15951" y="213219"/>
                      <a:pt x="35700" y="213219"/>
                    </a:cubicBezTo>
                    <a:close/>
                    <a:moveTo>
                      <a:pt x="321281" y="30341"/>
                    </a:moveTo>
                    <a:cubicBezTo>
                      <a:pt x="307611" y="30341"/>
                      <a:pt x="296219" y="41719"/>
                      <a:pt x="296219" y="55373"/>
                    </a:cubicBezTo>
                    <a:cubicBezTo>
                      <a:pt x="296219" y="56890"/>
                      <a:pt x="296979" y="59166"/>
                      <a:pt x="296979" y="60683"/>
                    </a:cubicBezTo>
                    <a:cubicBezTo>
                      <a:pt x="297738" y="62200"/>
                      <a:pt x="297738" y="64475"/>
                      <a:pt x="296979" y="65992"/>
                    </a:cubicBezTo>
                    <a:cubicBezTo>
                      <a:pt x="306852" y="119090"/>
                      <a:pt x="287106" y="174463"/>
                      <a:pt x="268119" y="212389"/>
                    </a:cubicBezTo>
                    <a:cubicBezTo>
                      <a:pt x="266600" y="215424"/>
                      <a:pt x="265081" y="218458"/>
                      <a:pt x="263563" y="221492"/>
                    </a:cubicBezTo>
                    <a:cubicBezTo>
                      <a:pt x="263563" y="221492"/>
                      <a:pt x="262803" y="222250"/>
                      <a:pt x="262044" y="223009"/>
                    </a:cubicBezTo>
                    <a:cubicBezTo>
                      <a:pt x="255209" y="232870"/>
                      <a:pt x="244576" y="238938"/>
                      <a:pt x="232425" y="240455"/>
                    </a:cubicBezTo>
                    <a:cubicBezTo>
                      <a:pt x="231665" y="240455"/>
                      <a:pt x="230906" y="240455"/>
                      <a:pt x="230146" y="240455"/>
                    </a:cubicBezTo>
                    <a:lnTo>
                      <a:pt x="225590" y="240455"/>
                    </a:lnTo>
                    <a:cubicBezTo>
                      <a:pt x="225590" y="241214"/>
                      <a:pt x="224830" y="241214"/>
                      <a:pt x="224071" y="241214"/>
                    </a:cubicBezTo>
                    <a:cubicBezTo>
                      <a:pt x="217236" y="241214"/>
                      <a:pt x="211919" y="246524"/>
                      <a:pt x="211919" y="253350"/>
                    </a:cubicBezTo>
                    <a:lnTo>
                      <a:pt x="211919" y="518079"/>
                    </a:lnTo>
                    <a:cubicBezTo>
                      <a:pt x="211919" y="524905"/>
                      <a:pt x="217995" y="530974"/>
                      <a:pt x="224830" y="530974"/>
                    </a:cubicBezTo>
                    <a:lnTo>
                      <a:pt x="521019" y="530974"/>
                    </a:lnTo>
                    <a:cubicBezTo>
                      <a:pt x="521779" y="530974"/>
                      <a:pt x="521779" y="530215"/>
                      <a:pt x="522538" y="530215"/>
                    </a:cubicBezTo>
                    <a:cubicBezTo>
                      <a:pt x="536208" y="530215"/>
                      <a:pt x="546081" y="518837"/>
                      <a:pt x="546081" y="505942"/>
                    </a:cubicBezTo>
                    <a:cubicBezTo>
                      <a:pt x="546081" y="493047"/>
                      <a:pt x="536208" y="481669"/>
                      <a:pt x="522538" y="480910"/>
                    </a:cubicBezTo>
                    <a:cubicBezTo>
                      <a:pt x="514943" y="480910"/>
                      <a:pt x="508108" y="474084"/>
                      <a:pt x="508108" y="465740"/>
                    </a:cubicBezTo>
                    <a:cubicBezTo>
                      <a:pt x="508108" y="457396"/>
                      <a:pt x="514943" y="450569"/>
                      <a:pt x="523298" y="450569"/>
                    </a:cubicBezTo>
                    <a:cubicBezTo>
                      <a:pt x="536968" y="450569"/>
                      <a:pt x="548360" y="439191"/>
                      <a:pt x="548360" y="425537"/>
                    </a:cubicBezTo>
                    <a:cubicBezTo>
                      <a:pt x="548360" y="411884"/>
                      <a:pt x="536968" y="401264"/>
                      <a:pt x="523298" y="401264"/>
                    </a:cubicBezTo>
                    <a:cubicBezTo>
                      <a:pt x="514943" y="401264"/>
                      <a:pt x="508108" y="394438"/>
                      <a:pt x="508108" y="386094"/>
                    </a:cubicBezTo>
                    <a:cubicBezTo>
                      <a:pt x="508108" y="377750"/>
                      <a:pt x="514943" y="370923"/>
                      <a:pt x="523298" y="370923"/>
                    </a:cubicBezTo>
                    <a:cubicBezTo>
                      <a:pt x="536968" y="370923"/>
                      <a:pt x="548360" y="359545"/>
                      <a:pt x="548360" y="345891"/>
                    </a:cubicBezTo>
                    <a:cubicBezTo>
                      <a:pt x="548360" y="332238"/>
                      <a:pt x="536968" y="320860"/>
                      <a:pt x="523298" y="320860"/>
                    </a:cubicBezTo>
                    <a:cubicBezTo>
                      <a:pt x="514943" y="320860"/>
                      <a:pt x="508108" y="314033"/>
                      <a:pt x="508108" y="305689"/>
                    </a:cubicBezTo>
                    <a:cubicBezTo>
                      <a:pt x="508108" y="297345"/>
                      <a:pt x="514943" y="290518"/>
                      <a:pt x="523298" y="290518"/>
                    </a:cubicBezTo>
                    <a:cubicBezTo>
                      <a:pt x="536968" y="290518"/>
                      <a:pt x="548360" y="279140"/>
                      <a:pt x="548360" y="265487"/>
                    </a:cubicBezTo>
                    <a:cubicBezTo>
                      <a:pt x="548360" y="251833"/>
                      <a:pt x="536968" y="240455"/>
                      <a:pt x="523298" y="240455"/>
                    </a:cubicBezTo>
                    <a:lnTo>
                      <a:pt x="373684" y="240455"/>
                    </a:lnTo>
                    <a:cubicBezTo>
                      <a:pt x="369127" y="240455"/>
                      <a:pt x="363811" y="238180"/>
                      <a:pt x="361533" y="234387"/>
                    </a:cubicBezTo>
                    <a:cubicBezTo>
                      <a:pt x="358495" y="229836"/>
                      <a:pt x="357735" y="224526"/>
                      <a:pt x="360014" y="219975"/>
                    </a:cubicBezTo>
                    <a:cubicBezTo>
                      <a:pt x="401784" y="120607"/>
                      <a:pt x="349381" y="50822"/>
                      <a:pt x="343306" y="42478"/>
                    </a:cubicBezTo>
                    <a:cubicBezTo>
                      <a:pt x="342546" y="42478"/>
                      <a:pt x="341787" y="41719"/>
                      <a:pt x="341787" y="40961"/>
                    </a:cubicBezTo>
                    <a:cubicBezTo>
                      <a:pt x="336471" y="34134"/>
                      <a:pt x="329635" y="30341"/>
                      <a:pt x="321281" y="30341"/>
                    </a:cubicBezTo>
                    <a:close/>
                    <a:moveTo>
                      <a:pt x="321281" y="0"/>
                    </a:moveTo>
                    <a:cubicBezTo>
                      <a:pt x="338749" y="0"/>
                      <a:pt x="354698" y="8344"/>
                      <a:pt x="365330" y="21997"/>
                    </a:cubicBezTo>
                    <a:cubicBezTo>
                      <a:pt x="368368" y="25032"/>
                      <a:pt x="431403" y="99368"/>
                      <a:pt x="395708" y="210114"/>
                    </a:cubicBezTo>
                    <a:lnTo>
                      <a:pt x="523298" y="210114"/>
                    </a:lnTo>
                    <a:cubicBezTo>
                      <a:pt x="538487" y="210114"/>
                      <a:pt x="552157" y="216182"/>
                      <a:pt x="562789" y="226802"/>
                    </a:cubicBezTo>
                    <a:cubicBezTo>
                      <a:pt x="572662" y="237421"/>
                      <a:pt x="578738" y="251075"/>
                      <a:pt x="578738" y="265487"/>
                    </a:cubicBezTo>
                    <a:cubicBezTo>
                      <a:pt x="578738" y="281416"/>
                      <a:pt x="571903" y="295828"/>
                      <a:pt x="561270" y="305689"/>
                    </a:cubicBezTo>
                    <a:cubicBezTo>
                      <a:pt x="571903" y="315550"/>
                      <a:pt x="578738" y="329962"/>
                      <a:pt x="578738" y="345891"/>
                    </a:cubicBezTo>
                    <a:cubicBezTo>
                      <a:pt x="578738" y="361821"/>
                      <a:pt x="571903" y="375474"/>
                      <a:pt x="561270" y="386094"/>
                    </a:cubicBezTo>
                    <a:cubicBezTo>
                      <a:pt x="571903" y="395955"/>
                      <a:pt x="578738" y="410367"/>
                      <a:pt x="578738" y="425537"/>
                    </a:cubicBezTo>
                    <a:cubicBezTo>
                      <a:pt x="578738" y="442225"/>
                      <a:pt x="571903" y="456637"/>
                      <a:pt x="560511" y="466498"/>
                    </a:cubicBezTo>
                    <a:cubicBezTo>
                      <a:pt x="570384" y="477118"/>
                      <a:pt x="576460" y="490771"/>
                      <a:pt x="576460" y="505942"/>
                    </a:cubicBezTo>
                    <a:cubicBezTo>
                      <a:pt x="576460" y="534008"/>
                      <a:pt x="555195" y="557522"/>
                      <a:pt x="527095" y="560556"/>
                    </a:cubicBezTo>
                    <a:cubicBezTo>
                      <a:pt x="525576" y="560556"/>
                      <a:pt x="524816" y="561315"/>
                      <a:pt x="523298" y="561315"/>
                    </a:cubicBezTo>
                    <a:lnTo>
                      <a:pt x="224830" y="561315"/>
                    </a:lnTo>
                    <a:cubicBezTo>
                      <a:pt x="201287" y="561315"/>
                      <a:pt x="181541" y="541593"/>
                      <a:pt x="181541" y="518079"/>
                    </a:cubicBezTo>
                    <a:lnTo>
                      <a:pt x="181541" y="253350"/>
                    </a:lnTo>
                    <a:cubicBezTo>
                      <a:pt x="181541" y="230594"/>
                      <a:pt x="199768" y="211631"/>
                      <a:pt x="222552" y="210872"/>
                    </a:cubicBezTo>
                    <a:cubicBezTo>
                      <a:pt x="223311" y="210872"/>
                      <a:pt x="224071" y="210114"/>
                      <a:pt x="224830" y="210114"/>
                    </a:cubicBezTo>
                    <a:lnTo>
                      <a:pt x="229387" y="210114"/>
                    </a:lnTo>
                    <a:cubicBezTo>
                      <a:pt x="232425" y="210114"/>
                      <a:pt x="235463" y="208597"/>
                      <a:pt x="237741" y="205563"/>
                    </a:cubicBezTo>
                    <a:cubicBezTo>
                      <a:pt x="238500" y="203287"/>
                      <a:pt x="240019" y="201011"/>
                      <a:pt x="240779" y="198736"/>
                    </a:cubicBezTo>
                    <a:cubicBezTo>
                      <a:pt x="255209" y="170670"/>
                      <a:pt x="277233" y="115297"/>
                      <a:pt x="266600" y="66751"/>
                    </a:cubicBezTo>
                    <a:cubicBezTo>
                      <a:pt x="265841" y="65234"/>
                      <a:pt x="265841" y="62958"/>
                      <a:pt x="266600" y="60683"/>
                    </a:cubicBezTo>
                    <a:cubicBezTo>
                      <a:pt x="265841" y="59166"/>
                      <a:pt x="265841" y="56890"/>
                      <a:pt x="265841" y="55373"/>
                    </a:cubicBezTo>
                    <a:cubicBezTo>
                      <a:pt x="265841" y="25032"/>
                      <a:pt x="290903" y="0"/>
                      <a:pt x="3212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E19758AD-8C83-DE4A-896E-2D155F3330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68513"/>
            <a:ext cx="6908800" cy="17145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4383A9F-F1C4-DD47-996B-0E88240746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7328" y="4824187"/>
            <a:ext cx="5715000" cy="176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0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AC97D-14F1-F34F-A6F4-4513207DF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11"/>
            <a:ext cx="10169324" cy="480131"/>
          </a:xfr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lvl1pPr>
              <a:def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defRPr>
            </a:lvl1pPr>
          </a:lstStyle>
          <a:p>
            <a:pPr marL="0" lvl="0"/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A07DA9B-BD00-1640-A4C3-B58F484E5C2E}"/>
              </a:ext>
            </a:extLst>
          </p:cNvPr>
          <p:cNvSpPr/>
          <p:nvPr userDrawn="1"/>
        </p:nvSpPr>
        <p:spPr>
          <a:xfrm>
            <a:off x="208345" y="154911"/>
            <a:ext cx="313142" cy="430887"/>
          </a:xfrm>
          <a:prstGeom prst="rect">
            <a:avLst/>
          </a:prstGeom>
          <a:solidFill>
            <a:srgbClr val="0F6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F6E479-0FC4-C54D-BCC5-4FF1B6A59984}"/>
              </a:ext>
            </a:extLst>
          </p:cNvPr>
          <p:cNvSpPr/>
          <p:nvPr userDrawn="1"/>
        </p:nvSpPr>
        <p:spPr>
          <a:xfrm>
            <a:off x="603394" y="154911"/>
            <a:ext cx="134913" cy="430887"/>
          </a:xfrm>
          <a:prstGeom prst="rect">
            <a:avLst/>
          </a:prstGeom>
          <a:solidFill>
            <a:srgbClr val="46A6CC"/>
          </a:solidFill>
          <a:ln>
            <a:solidFill>
              <a:srgbClr val="2CAC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entury Gothic" panose="020B0502020202020204" pitchFamily="34" charset="0"/>
              <a:ea typeface="微软雅黑" panose="020B0503020204020204" pitchFamily="34" charset="-122"/>
              <a:sym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58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27">
            <a:extLst>
              <a:ext uri="{FF2B5EF4-FFF2-40B4-BE49-F238E27FC236}">
                <a16:creationId xmlns:a16="http://schemas.microsoft.com/office/drawing/2014/main" id="{FF28DD7C-9822-9C45-B261-F4BC82FC913F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2598082"/>
            <a:ext cx="5082755" cy="1661837"/>
          </a:xfrm>
          <a:custGeom>
            <a:avLst/>
            <a:gdLst>
              <a:gd name="connsiteX0" fmla="*/ 5082755 w 5082755"/>
              <a:gd name="connsiteY0" fmla="*/ 1661837 h 1661837"/>
              <a:gd name="connsiteX1" fmla="*/ 3267897 w 5082755"/>
              <a:gd name="connsiteY1" fmla="*/ 1661837 h 1661837"/>
              <a:gd name="connsiteX2" fmla="*/ 3071157 w 5082755"/>
              <a:gd name="connsiteY2" fmla="*/ 1661837 h 1661837"/>
              <a:gd name="connsiteX3" fmla="*/ 2851438 w 5082755"/>
              <a:gd name="connsiteY3" fmla="*/ 1661837 h 1661837"/>
              <a:gd name="connsiteX4" fmla="*/ 1256299 w 5082755"/>
              <a:gd name="connsiteY4" fmla="*/ 1661837 h 1661837"/>
              <a:gd name="connsiteX5" fmla="*/ 839840 w 5082755"/>
              <a:gd name="connsiteY5" fmla="*/ 1661837 h 1661837"/>
              <a:gd name="connsiteX6" fmla="*/ 0 w 5082755"/>
              <a:gd name="connsiteY6" fmla="*/ 0 h 1661837"/>
              <a:gd name="connsiteX7" fmla="*/ 416459 w 5082755"/>
              <a:gd name="connsiteY7" fmla="*/ 0 h 1661837"/>
              <a:gd name="connsiteX8" fmla="*/ 2231317 w 5082755"/>
              <a:gd name="connsiteY8" fmla="*/ 0 h 1661837"/>
              <a:gd name="connsiteX9" fmla="*/ 2851438 w 5082755"/>
              <a:gd name="connsiteY9" fmla="*/ 0 h 1661837"/>
              <a:gd name="connsiteX10" fmla="*/ 3267897 w 5082755"/>
              <a:gd name="connsiteY10" fmla="*/ 0 h 1661837"/>
              <a:gd name="connsiteX11" fmla="*/ 5082755 w 5082755"/>
              <a:gd name="connsiteY11" fmla="*/ 0 h 16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82755" h="1661837">
                <a:moveTo>
                  <a:pt x="5082755" y="1661837"/>
                </a:moveTo>
                <a:lnTo>
                  <a:pt x="3267897" y="1661837"/>
                </a:lnTo>
                <a:lnTo>
                  <a:pt x="3071157" y="1661837"/>
                </a:lnTo>
                <a:lnTo>
                  <a:pt x="2851438" y="1661837"/>
                </a:lnTo>
                <a:lnTo>
                  <a:pt x="1256299" y="1661837"/>
                </a:lnTo>
                <a:lnTo>
                  <a:pt x="839840" y="1661837"/>
                </a:lnTo>
                <a:lnTo>
                  <a:pt x="0" y="0"/>
                </a:lnTo>
                <a:lnTo>
                  <a:pt x="416459" y="0"/>
                </a:lnTo>
                <a:lnTo>
                  <a:pt x="2231317" y="0"/>
                </a:lnTo>
                <a:lnTo>
                  <a:pt x="2851438" y="0"/>
                </a:lnTo>
                <a:lnTo>
                  <a:pt x="3267897" y="0"/>
                </a:lnTo>
                <a:lnTo>
                  <a:pt x="5082755" y="0"/>
                </a:lnTo>
                <a:close/>
              </a:path>
            </a:pathLst>
          </a:custGeom>
          <a:solidFill>
            <a:srgbClr val="0F6D9E"/>
          </a:solidFill>
          <a:ln w="9525">
            <a:noFill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zh-CN" altLang="en-US" sz="2399">
              <a:latin typeface="Arial" pitchFamily="34" charset="0"/>
            </a:endParaRPr>
          </a:p>
        </p:txBody>
      </p:sp>
      <p:sp>
        <p:nvSpPr>
          <p:cNvPr id="8" name="任意多边形 18">
            <a:extLst>
              <a:ext uri="{FF2B5EF4-FFF2-40B4-BE49-F238E27FC236}">
                <a16:creationId xmlns:a16="http://schemas.microsoft.com/office/drawing/2014/main" id="{81369001-08EB-824C-9FF9-041426A0CBBB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0" y="2598082"/>
            <a:ext cx="4219789" cy="1661837"/>
          </a:xfrm>
          <a:custGeom>
            <a:avLst/>
            <a:gdLst>
              <a:gd name="connsiteX0" fmla="*/ 4219789 w 4219789"/>
              <a:gd name="connsiteY0" fmla="*/ 0 h 1661837"/>
              <a:gd name="connsiteX1" fmla="*/ 2404931 w 4219789"/>
              <a:gd name="connsiteY1" fmla="*/ 0 h 1661837"/>
              <a:gd name="connsiteX2" fmla="*/ 1988472 w 4219789"/>
              <a:gd name="connsiteY2" fmla="*/ 0 h 1661837"/>
              <a:gd name="connsiteX3" fmla="*/ 1368351 w 4219789"/>
              <a:gd name="connsiteY3" fmla="*/ 0 h 1661837"/>
              <a:gd name="connsiteX4" fmla="*/ 839840 w 4219789"/>
              <a:gd name="connsiteY4" fmla="*/ 0 h 1661837"/>
              <a:gd name="connsiteX5" fmla="*/ 0 w 4219789"/>
              <a:gd name="connsiteY5" fmla="*/ 1661837 h 1661837"/>
              <a:gd name="connsiteX6" fmla="*/ 393333 w 4219789"/>
              <a:gd name="connsiteY6" fmla="*/ 1661837 h 1661837"/>
              <a:gd name="connsiteX7" fmla="*/ 1988472 w 4219789"/>
              <a:gd name="connsiteY7" fmla="*/ 1661837 h 1661837"/>
              <a:gd name="connsiteX8" fmla="*/ 2208191 w 4219789"/>
              <a:gd name="connsiteY8" fmla="*/ 1661837 h 1661837"/>
              <a:gd name="connsiteX9" fmla="*/ 2404931 w 4219789"/>
              <a:gd name="connsiteY9" fmla="*/ 1661837 h 1661837"/>
              <a:gd name="connsiteX10" fmla="*/ 4219789 w 4219789"/>
              <a:gd name="connsiteY10" fmla="*/ 1661837 h 16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19789" h="1661837">
                <a:moveTo>
                  <a:pt x="4219789" y="0"/>
                </a:moveTo>
                <a:lnTo>
                  <a:pt x="2404931" y="0"/>
                </a:lnTo>
                <a:lnTo>
                  <a:pt x="1988472" y="0"/>
                </a:lnTo>
                <a:lnTo>
                  <a:pt x="1368351" y="0"/>
                </a:lnTo>
                <a:lnTo>
                  <a:pt x="839840" y="0"/>
                </a:lnTo>
                <a:lnTo>
                  <a:pt x="0" y="1661837"/>
                </a:lnTo>
                <a:lnTo>
                  <a:pt x="393333" y="1661837"/>
                </a:lnTo>
                <a:lnTo>
                  <a:pt x="1988472" y="1661837"/>
                </a:lnTo>
                <a:lnTo>
                  <a:pt x="2208191" y="1661837"/>
                </a:lnTo>
                <a:lnTo>
                  <a:pt x="2404931" y="1661837"/>
                </a:lnTo>
                <a:lnTo>
                  <a:pt x="4219789" y="1661837"/>
                </a:lnTo>
                <a:close/>
              </a:path>
            </a:pathLst>
          </a:custGeom>
          <a:solidFill>
            <a:srgbClr val="46A6CC"/>
          </a:solidFill>
          <a:ln w="9525">
            <a:noFill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zh-CN" altLang="en-US" sz="2399">
              <a:latin typeface="Arial" pitchFamily="34" charset="0"/>
            </a:endParaRPr>
          </a:p>
        </p:txBody>
      </p:sp>
      <p:sp>
        <p:nvSpPr>
          <p:cNvPr id="9" name="任意多边形 19">
            <a:extLst>
              <a:ext uri="{FF2B5EF4-FFF2-40B4-BE49-F238E27FC236}">
                <a16:creationId xmlns:a16="http://schemas.microsoft.com/office/drawing/2014/main" id="{D1D701A9-1176-F140-8EAF-EEE0260AF61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340562" y="2598082"/>
            <a:ext cx="2851438" cy="1661837"/>
          </a:xfrm>
          <a:custGeom>
            <a:avLst/>
            <a:gdLst>
              <a:gd name="connsiteX0" fmla="*/ 0 w 2851438"/>
              <a:gd name="connsiteY0" fmla="*/ 0 h 1661837"/>
              <a:gd name="connsiteX1" fmla="*/ 2851438 w 2851438"/>
              <a:gd name="connsiteY1" fmla="*/ 0 h 1661837"/>
              <a:gd name="connsiteX2" fmla="*/ 2851438 w 2851438"/>
              <a:gd name="connsiteY2" fmla="*/ 1661837 h 1661837"/>
              <a:gd name="connsiteX3" fmla="*/ 839840 w 2851438"/>
              <a:gd name="connsiteY3" fmla="*/ 1661837 h 166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51438" h="1661837">
                <a:moveTo>
                  <a:pt x="0" y="0"/>
                </a:moveTo>
                <a:lnTo>
                  <a:pt x="2851438" y="0"/>
                </a:lnTo>
                <a:lnTo>
                  <a:pt x="2851438" y="1661837"/>
                </a:lnTo>
                <a:lnTo>
                  <a:pt x="839840" y="1661837"/>
                </a:lnTo>
                <a:close/>
              </a:path>
            </a:pathLst>
          </a:custGeom>
          <a:solidFill>
            <a:srgbClr val="46A6CC"/>
          </a:solidFill>
          <a:ln w="9525">
            <a:noFill/>
            <a:round/>
            <a:headEnd/>
            <a:tailEnd/>
          </a:ln>
        </p:spPr>
        <p:txBody>
          <a:bodyPr wrap="square">
            <a:noAutofit/>
          </a:bodyPr>
          <a:lstStyle/>
          <a:p>
            <a:endParaRPr lang="zh-CN" altLang="en-US" sz="2399">
              <a:latin typeface="Arial" pitchFamily="34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6FC59527-DF8E-FE4E-A1D4-697F2A3ECD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00597" y="3044280"/>
            <a:ext cx="29931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微软雅黑" pitchFamily="34" charset="-122"/>
              </a:rPr>
              <a:t>CONTENTS</a:t>
            </a:r>
            <a:endParaRPr lang="zh-CN" altLang="en-US" sz="28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  <a:ea typeface="微软雅黑" pitchFamily="34" charset="-122"/>
            </a:endParaRP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6E2846-BF9D-1A4C-B26A-17724F32238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60659" y="1594908"/>
            <a:ext cx="7301999" cy="3668184"/>
          </a:xfrm>
          <a:noFill/>
        </p:spPr>
        <p:txBody>
          <a:bodyPr wrap="none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lang="zh-CN" altLang="en-US" sz="2400" b="1" kern="1200" dirty="0" smtClean="0">
                <a:solidFill>
                  <a:srgbClr val="0070C0"/>
                </a:solidFill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defRPr>
            </a:lvl1pPr>
            <a:lvl2pPr marL="228600" indent="0">
              <a:buNone/>
              <a:defRPr lang="zh-CN" altLang="en-US" sz="1800" dirty="0" smtClean="0"/>
            </a:lvl2pPr>
            <a:lvl3pPr>
              <a:defRPr lang="zh-CN" altLang="en-US" sz="1800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marL="0" lvl="0"/>
            <a:r>
              <a:rPr kumimoji="1" lang="en-US" altLang="zh-CN" dirty="0"/>
              <a:t>01</a:t>
            </a:r>
            <a:r>
              <a:rPr kumimoji="1" lang="zh-CN" altLang="en-US" dirty="0"/>
              <a:t> 单击此处编辑目录标题</a:t>
            </a:r>
          </a:p>
          <a:p>
            <a:pPr marL="457200" lvl="1"/>
            <a:r>
              <a:rPr kumimoji="1" lang="zh-CN" altLang="en-US" dirty="0"/>
              <a:t>  </a:t>
            </a:r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en-US" altLang="zh-CN" dirty="0"/>
              <a:t>	02</a:t>
            </a:r>
            <a:r>
              <a:rPr kumimoji="1" lang="zh-CN" altLang="en-US" dirty="0"/>
              <a:t>单击此处编辑目录标题</a:t>
            </a:r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en-US" altLang="zh-CN" dirty="0"/>
              <a:t>		03</a:t>
            </a:r>
            <a:r>
              <a:rPr kumimoji="1" lang="zh-CN" altLang="en-US" dirty="0"/>
              <a:t>单击此处编辑目录标题</a:t>
            </a:r>
          </a:p>
          <a:p>
            <a:pPr marL="1371600" lvl="3"/>
            <a:endParaRPr kumimoji="1" lang="en-US" altLang="zh-CN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en-US" altLang="zh-CN" dirty="0"/>
              <a:t>			04</a:t>
            </a:r>
            <a:r>
              <a:rPr kumimoji="1" lang="zh-CN" altLang="en-US" dirty="0"/>
              <a:t>单击此处编辑目录标题</a:t>
            </a:r>
            <a:endParaRPr kumimoji="1" lang="en-US" altLang="zh-CN" dirty="0"/>
          </a:p>
          <a:p>
            <a:pPr marL="1371600" lvl="3"/>
            <a:endParaRPr kumimoji="1" lang="zh-CN" altLang="en-US" dirty="0"/>
          </a:p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kumimoji="1" lang="en-US" altLang="zh-CN" dirty="0"/>
              <a:t>				05</a:t>
            </a:r>
            <a:r>
              <a:rPr kumimoji="1" lang="zh-CN" altLang="en-US" dirty="0"/>
              <a:t>单击此处编辑目录标题</a:t>
            </a:r>
          </a:p>
        </p:txBody>
      </p:sp>
    </p:spTree>
    <p:extLst>
      <p:ext uri="{BB962C8B-B14F-4D97-AF65-F5344CB8AC3E}">
        <p14:creationId xmlns:p14="http://schemas.microsoft.com/office/powerpoint/2010/main" val="10123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3">
            <a:extLst>
              <a:ext uri="{FF2B5EF4-FFF2-40B4-BE49-F238E27FC236}">
                <a16:creationId xmlns:a16="http://schemas.microsoft.com/office/drawing/2014/main" id="{A9807F31-1851-9344-9057-FA3BE6D854E3}"/>
              </a:ext>
            </a:extLst>
          </p:cNvPr>
          <p:cNvSpPr/>
          <p:nvPr userDrawn="1"/>
        </p:nvSpPr>
        <p:spPr>
          <a:xfrm>
            <a:off x="3410037" y="1649603"/>
            <a:ext cx="8781963" cy="1871903"/>
          </a:xfrm>
          <a:custGeom>
            <a:avLst/>
            <a:gdLst/>
            <a:ahLst/>
            <a:cxnLst/>
            <a:rect l="l" t="t" r="r" b="b"/>
            <a:pathLst>
              <a:path w="6586815" h="1404000">
                <a:moveTo>
                  <a:pt x="810600" y="0"/>
                </a:moveTo>
                <a:lnTo>
                  <a:pt x="6586815" y="0"/>
                </a:lnTo>
                <a:lnTo>
                  <a:pt x="6586815" y="1404000"/>
                </a:lnTo>
                <a:lnTo>
                  <a:pt x="0" y="1404000"/>
                </a:lnTo>
                <a:close/>
              </a:path>
            </a:pathLst>
          </a:custGeom>
          <a:solidFill>
            <a:srgbClr val="46A6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9" name="矩形 6">
            <a:extLst>
              <a:ext uri="{FF2B5EF4-FFF2-40B4-BE49-F238E27FC236}">
                <a16:creationId xmlns:a16="http://schemas.microsoft.com/office/drawing/2014/main" id="{E18581C4-7AE3-A842-AD7F-12D0B57E3DB4}"/>
              </a:ext>
            </a:extLst>
          </p:cNvPr>
          <p:cNvSpPr/>
          <p:nvPr userDrawn="1"/>
        </p:nvSpPr>
        <p:spPr>
          <a:xfrm>
            <a:off x="600" y="3478789"/>
            <a:ext cx="8432200" cy="1871903"/>
          </a:xfrm>
          <a:custGeom>
            <a:avLst/>
            <a:gdLst/>
            <a:ahLst/>
            <a:cxnLst/>
            <a:rect l="l" t="t" r="r" b="b"/>
            <a:pathLst>
              <a:path w="4284268" h="1404000">
                <a:moveTo>
                  <a:pt x="0" y="0"/>
                </a:moveTo>
                <a:lnTo>
                  <a:pt x="4284268" y="0"/>
                </a:lnTo>
                <a:lnTo>
                  <a:pt x="3473668" y="1404000"/>
                </a:lnTo>
                <a:lnTo>
                  <a:pt x="0" y="1404000"/>
                </a:lnTo>
                <a:close/>
              </a:path>
            </a:pathLst>
          </a:custGeom>
          <a:solidFill>
            <a:srgbClr val="2CACC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0" name="矩形 7">
            <a:extLst>
              <a:ext uri="{FF2B5EF4-FFF2-40B4-BE49-F238E27FC236}">
                <a16:creationId xmlns:a16="http://schemas.microsoft.com/office/drawing/2014/main" id="{F1047549-F9A6-8D4A-A9D6-BB9AFCA904ED}"/>
              </a:ext>
            </a:extLst>
          </p:cNvPr>
          <p:cNvSpPr/>
          <p:nvPr userDrawn="1"/>
        </p:nvSpPr>
        <p:spPr>
          <a:xfrm>
            <a:off x="600" y="1917079"/>
            <a:ext cx="10612684" cy="3023843"/>
          </a:xfrm>
          <a:custGeom>
            <a:avLst/>
            <a:gdLst/>
            <a:ahLst/>
            <a:cxnLst/>
            <a:rect l="l" t="t" r="r" b="b"/>
            <a:pathLst>
              <a:path w="7959928" h="2268000">
                <a:moveTo>
                  <a:pt x="0" y="0"/>
                </a:moveTo>
                <a:lnTo>
                  <a:pt x="7959928" y="0"/>
                </a:lnTo>
                <a:lnTo>
                  <a:pt x="6650498" y="2268000"/>
                </a:lnTo>
                <a:lnTo>
                  <a:pt x="0" y="2268000"/>
                </a:lnTo>
                <a:close/>
              </a:path>
            </a:pathLst>
          </a:custGeom>
          <a:solidFill>
            <a:srgbClr val="0F6D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AB63FA29-F3FA-2E45-8737-62CE65B03DB6}"/>
              </a:ext>
            </a:extLst>
          </p:cNvPr>
          <p:cNvSpPr txBox="1"/>
          <p:nvPr userDrawn="1"/>
        </p:nvSpPr>
        <p:spPr>
          <a:xfrm>
            <a:off x="653349" y="3692340"/>
            <a:ext cx="1394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cs typeface="+mn-ea"/>
                <a:sym typeface="+mn-lt"/>
              </a:rPr>
              <a:t>PART</a:t>
            </a:r>
          </a:p>
        </p:txBody>
      </p:sp>
      <p:sp>
        <p:nvSpPr>
          <p:cNvPr id="15" name="矩形 20">
            <a:extLst>
              <a:ext uri="{FF2B5EF4-FFF2-40B4-BE49-F238E27FC236}">
                <a16:creationId xmlns:a16="http://schemas.microsoft.com/office/drawing/2014/main" id="{32EDA51D-E317-CB49-8132-CBA5354987BA}"/>
              </a:ext>
            </a:extLst>
          </p:cNvPr>
          <p:cNvSpPr/>
          <p:nvPr userDrawn="1"/>
        </p:nvSpPr>
        <p:spPr>
          <a:xfrm>
            <a:off x="10946656" y="2093452"/>
            <a:ext cx="596045" cy="984205"/>
          </a:xfrm>
          <a:custGeom>
            <a:avLst/>
            <a:gdLst/>
            <a:ahLst/>
            <a:cxnLst/>
            <a:rect l="l" t="t" r="r" b="b"/>
            <a:pathLst>
              <a:path w="447057" h="738192">
                <a:moveTo>
                  <a:pt x="77961" y="0"/>
                </a:moveTo>
                <a:lnTo>
                  <a:pt x="447057" y="369096"/>
                </a:lnTo>
                <a:lnTo>
                  <a:pt x="77961" y="738192"/>
                </a:lnTo>
                <a:lnTo>
                  <a:pt x="0" y="660231"/>
                </a:lnTo>
                <a:lnTo>
                  <a:pt x="293910" y="366322"/>
                </a:lnTo>
                <a:lnTo>
                  <a:pt x="2775" y="751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6" name="文本占位符 35">
            <a:extLst>
              <a:ext uri="{FF2B5EF4-FFF2-40B4-BE49-F238E27FC236}">
                <a16:creationId xmlns:a16="http://schemas.microsoft.com/office/drawing/2014/main" id="{07E5A05F-8479-AB4A-A17F-4B84FC1BAAA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26684" y="2498292"/>
            <a:ext cx="5748916" cy="1075102"/>
          </a:xfrm>
        </p:spPr>
        <p:txBody>
          <a:bodyPr>
            <a:noAutofit/>
          </a:bodyPr>
          <a:lstStyle>
            <a:lvl1pPr marL="0" indent="0">
              <a:buNone/>
              <a:defRPr sz="4000" b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zh-CN" altLang="en-US" dirty="0"/>
              <a:t>单击此处编写目录标题</a:t>
            </a:r>
          </a:p>
        </p:txBody>
      </p:sp>
      <p:sp>
        <p:nvSpPr>
          <p:cNvPr id="17" name="副标题 2">
            <a:extLst>
              <a:ext uri="{FF2B5EF4-FFF2-40B4-BE49-F238E27FC236}">
                <a16:creationId xmlns:a16="http://schemas.microsoft.com/office/drawing/2014/main" id="{3AB26A00-DE98-F14F-A37B-D0DB5BA2E93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42901" y="3751095"/>
            <a:ext cx="5019675" cy="528819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单击此处编辑目录小标题</a:t>
            </a:r>
          </a:p>
        </p:txBody>
      </p:sp>
      <p:sp>
        <p:nvSpPr>
          <p:cNvPr id="20" name="文本占位符 35">
            <a:extLst>
              <a:ext uri="{FF2B5EF4-FFF2-40B4-BE49-F238E27FC236}">
                <a16:creationId xmlns:a16="http://schemas.microsoft.com/office/drawing/2014/main" id="{F7AB2B2B-6A16-1B4B-9941-E6885C42B7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51722" y="2675993"/>
            <a:ext cx="1341590" cy="1871902"/>
          </a:xfrm>
        </p:spPr>
        <p:txBody>
          <a:bodyPr>
            <a:noAutofit/>
          </a:bodyPr>
          <a:lstStyle>
            <a:lvl1pPr marL="0" indent="0">
              <a:buNone/>
              <a:defRPr sz="15300" b="1" i="1">
                <a:solidFill>
                  <a:schemeClr val="bg1"/>
                </a:solidFill>
                <a:latin typeface="Century Gothic" panose="020B0502020202020204" pitchFamily="34" charset="0"/>
                <a:ea typeface="Microsoft YaHei" panose="020B0503020204020204" pitchFamily="34" charset="-122"/>
              </a:defRPr>
            </a:lvl1pPr>
          </a:lstStyle>
          <a:p>
            <a:pPr lvl="0"/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57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9" grpId="0" bldLvl="0" animBg="1"/>
      <p:bldP spid="10" grpId="0" bldLvl="0" animBg="1"/>
      <p:bldP spid="11" grpId="0"/>
      <p:bldP spid="15" grpId="0" bldLvl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BD30FF0D-5A8C-FB45-8666-471FE706A38C}"/>
              </a:ext>
            </a:extLst>
          </p:cNvPr>
          <p:cNvGrpSpPr/>
          <p:nvPr userDrawn="1"/>
        </p:nvGrpSpPr>
        <p:grpSpPr>
          <a:xfrm>
            <a:off x="9282112" y="6299944"/>
            <a:ext cx="2421739" cy="393106"/>
            <a:chOff x="8404207" y="6011705"/>
            <a:chExt cx="2421739" cy="39310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0AFD061B-E425-2B48-B65C-1444296ADC3D}"/>
                </a:ext>
              </a:extLst>
            </p:cNvPr>
            <p:cNvGrpSpPr/>
            <p:nvPr/>
          </p:nvGrpSpPr>
          <p:grpSpPr>
            <a:xfrm>
              <a:off x="8404207" y="6011705"/>
              <a:ext cx="393106" cy="393106"/>
              <a:chOff x="8404207" y="6011705"/>
              <a:chExt cx="393106" cy="393106"/>
            </a:xfrm>
          </p:grpSpPr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F49DAEDE-29DC-9C46-BD7D-852BE6800ACC}"/>
                  </a:ext>
                </a:extLst>
              </p:cNvPr>
              <p:cNvSpPr/>
              <p:nvPr/>
            </p:nvSpPr>
            <p:spPr>
              <a:xfrm>
                <a:off x="8404207" y="6011705"/>
                <a:ext cx="393106" cy="393106"/>
              </a:xfrm>
              <a:prstGeom prst="ellipse">
                <a:avLst/>
              </a:prstGeom>
              <a:solidFill>
                <a:srgbClr val="0F6D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21" name="doctor_65465">
                <a:extLst>
                  <a:ext uri="{FF2B5EF4-FFF2-40B4-BE49-F238E27FC236}">
                    <a16:creationId xmlns:a16="http://schemas.microsoft.com/office/drawing/2014/main" id="{7298785E-916D-A546-AF47-4D169C473AC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8509516" y="6106695"/>
                <a:ext cx="182487" cy="199176"/>
              </a:xfrm>
              <a:custGeom>
                <a:avLst/>
                <a:gdLst>
                  <a:gd name="connsiteX0" fmla="*/ 243589 w 557114"/>
                  <a:gd name="connsiteY0" fmla="*/ 355438 h 608062"/>
                  <a:gd name="connsiteX1" fmla="*/ 277656 w 557114"/>
                  <a:gd name="connsiteY1" fmla="*/ 355438 h 608062"/>
                  <a:gd name="connsiteX2" fmla="*/ 277940 w 557114"/>
                  <a:gd name="connsiteY2" fmla="*/ 355438 h 608062"/>
                  <a:gd name="connsiteX3" fmla="*/ 278604 w 557114"/>
                  <a:gd name="connsiteY3" fmla="*/ 355438 h 608062"/>
                  <a:gd name="connsiteX4" fmla="*/ 279174 w 557114"/>
                  <a:gd name="connsiteY4" fmla="*/ 355438 h 608062"/>
                  <a:gd name="connsiteX5" fmla="*/ 279458 w 557114"/>
                  <a:gd name="connsiteY5" fmla="*/ 355438 h 608062"/>
                  <a:gd name="connsiteX6" fmla="*/ 279553 w 557114"/>
                  <a:gd name="connsiteY6" fmla="*/ 355438 h 608062"/>
                  <a:gd name="connsiteX7" fmla="*/ 313620 w 557114"/>
                  <a:gd name="connsiteY7" fmla="*/ 355438 h 608062"/>
                  <a:gd name="connsiteX8" fmla="*/ 324438 w 557114"/>
                  <a:gd name="connsiteY8" fmla="*/ 375432 h 608062"/>
                  <a:gd name="connsiteX9" fmla="*/ 298152 w 557114"/>
                  <a:gd name="connsiteY9" fmla="*/ 430202 h 608062"/>
                  <a:gd name="connsiteX10" fmla="*/ 301948 w 557114"/>
                  <a:gd name="connsiteY10" fmla="*/ 510272 h 608062"/>
                  <a:gd name="connsiteX11" fmla="*/ 356891 w 557114"/>
                  <a:gd name="connsiteY11" fmla="*/ 389172 h 608062"/>
                  <a:gd name="connsiteX12" fmla="*/ 356986 w 557114"/>
                  <a:gd name="connsiteY12" fmla="*/ 389172 h 608062"/>
                  <a:gd name="connsiteX13" fmla="*/ 376628 w 557114"/>
                  <a:gd name="connsiteY13" fmla="*/ 375337 h 608062"/>
                  <a:gd name="connsiteX14" fmla="*/ 383556 w 557114"/>
                  <a:gd name="connsiteY14" fmla="*/ 376474 h 608062"/>
                  <a:gd name="connsiteX15" fmla="*/ 383745 w 557114"/>
                  <a:gd name="connsiteY15" fmla="*/ 376569 h 608062"/>
                  <a:gd name="connsiteX16" fmla="*/ 518588 w 557114"/>
                  <a:gd name="connsiteY16" fmla="*/ 438920 h 608062"/>
                  <a:gd name="connsiteX17" fmla="*/ 557114 w 557114"/>
                  <a:gd name="connsiteY17" fmla="*/ 482224 h 608062"/>
                  <a:gd name="connsiteX18" fmla="*/ 557114 w 557114"/>
                  <a:gd name="connsiteY18" fmla="*/ 608062 h 608062"/>
                  <a:gd name="connsiteX19" fmla="*/ 279743 w 557114"/>
                  <a:gd name="connsiteY19" fmla="*/ 608062 h 608062"/>
                  <a:gd name="connsiteX20" fmla="*/ 279458 w 557114"/>
                  <a:gd name="connsiteY20" fmla="*/ 608062 h 608062"/>
                  <a:gd name="connsiteX21" fmla="*/ 279364 w 557114"/>
                  <a:gd name="connsiteY21" fmla="*/ 608062 h 608062"/>
                  <a:gd name="connsiteX22" fmla="*/ 279174 w 557114"/>
                  <a:gd name="connsiteY22" fmla="*/ 608062 h 608062"/>
                  <a:gd name="connsiteX23" fmla="*/ 278984 w 557114"/>
                  <a:gd name="connsiteY23" fmla="*/ 608062 h 608062"/>
                  <a:gd name="connsiteX24" fmla="*/ 278604 w 557114"/>
                  <a:gd name="connsiteY24" fmla="*/ 608062 h 608062"/>
                  <a:gd name="connsiteX25" fmla="*/ 278130 w 557114"/>
                  <a:gd name="connsiteY25" fmla="*/ 608062 h 608062"/>
                  <a:gd name="connsiteX26" fmla="*/ 277940 w 557114"/>
                  <a:gd name="connsiteY26" fmla="*/ 608062 h 608062"/>
                  <a:gd name="connsiteX27" fmla="*/ 277845 w 557114"/>
                  <a:gd name="connsiteY27" fmla="*/ 608062 h 608062"/>
                  <a:gd name="connsiteX28" fmla="*/ 277750 w 557114"/>
                  <a:gd name="connsiteY28" fmla="*/ 608062 h 608062"/>
                  <a:gd name="connsiteX29" fmla="*/ 277656 w 557114"/>
                  <a:gd name="connsiteY29" fmla="*/ 608062 h 608062"/>
                  <a:gd name="connsiteX30" fmla="*/ 277371 w 557114"/>
                  <a:gd name="connsiteY30" fmla="*/ 608062 h 608062"/>
                  <a:gd name="connsiteX31" fmla="*/ 0 w 557114"/>
                  <a:gd name="connsiteY31" fmla="*/ 608062 h 608062"/>
                  <a:gd name="connsiteX32" fmla="*/ 0 w 557114"/>
                  <a:gd name="connsiteY32" fmla="*/ 482224 h 608062"/>
                  <a:gd name="connsiteX33" fmla="*/ 38621 w 557114"/>
                  <a:gd name="connsiteY33" fmla="*/ 438920 h 608062"/>
                  <a:gd name="connsiteX34" fmla="*/ 173464 w 557114"/>
                  <a:gd name="connsiteY34" fmla="*/ 376569 h 608062"/>
                  <a:gd name="connsiteX35" fmla="*/ 173558 w 557114"/>
                  <a:gd name="connsiteY35" fmla="*/ 376474 h 608062"/>
                  <a:gd name="connsiteX36" fmla="*/ 180486 w 557114"/>
                  <a:gd name="connsiteY36" fmla="*/ 375337 h 608062"/>
                  <a:gd name="connsiteX37" fmla="*/ 200223 w 557114"/>
                  <a:gd name="connsiteY37" fmla="*/ 389172 h 608062"/>
                  <a:gd name="connsiteX38" fmla="*/ 255166 w 557114"/>
                  <a:gd name="connsiteY38" fmla="*/ 510272 h 608062"/>
                  <a:gd name="connsiteX39" fmla="*/ 258962 w 557114"/>
                  <a:gd name="connsiteY39" fmla="*/ 430202 h 608062"/>
                  <a:gd name="connsiteX40" fmla="*/ 232676 w 557114"/>
                  <a:gd name="connsiteY40" fmla="*/ 375432 h 608062"/>
                  <a:gd name="connsiteX41" fmla="*/ 243589 w 557114"/>
                  <a:gd name="connsiteY41" fmla="*/ 355438 h 608062"/>
                  <a:gd name="connsiteX42" fmla="*/ 276250 w 557114"/>
                  <a:gd name="connsiteY42" fmla="*/ 0 h 608062"/>
                  <a:gd name="connsiteX43" fmla="*/ 277674 w 557114"/>
                  <a:gd name="connsiteY43" fmla="*/ 0 h 608062"/>
                  <a:gd name="connsiteX44" fmla="*/ 277863 w 557114"/>
                  <a:gd name="connsiteY44" fmla="*/ 0 h 608062"/>
                  <a:gd name="connsiteX45" fmla="*/ 277958 w 557114"/>
                  <a:gd name="connsiteY45" fmla="*/ 0 h 608062"/>
                  <a:gd name="connsiteX46" fmla="*/ 279382 w 557114"/>
                  <a:gd name="connsiteY46" fmla="*/ 0 h 608062"/>
                  <a:gd name="connsiteX47" fmla="*/ 402570 w 557114"/>
                  <a:gd name="connsiteY47" fmla="*/ 104895 h 608062"/>
                  <a:gd name="connsiteX48" fmla="*/ 394693 w 557114"/>
                  <a:gd name="connsiteY48" fmla="*/ 159001 h 608062"/>
                  <a:gd name="connsiteX49" fmla="*/ 405892 w 557114"/>
                  <a:gd name="connsiteY49" fmla="*/ 184774 h 608062"/>
                  <a:gd name="connsiteX50" fmla="*/ 377040 w 557114"/>
                  <a:gd name="connsiteY50" fmla="*/ 236890 h 608062"/>
                  <a:gd name="connsiteX51" fmla="*/ 315731 w 557114"/>
                  <a:gd name="connsiteY51" fmla="*/ 311274 h 608062"/>
                  <a:gd name="connsiteX52" fmla="*/ 277958 w 557114"/>
                  <a:gd name="connsiteY52" fmla="*/ 319707 h 608062"/>
                  <a:gd name="connsiteX53" fmla="*/ 277958 w 557114"/>
                  <a:gd name="connsiteY53" fmla="*/ 319802 h 608062"/>
                  <a:gd name="connsiteX54" fmla="*/ 277863 w 557114"/>
                  <a:gd name="connsiteY54" fmla="*/ 319802 h 608062"/>
                  <a:gd name="connsiteX55" fmla="*/ 277674 w 557114"/>
                  <a:gd name="connsiteY55" fmla="*/ 319802 h 608062"/>
                  <a:gd name="connsiteX56" fmla="*/ 277674 w 557114"/>
                  <a:gd name="connsiteY56" fmla="*/ 319707 h 608062"/>
                  <a:gd name="connsiteX57" fmla="*/ 239901 w 557114"/>
                  <a:gd name="connsiteY57" fmla="*/ 311274 h 608062"/>
                  <a:gd name="connsiteX58" fmla="*/ 178592 w 557114"/>
                  <a:gd name="connsiteY58" fmla="*/ 236890 h 608062"/>
                  <a:gd name="connsiteX59" fmla="*/ 149740 w 557114"/>
                  <a:gd name="connsiteY59" fmla="*/ 184774 h 608062"/>
                  <a:gd name="connsiteX60" fmla="*/ 161034 w 557114"/>
                  <a:gd name="connsiteY60" fmla="*/ 159001 h 608062"/>
                  <a:gd name="connsiteX61" fmla="*/ 153062 w 557114"/>
                  <a:gd name="connsiteY61" fmla="*/ 104895 h 608062"/>
                  <a:gd name="connsiteX62" fmla="*/ 276250 w 557114"/>
                  <a:gd name="connsiteY62" fmla="*/ 0 h 608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557114" h="608062">
                    <a:moveTo>
                      <a:pt x="243589" y="355438"/>
                    </a:moveTo>
                    <a:lnTo>
                      <a:pt x="277656" y="355438"/>
                    </a:lnTo>
                    <a:lnTo>
                      <a:pt x="277940" y="355438"/>
                    </a:lnTo>
                    <a:lnTo>
                      <a:pt x="278604" y="355438"/>
                    </a:lnTo>
                    <a:lnTo>
                      <a:pt x="279174" y="355438"/>
                    </a:lnTo>
                    <a:lnTo>
                      <a:pt x="279458" y="355438"/>
                    </a:lnTo>
                    <a:lnTo>
                      <a:pt x="279553" y="355438"/>
                    </a:lnTo>
                    <a:lnTo>
                      <a:pt x="313620" y="355438"/>
                    </a:lnTo>
                    <a:cubicBezTo>
                      <a:pt x="325007" y="355438"/>
                      <a:pt x="330511" y="364630"/>
                      <a:pt x="324438" y="375432"/>
                    </a:cubicBezTo>
                    <a:cubicBezTo>
                      <a:pt x="321781" y="379980"/>
                      <a:pt x="298152" y="430202"/>
                      <a:pt x="298152" y="430202"/>
                    </a:cubicBezTo>
                    <a:lnTo>
                      <a:pt x="301948" y="510272"/>
                    </a:lnTo>
                    <a:cubicBezTo>
                      <a:pt x="317700" y="481655"/>
                      <a:pt x="343131" y="422432"/>
                      <a:pt x="356891" y="389172"/>
                    </a:cubicBezTo>
                    <a:cubicBezTo>
                      <a:pt x="356891" y="389172"/>
                      <a:pt x="356891" y="389172"/>
                      <a:pt x="356986" y="389172"/>
                    </a:cubicBezTo>
                    <a:cubicBezTo>
                      <a:pt x="359832" y="381117"/>
                      <a:pt x="367519" y="375337"/>
                      <a:pt x="376628" y="375337"/>
                    </a:cubicBezTo>
                    <a:cubicBezTo>
                      <a:pt x="379096" y="375337"/>
                      <a:pt x="381373" y="375716"/>
                      <a:pt x="383556" y="376474"/>
                    </a:cubicBezTo>
                    <a:cubicBezTo>
                      <a:pt x="383650" y="376474"/>
                      <a:pt x="383650" y="376474"/>
                      <a:pt x="383745" y="376569"/>
                    </a:cubicBezTo>
                    <a:cubicBezTo>
                      <a:pt x="387446" y="377706"/>
                      <a:pt x="464973" y="411724"/>
                      <a:pt x="518588" y="438920"/>
                    </a:cubicBezTo>
                    <a:cubicBezTo>
                      <a:pt x="542595" y="451049"/>
                      <a:pt x="557114" y="466305"/>
                      <a:pt x="557114" y="482224"/>
                    </a:cubicBezTo>
                    <a:lnTo>
                      <a:pt x="557114" y="608062"/>
                    </a:lnTo>
                    <a:lnTo>
                      <a:pt x="279743" y="608062"/>
                    </a:lnTo>
                    <a:lnTo>
                      <a:pt x="279458" y="608062"/>
                    </a:lnTo>
                    <a:lnTo>
                      <a:pt x="279364" y="608062"/>
                    </a:lnTo>
                    <a:lnTo>
                      <a:pt x="279174" y="608062"/>
                    </a:lnTo>
                    <a:lnTo>
                      <a:pt x="278984" y="608062"/>
                    </a:lnTo>
                    <a:lnTo>
                      <a:pt x="278604" y="608062"/>
                    </a:lnTo>
                    <a:lnTo>
                      <a:pt x="278130" y="608062"/>
                    </a:lnTo>
                    <a:lnTo>
                      <a:pt x="277940" y="608062"/>
                    </a:lnTo>
                    <a:lnTo>
                      <a:pt x="277845" y="608062"/>
                    </a:lnTo>
                    <a:lnTo>
                      <a:pt x="277750" y="608062"/>
                    </a:lnTo>
                    <a:lnTo>
                      <a:pt x="277656" y="608062"/>
                    </a:lnTo>
                    <a:lnTo>
                      <a:pt x="277371" y="608062"/>
                    </a:lnTo>
                    <a:lnTo>
                      <a:pt x="0" y="608062"/>
                    </a:lnTo>
                    <a:lnTo>
                      <a:pt x="0" y="482224"/>
                    </a:lnTo>
                    <a:cubicBezTo>
                      <a:pt x="0" y="466305"/>
                      <a:pt x="14519" y="451049"/>
                      <a:pt x="38621" y="438920"/>
                    </a:cubicBezTo>
                    <a:cubicBezTo>
                      <a:pt x="92141" y="411724"/>
                      <a:pt x="169668" y="377706"/>
                      <a:pt x="173464" y="376569"/>
                    </a:cubicBezTo>
                    <a:cubicBezTo>
                      <a:pt x="173464" y="376474"/>
                      <a:pt x="173464" y="376474"/>
                      <a:pt x="173558" y="376474"/>
                    </a:cubicBezTo>
                    <a:cubicBezTo>
                      <a:pt x="175741" y="375716"/>
                      <a:pt x="178018" y="375337"/>
                      <a:pt x="180486" y="375337"/>
                    </a:cubicBezTo>
                    <a:cubicBezTo>
                      <a:pt x="189595" y="375337"/>
                      <a:pt x="197282" y="381117"/>
                      <a:pt x="200223" y="389172"/>
                    </a:cubicBezTo>
                    <a:cubicBezTo>
                      <a:pt x="214078" y="422432"/>
                      <a:pt x="239414" y="481655"/>
                      <a:pt x="255166" y="510272"/>
                    </a:cubicBezTo>
                    <a:lnTo>
                      <a:pt x="258962" y="430202"/>
                    </a:lnTo>
                    <a:cubicBezTo>
                      <a:pt x="258962" y="430202"/>
                      <a:pt x="235333" y="379980"/>
                      <a:pt x="232676" y="375432"/>
                    </a:cubicBezTo>
                    <a:cubicBezTo>
                      <a:pt x="226603" y="364630"/>
                      <a:pt x="232107" y="355438"/>
                      <a:pt x="243589" y="355438"/>
                    </a:cubicBezTo>
                    <a:close/>
                    <a:moveTo>
                      <a:pt x="276250" y="0"/>
                    </a:moveTo>
                    <a:cubicBezTo>
                      <a:pt x="276725" y="0"/>
                      <a:pt x="277199" y="0"/>
                      <a:pt x="277674" y="0"/>
                    </a:cubicBezTo>
                    <a:cubicBezTo>
                      <a:pt x="277769" y="0"/>
                      <a:pt x="277769" y="0"/>
                      <a:pt x="277863" y="0"/>
                    </a:cubicBezTo>
                    <a:cubicBezTo>
                      <a:pt x="277863" y="0"/>
                      <a:pt x="277863" y="0"/>
                      <a:pt x="277958" y="0"/>
                    </a:cubicBezTo>
                    <a:cubicBezTo>
                      <a:pt x="278433" y="0"/>
                      <a:pt x="278907" y="0"/>
                      <a:pt x="279382" y="0"/>
                    </a:cubicBezTo>
                    <a:cubicBezTo>
                      <a:pt x="385487" y="0"/>
                      <a:pt x="405417" y="75615"/>
                      <a:pt x="402570" y="104895"/>
                    </a:cubicBezTo>
                    <a:cubicBezTo>
                      <a:pt x="400387" y="128395"/>
                      <a:pt x="394693" y="159001"/>
                      <a:pt x="394693" y="159001"/>
                    </a:cubicBezTo>
                    <a:cubicBezTo>
                      <a:pt x="394693" y="159001"/>
                      <a:pt x="405892" y="164118"/>
                      <a:pt x="405892" y="184774"/>
                    </a:cubicBezTo>
                    <a:cubicBezTo>
                      <a:pt x="402001" y="236511"/>
                      <a:pt x="381311" y="214149"/>
                      <a:pt x="377040" y="236890"/>
                    </a:cubicBezTo>
                    <a:cubicBezTo>
                      <a:pt x="370017" y="274603"/>
                      <a:pt x="336610" y="301893"/>
                      <a:pt x="315731" y="311274"/>
                    </a:cubicBezTo>
                    <a:cubicBezTo>
                      <a:pt x="303583" y="316770"/>
                      <a:pt x="291055" y="319518"/>
                      <a:pt x="277958" y="319707"/>
                    </a:cubicBezTo>
                    <a:lnTo>
                      <a:pt x="277958" y="319802"/>
                    </a:lnTo>
                    <a:cubicBezTo>
                      <a:pt x="277863" y="319802"/>
                      <a:pt x="277863" y="319802"/>
                      <a:pt x="277863" y="319802"/>
                    </a:cubicBezTo>
                    <a:cubicBezTo>
                      <a:pt x="277769" y="319802"/>
                      <a:pt x="277769" y="319802"/>
                      <a:pt x="277674" y="319802"/>
                    </a:cubicBezTo>
                    <a:lnTo>
                      <a:pt x="277674" y="319707"/>
                    </a:lnTo>
                    <a:cubicBezTo>
                      <a:pt x="264577" y="319518"/>
                      <a:pt x="252049" y="316770"/>
                      <a:pt x="239901" y="311274"/>
                    </a:cubicBezTo>
                    <a:cubicBezTo>
                      <a:pt x="219022" y="301893"/>
                      <a:pt x="185615" y="274603"/>
                      <a:pt x="178592" y="236890"/>
                    </a:cubicBezTo>
                    <a:cubicBezTo>
                      <a:pt x="174321" y="214149"/>
                      <a:pt x="153631" y="236511"/>
                      <a:pt x="149740" y="184774"/>
                    </a:cubicBezTo>
                    <a:cubicBezTo>
                      <a:pt x="149740" y="164118"/>
                      <a:pt x="161034" y="159001"/>
                      <a:pt x="161034" y="159001"/>
                    </a:cubicBezTo>
                    <a:cubicBezTo>
                      <a:pt x="161034" y="159001"/>
                      <a:pt x="155245" y="128395"/>
                      <a:pt x="153062" y="104895"/>
                    </a:cubicBezTo>
                    <a:cubicBezTo>
                      <a:pt x="150215" y="75615"/>
                      <a:pt x="170145" y="0"/>
                      <a:pt x="27625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1182634-3726-CB4B-A17D-F6BA0E78ECC3}"/>
                </a:ext>
              </a:extLst>
            </p:cNvPr>
            <p:cNvGrpSpPr/>
            <p:nvPr/>
          </p:nvGrpSpPr>
          <p:grpSpPr>
            <a:xfrm>
              <a:off x="9756629" y="6011705"/>
              <a:ext cx="393106" cy="393106"/>
              <a:chOff x="9470777" y="6011705"/>
              <a:chExt cx="393106" cy="393106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D90C5922-C54B-D045-8B8D-B1D3D9CB62E4}"/>
                  </a:ext>
                </a:extLst>
              </p:cNvPr>
              <p:cNvSpPr/>
              <p:nvPr/>
            </p:nvSpPr>
            <p:spPr>
              <a:xfrm>
                <a:off x="9470777" y="6011705"/>
                <a:ext cx="393106" cy="393106"/>
              </a:xfrm>
              <a:prstGeom prst="ellipse">
                <a:avLst/>
              </a:prstGeom>
              <a:solidFill>
                <a:srgbClr val="0F6D9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9" name="prescription_196005">
                <a:extLst>
                  <a:ext uri="{FF2B5EF4-FFF2-40B4-BE49-F238E27FC236}">
                    <a16:creationId xmlns:a16="http://schemas.microsoft.com/office/drawing/2014/main" id="{6EFB867F-2D94-4C4A-8647-E9B00137928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587186" y="6109916"/>
                <a:ext cx="160287" cy="196682"/>
              </a:xfrm>
              <a:custGeom>
                <a:avLst/>
                <a:gdLst>
                  <a:gd name="T0" fmla="*/ 5283 w 5555"/>
                  <a:gd name="T1" fmla="*/ 0 h 6827"/>
                  <a:gd name="T2" fmla="*/ 272 w 5555"/>
                  <a:gd name="T3" fmla="*/ 0 h 6827"/>
                  <a:gd name="T4" fmla="*/ 0 w 5555"/>
                  <a:gd name="T5" fmla="*/ 272 h 6827"/>
                  <a:gd name="T6" fmla="*/ 0 w 5555"/>
                  <a:gd name="T7" fmla="*/ 6554 h 6827"/>
                  <a:gd name="T8" fmla="*/ 272 w 5555"/>
                  <a:gd name="T9" fmla="*/ 6827 h 6827"/>
                  <a:gd name="T10" fmla="*/ 3885 w 5555"/>
                  <a:gd name="T11" fmla="*/ 6827 h 6827"/>
                  <a:gd name="T12" fmla="*/ 4077 w 5555"/>
                  <a:gd name="T13" fmla="*/ 6747 h 6827"/>
                  <a:gd name="T14" fmla="*/ 5475 w 5555"/>
                  <a:gd name="T15" fmla="*/ 5349 h 6827"/>
                  <a:gd name="T16" fmla="*/ 5555 w 5555"/>
                  <a:gd name="T17" fmla="*/ 5157 h 6827"/>
                  <a:gd name="T18" fmla="*/ 5555 w 5555"/>
                  <a:gd name="T19" fmla="*/ 272 h 6827"/>
                  <a:gd name="T20" fmla="*/ 5283 w 5555"/>
                  <a:gd name="T21" fmla="*/ 0 h 6827"/>
                  <a:gd name="T22" fmla="*/ 2621 w 5555"/>
                  <a:gd name="T23" fmla="*/ 5123 h 6827"/>
                  <a:gd name="T24" fmla="*/ 2213 w 5555"/>
                  <a:gd name="T25" fmla="*/ 5123 h 6827"/>
                  <a:gd name="T26" fmla="*/ 2213 w 5555"/>
                  <a:gd name="T27" fmla="*/ 5531 h 6827"/>
                  <a:gd name="T28" fmla="*/ 1941 w 5555"/>
                  <a:gd name="T29" fmla="*/ 5803 h 6827"/>
                  <a:gd name="T30" fmla="*/ 1669 w 5555"/>
                  <a:gd name="T31" fmla="*/ 5531 h 6827"/>
                  <a:gd name="T32" fmla="*/ 1669 w 5555"/>
                  <a:gd name="T33" fmla="*/ 5123 h 6827"/>
                  <a:gd name="T34" fmla="*/ 1261 w 5555"/>
                  <a:gd name="T35" fmla="*/ 5123 h 6827"/>
                  <a:gd name="T36" fmla="*/ 988 w 5555"/>
                  <a:gd name="T37" fmla="*/ 4850 h 6827"/>
                  <a:gd name="T38" fmla="*/ 1261 w 5555"/>
                  <a:gd name="T39" fmla="*/ 4578 h 6827"/>
                  <a:gd name="T40" fmla="*/ 1669 w 5555"/>
                  <a:gd name="T41" fmla="*/ 4578 h 6827"/>
                  <a:gd name="T42" fmla="*/ 1669 w 5555"/>
                  <a:gd name="T43" fmla="*/ 4170 h 6827"/>
                  <a:gd name="T44" fmla="*/ 1941 w 5555"/>
                  <a:gd name="T45" fmla="*/ 3898 h 6827"/>
                  <a:gd name="T46" fmla="*/ 2213 w 5555"/>
                  <a:gd name="T47" fmla="*/ 4170 h 6827"/>
                  <a:gd name="T48" fmla="*/ 2213 w 5555"/>
                  <a:gd name="T49" fmla="*/ 4578 h 6827"/>
                  <a:gd name="T50" fmla="*/ 2621 w 5555"/>
                  <a:gd name="T51" fmla="*/ 4578 h 6827"/>
                  <a:gd name="T52" fmla="*/ 2894 w 5555"/>
                  <a:gd name="T53" fmla="*/ 4850 h 6827"/>
                  <a:gd name="T54" fmla="*/ 2621 w 5555"/>
                  <a:gd name="T55" fmla="*/ 5123 h 6827"/>
                  <a:gd name="T56" fmla="*/ 2668 w 5555"/>
                  <a:gd name="T57" fmla="*/ 3322 h 6827"/>
                  <a:gd name="T58" fmla="*/ 1261 w 5555"/>
                  <a:gd name="T59" fmla="*/ 3322 h 6827"/>
                  <a:gd name="T60" fmla="*/ 988 w 5555"/>
                  <a:gd name="T61" fmla="*/ 3050 h 6827"/>
                  <a:gd name="T62" fmla="*/ 1261 w 5555"/>
                  <a:gd name="T63" fmla="*/ 2777 h 6827"/>
                  <a:gd name="T64" fmla="*/ 2668 w 5555"/>
                  <a:gd name="T65" fmla="*/ 2777 h 6827"/>
                  <a:gd name="T66" fmla="*/ 2941 w 5555"/>
                  <a:gd name="T67" fmla="*/ 3050 h 6827"/>
                  <a:gd name="T68" fmla="*/ 2668 w 5555"/>
                  <a:gd name="T69" fmla="*/ 3322 h 6827"/>
                  <a:gd name="T70" fmla="*/ 4294 w 5555"/>
                  <a:gd name="T71" fmla="*/ 2486 h 6827"/>
                  <a:gd name="T72" fmla="*/ 1261 w 5555"/>
                  <a:gd name="T73" fmla="*/ 2486 h 6827"/>
                  <a:gd name="T74" fmla="*/ 988 w 5555"/>
                  <a:gd name="T75" fmla="*/ 2214 h 6827"/>
                  <a:gd name="T76" fmla="*/ 1261 w 5555"/>
                  <a:gd name="T77" fmla="*/ 1942 h 6827"/>
                  <a:gd name="T78" fmla="*/ 4294 w 5555"/>
                  <a:gd name="T79" fmla="*/ 1942 h 6827"/>
                  <a:gd name="T80" fmla="*/ 4566 w 5555"/>
                  <a:gd name="T81" fmla="*/ 2214 h 6827"/>
                  <a:gd name="T82" fmla="*/ 4294 w 5555"/>
                  <a:gd name="T83" fmla="*/ 2486 h 6827"/>
                  <a:gd name="T84" fmla="*/ 4294 w 5555"/>
                  <a:gd name="T85" fmla="*/ 1650 h 6827"/>
                  <a:gd name="T86" fmla="*/ 1261 w 5555"/>
                  <a:gd name="T87" fmla="*/ 1650 h 6827"/>
                  <a:gd name="T88" fmla="*/ 988 w 5555"/>
                  <a:gd name="T89" fmla="*/ 1378 h 6827"/>
                  <a:gd name="T90" fmla="*/ 1261 w 5555"/>
                  <a:gd name="T91" fmla="*/ 1106 h 6827"/>
                  <a:gd name="T92" fmla="*/ 4294 w 5555"/>
                  <a:gd name="T93" fmla="*/ 1106 h 6827"/>
                  <a:gd name="T94" fmla="*/ 4566 w 5555"/>
                  <a:gd name="T95" fmla="*/ 1378 h 6827"/>
                  <a:gd name="T96" fmla="*/ 4294 w 5555"/>
                  <a:gd name="T97" fmla="*/ 1650 h 6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5555" h="6827">
                    <a:moveTo>
                      <a:pt x="5283" y="0"/>
                    </a:moveTo>
                    <a:lnTo>
                      <a:pt x="272" y="0"/>
                    </a:lnTo>
                    <a:cubicBezTo>
                      <a:pt x="122" y="0"/>
                      <a:pt x="0" y="122"/>
                      <a:pt x="0" y="272"/>
                    </a:cubicBezTo>
                    <a:lnTo>
                      <a:pt x="0" y="6554"/>
                    </a:lnTo>
                    <a:cubicBezTo>
                      <a:pt x="0" y="6705"/>
                      <a:pt x="122" y="6827"/>
                      <a:pt x="272" y="6827"/>
                    </a:cubicBezTo>
                    <a:lnTo>
                      <a:pt x="3885" y="6827"/>
                    </a:lnTo>
                    <a:cubicBezTo>
                      <a:pt x="3957" y="6827"/>
                      <a:pt x="4026" y="6798"/>
                      <a:pt x="4077" y="6747"/>
                    </a:cubicBezTo>
                    <a:lnTo>
                      <a:pt x="5475" y="5349"/>
                    </a:lnTo>
                    <a:cubicBezTo>
                      <a:pt x="5526" y="5298"/>
                      <a:pt x="5555" y="5229"/>
                      <a:pt x="5555" y="5157"/>
                    </a:cubicBezTo>
                    <a:lnTo>
                      <a:pt x="5555" y="272"/>
                    </a:lnTo>
                    <a:cubicBezTo>
                      <a:pt x="5555" y="122"/>
                      <a:pt x="5433" y="0"/>
                      <a:pt x="5283" y="0"/>
                    </a:cubicBezTo>
                    <a:close/>
                    <a:moveTo>
                      <a:pt x="2621" y="5123"/>
                    </a:moveTo>
                    <a:lnTo>
                      <a:pt x="2213" y="5123"/>
                    </a:lnTo>
                    <a:lnTo>
                      <a:pt x="2213" y="5531"/>
                    </a:lnTo>
                    <a:cubicBezTo>
                      <a:pt x="2213" y="5681"/>
                      <a:pt x="2091" y="5803"/>
                      <a:pt x="1941" y="5803"/>
                    </a:cubicBezTo>
                    <a:cubicBezTo>
                      <a:pt x="1791" y="5803"/>
                      <a:pt x="1669" y="5681"/>
                      <a:pt x="1669" y="5531"/>
                    </a:cubicBezTo>
                    <a:lnTo>
                      <a:pt x="1669" y="5123"/>
                    </a:lnTo>
                    <a:lnTo>
                      <a:pt x="1261" y="5123"/>
                    </a:lnTo>
                    <a:cubicBezTo>
                      <a:pt x="1110" y="5123"/>
                      <a:pt x="988" y="5001"/>
                      <a:pt x="988" y="4850"/>
                    </a:cubicBezTo>
                    <a:cubicBezTo>
                      <a:pt x="988" y="4700"/>
                      <a:pt x="1110" y="4578"/>
                      <a:pt x="1261" y="4578"/>
                    </a:cubicBezTo>
                    <a:lnTo>
                      <a:pt x="1669" y="4578"/>
                    </a:lnTo>
                    <a:lnTo>
                      <a:pt x="1669" y="4170"/>
                    </a:lnTo>
                    <a:cubicBezTo>
                      <a:pt x="1669" y="4019"/>
                      <a:pt x="1791" y="3898"/>
                      <a:pt x="1941" y="3898"/>
                    </a:cubicBezTo>
                    <a:cubicBezTo>
                      <a:pt x="2091" y="3898"/>
                      <a:pt x="2213" y="4019"/>
                      <a:pt x="2213" y="4170"/>
                    </a:cubicBezTo>
                    <a:lnTo>
                      <a:pt x="2213" y="4578"/>
                    </a:lnTo>
                    <a:lnTo>
                      <a:pt x="2621" y="4578"/>
                    </a:lnTo>
                    <a:cubicBezTo>
                      <a:pt x="2772" y="4578"/>
                      <a:pt x="2894" y="4700"/>
                      <a:pt x="2894" y="4850"/>
                    </a:cubicBezTo>
                    <a:cubicBezTo>
                      <a:pt x="2894" y="5001"/>
                      <a:pt x="2772" y="5123"/>
                      <a:pt x="2621" y="5123"/>
                    </a:cubicBezTo>
                    <a:close/>
                    <a:moveTo>
                      <a:pt x="2668" y="3322"/>
                    </a:moveTo>
                    <a:lnTo>
                      <a:pt x="1261" y="3322"/>
                    </a:lnTo>
                    <a:cubicBezTo>
                      <a:pt x="1110" y="3322"/>
                      <a:pt x="988" y="3200"/>
                      <a:pt x="988" y="3050"/>
                    </a:cubicBezTo>
                    <a:cubicBezTo>
                      <a:pt x="988" y="2899"/>
                      <a:pt x="1110" y="2777"/>
                      <a:pt x="1261" y="2777"/>
                    </a:cubicBezTo>
                    <a:lnTo>
                      <a:pt x="2668" y="2777"/>
                    </a:lnTo>
                    <a:cubicBezTo>
                      <a:pt x="2819" y="2777"/>
                      <a:pt x="2941" y="2899"/>
                      <a:pt x="2941" y="3050"/>
                    </a:cubicBezTo>
                    <a:cubicBezTo>
                      <a:pt x="2941" y="3200"/>
                      <a:pt x="2819" y="3322"/>
                      <a:pt x="2668" y="3322"/>
                    </a:cubicBezTo>
                    <a:close/>
                    <a:moveTo>
                      <a:pt x="4294" y="2486"/>
                    </a:moveTo>
                    <a:lnTo>
                      <a:pt x="1261" y="2486"/>
                    </a:lnTo>
                    <a:cubicBezTo>
                      <a:pt x="1110" y="2486"/>
                      <a:pt x="988" y="2364"/>
                      <a:pt x="988" y="2214"/>
                    </a:cubicBezTo>
                    <a:cubicBezTo>
                      <a:pt x="988" y="2064"/>
                      <a:pt x="1110" y="1942"/>
                      <a:pt x="1261" y="1942"/>
                    </a:cubicBezTo>
                    <a:lnTo>
                      <a:pt x="4294" y="1942"/>
                    </a:lnTo>
                    <a:cubicBezTo>
                      <a:pt x="4444" y="1942"/>
                      <a:pt x="4566" y="2064"/>
                      <a:pt x="4566" y="2214"/>
                    </a:cubicBezTo>
                    <a:cubicBezTo>
                      <a:pt x="4566" y="2364"/>
                      <a:pt x="4444" y="2486"/>
                      <a:pt x="4294" y="2486"/>
                    </a:cubicBezTo>
                    <a:close/>
                    <a:moveTo>
                      <a:pt x="4294" y="1650"/>
                    </a:moveTo>
                    <a:lnTo>
                      <a:pt x="1261" y="1650"/>
                    </a:lnTo>
                    <a:cubicBezTo>
                      <a:pt x="1110" y="1650"/>
                      <a:pt x="988" y="1529"/>
                      <a:pt x="988" y="1378"/>
                    </a:cubicBezTo>
                    <a:cubicBezTo>
                      <a:pt x="988" y="1228"/>
                      <a:pt x="1110" y="1106"/>
                      <a:pt x="1261" y="1106"/>
                    </a:cubicBezTo>
                    <a:lnTo>
                      <a:pt x="4294" y="1106"/>
                    </a:lnTo>
                    <a:cubicBezTo>
                      <a:pt x="4444" y="1106"/>
                      <a:pt x="4566" y="1228"/>
                      <a:pt x="4566" y="1378"/>
                    </a:cubicBezTo>
                    <a:cubicBezTo>
                      <a:pt x="4566" y="1529"/>
                      <a:pt x="4444" y="1650"/>
                      <a:pt x="4294" y="165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9DF06393-DE47-354E-96DC-85C1C9AB7F00}"/>
                </a:ext>
              </a:extLst>
            </p:cNvPr>
            <p:cNvGrpSpPr/>
            <p:nvPr/>
          </p:nvGrpSpPr>
          <p:grpSpPr>
            <a:xfrm>
              <a:off x="9080418" y="6011705"/>
              <a:ext cx="393106" cy="393106"/>
              <a:chOff x="8943490" y="6011705"/>
              <a:chExt cx="393106" cy="393106"/>
            </a:xfrm>
          </p:grpSpPr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1FD2E2B9-A9FD-244A-9945-43E6AE570D34}"/>
                  </a:ext>
                </a:extLst>
              </p:cNvPr>
              <p:cNvSpPr/>
              <p:nvPr/>
            </p:nvSpPr>
            <p:spPr>
              <a:xfrm>
                <a:off x="8943490" y="6011705"/>
                <a:ext cx="393106" cy="393106"/>
              </a:xfrm>
              <a:prstGeom prst="ellipse">
                <a:avLst/>
              </a:prstGeom>
              <a:solidFill>
                <a:srgbClr val="46A6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7" name="writting-laptop_14481">
                <a:extLst>
                  <a:ext uri="{FF2B5EF4-FFF2-40B4-BE49-F238E27FC236}">
                    <a16:creationId xmlns:a16="http://schemas.microsoft.com/office/drawing/2014/main" id="{5DB75556-8CC5-5B49-8246-FADF79DFA78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9023260" y="6115266"/>
                <a:ext cx="234878" cy="185982"/>
              </a:xfrm>
              <a:custGeom>
                <a:avLst/>
                <a:gdLst>
                  <a:gd name="connsiteX0" fmla="*/ 66529 w 609120"/>
                  <a:gd name="connsiteY0" fmla="*/ 352898 h 482315"/>
                  <a:gd name="connsiteX1" fmla="*/ 542591 w 609120"/>
                  <a:gd name="connsiteY1" fmla="*/ 352898 h 482315"/>
                  <a:gd name="connsiteX2" fmla="*/ 609120 w 609120"/>
                  <a:gd name="connsiteY2" fmla="*/ 452184 h 482315"/>
                  <a:gd name="connsiteX3" fmla="*/ 609120 w 609120"/>
                  <a:gd name="connsiteY3" fmla="*/ 482315 h 482315"/>
                  <a:gd name="connsiteX4" fmla="*/ 0 w 609120"/>
                  <a:gd name="connsiteY4" fmla="*/ 482315 h 482315"/>
                  <a:gd name="connsiteX5" fmla="*/ 0 w 609120"/>
                  <a:gd name="connsiteY5" fmla="*/ 452184 h 482315"/>
                  <a:gd name="connsiteX6" fmla="*/ 278451 w 609120"/>
                  <a:gd name="connsiteY6" fmla="*/ 214237 h 482315"/>
                  <a:gd name="connsiteX7" fmla="*/ 447314 w 609120"/>
                  <a:gd name="connsiteY7" fmla="*/ 214237 h 482315"/>
                  <a:gd name="connsiteX8" fmla="*/ 447314 w 609120"/>
                  <a:gd name="connsiteY8" fmla="*/ 232866 h 482315"/>
                  <a:gd name="connsiteX9" fmla="*/ 278451 w 609120"/>
                  <a:gd name="connsiteY9" fmla="*/ 232866 h 482315"/>
                  <a:gd name="connsiteX10" fmla="*/ 156937 w 609120"/>
                  <a:gd name="connsiteY10" fmla="*/ 214237 h 482315"/>
                  <a:gd name="connsiteX11" fmla="*/ 235970 w 609120"/>
                  <a:gd name="connsiteY11" fmla="*/ 214237 h 482315"/>
                  <a:gd name="connsiteX12" fmla="*/ 235970 w 609120"/>
                  <a:gd name="connsiteY12" fmla="*/ 232866 h 482315"/>
                  <a:gd name="connsiteX13" fmla="*/ 156937 w 609120"/>
                  <a:gd name="connsiteY13" fmla="*/ 232866 h 482315"/>
                  <a:gd name="connsiteX14" fmla="*/ 278451 w 609120"/>
                  <a:gd name="connsiteY14" fmla="*/ 157149 h 482315"/>
                  <a:gd name="connsiteX15" fmla="*/ 447314 w 609120"/>
                  <a:gd name="connsiteY15" fmla="*/ 157149 h 482315"/>
                  <a:gd name="connsiteX16" fmla="*/ 447314 w 609120"/>
                  <a:gd name="connsiteY16" fmla="*/ 175778 h 482315"/>
                  <a:gd name="connsiteX17" fmla="*/ 278451 w 609120"/>
                  <a:gd name="connsiteY17" fmla="*/ 175778 h 482315"/>
                  <a:gd name="connsiteX18" fmla="*/ 156937 w 609120"/>
                  <a:gd name="connsiteY18" fmla="*/ 157149 h 482315"/>
                  <a:gd name="connsiteX19" fmla="*/ 235970 w 609120"/>
                  <a:gd name="connsiteY19" fmla="*/ 157149 h 482315"/>
                  <a:gd name="connsiteX20" fmla="*/ 235970 w 609120"/>
                  <a:gd name="connsiteY20" fmla="*/ 175778 h 482315"/>
                  <a:gd name="connsiteX21" fmla="*/ 156937 w 609120"/>
                  <a:gd name="connsiteY21" fmla="*/ 175778 h 482315"/>
                  <a:gd name="connsiteX22" fmla="*/ 278451 w 609120"/>
                  <a:gd name="connsiteY22" fmla="*/ 99991 h 482315"/>
                  <a:gd name="connsiteX23" fmla="*/ 447314 w 609120"/>
                  <a:gd name="connsiteY23" fmla="*/ 99991 h 482315"/>
                  <a:gd name="connsiteX24" fmla="*/ 447314 w 609120"/>
                  <a:gd name="connsiteY24" fmla="*/ 118691 h 482315"/>
                  <a:gd name="connsiteX25" fmla="*/ 278451 w 609120"/>
                  <a:gd name="connsiteY25" fmla="*/ 118691 h 482315"/>
                  <a:gd name="connsiteX26" fmla="*/ 156937 w 609120"/>
                  <a:gd name="connsiteY26" fmla="*/ 99991 h 482315"/>
                  <a:gd name="connsiteX27" fmla="*/ 235970 w 609120"/>
                  <a:gd name="connsiteY27" fmla="*/ 99991 h 482315"/>
                  <a:gd name="connsiteX28" fmla="*/ 235970 w 609120"/>
                  <a:gd name="connsiteY28" fmla="*/ 118691 h 482315"/>
                  <a:gd name="connsiteX29" fmla="*/ 156937 w 609120"/>
                  <a:gd name="connsiteY29" fmla="*/ 118691 h 482315"/>
                  <a:gd name="connsiteX30" fmla="*/ 116312 w 609120"/>
                  <a:gd name="connsiteY30" fmla="*/ 41471 h 482315"/>
                  <a:gd name="connsiteX31" fmla="*/ 116312 w 609120"/>
                  <a:gd name="connsiteY31" fmla="*/ 288120 h 482315"/>
                  <a:gd name="connsiteX32" fmla="*/ 493160 w 609120"/>
                  <a:gd name="connsiteY32" fmla="*/ 288120 h 482315"/>
                  <a:gd name="connsiteX33" fmla="*/ 493160 w 609120"/>
                  <a:gd name="connsiteY33" fmla="*/ 41471 h 482315"/>
                  <a:gd name="connsiteX34" fmla="*/ 66684 w 609120"/>
                  <a:gd name="connsiteY34" fmla="*/ 0 h 482315"/>
                  <a:gd name="connsiteX35" fmla="*/ 542788 w 609120"/>
                  <a:gd name="connsiteY35" fmla="*/ 0 h 482315"/>
                  <a:gd name="connsiteX36" fmla="*/ 542788 w 609120"/>
                  <a:gd name="connsiteY36" fmla="*/ 329682 h 482315"/>
                  <a:gd name="connsiteX37" fmla="*/ 66684 w 609120"/>
                  <a:gd name="connsiteY37" fmla="*/ 329682 h 482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09120" h="482315">
                    <a:moveTo>
                      <a:pt x="66529" y="352898"/>
                    </a:moveTo>
                    <a:lnTo>
                      <a:pt x="542591" y="352898"/>
                    </a:lnTo>
                    <a:lnTo>
                      <a:pt x="609120" y="452184"/>
                    </a:lnTo>
                    <a:lnTo>
                      <a:pt x="609120" y="482315"/>
                    </a:lnTo>
                    <a:lnTo>
                      <a:pt x="0" y="482315"/>
                    </a:lnTo>
                    <a:lnTo>
                      <a:pt x="0" y="452184"/>
                    </a:lnTo>
                    <a:close/>
                    <a:moveTo>
                      <a:pt x="278451" y="214237"/>
                    </a:moveTo>
                    <a:lnTo>
                      <a:pt x="447314" y="214237"/>
                    </a:lnTo>
                    <a:lnTo>
                      <a:pt x="447314" y="232866"/>
                    </a:lnTo>
                    <a:lnTo>
                      <a:pt x="278451" y="232866"/>
                    </a:lnTo>
                    <a:close/>
                    <a:moveTo>
                      <a:pt x="156937" y="214237"/>
                    </a:moveTo>
                    <a:lnTo>
                      <a:pt x="235970" y="214237"/>
                    </a:lnTo>
                    <a:lnTo>
                      <a:pt x="235970" y="232866"/>
                    </a:lnTo>
                    <a:lnTo>
                      <a:pt x="156937" y="232866"/>
                    </a:lnTo>
                    <a:close/>
                    <a:moveTo>
                      <a:pt x="278451" y="157149"/>
                    </a:moveTo>
                    <a:lnTo>
                      <a:pt x="447314" y="157149"/>
                    </a:lnTo>
                    <a:lnTo>
                      <a:pt x="447314" y="175778"/>
                    </a:lnTo>
                    <a:lnTo>
                      <a:pt x="278451" y="175778"/>
                    </a:lnTo>
                    <a:close/>
                    <a:moveTo>
                      <a:pt x="156937" y="157149"/>
                    </a:moveTo>
                    <a:lnTo>
                      <a:pt x="235970" y="157149"/>
                    </a:lnTo>
                    <a:lnTo>
                      <a:pt x="235970" y="175778"/>
                    </a:lnTo>
                    <a:lnTo>
                      <a:pt x="156937" y="175778"/>
                    </a:lnTo>
                    <a:close/>
                    <a:moveTo>
                      <a:pt x="278451" y="99991"/>
                    </a:moveTo>
                    <a:lnTo>
                      <a:pt x="447314" y="99991"/>
                    </a:lnTo>
                    <a:lnTo>
                      <a:pt x="447314" y="118691"/>
                    </a:lnTo>
                    <a:lnTo>
                      <a:pt x="278451" y="118691"/>
                    </a:lnTo>
                    <a:close/>
                    <a:moveTo>
                      <a:pt x="156937" y="99991"/>
                    </a:moveTo>
                    <a:lnTo>
                      <a:pt x="235970" y="99991"/>
                    </a:lnTo>
                    <a:lnTo>
                      <a:pt x="235970" y="118691"/>
                    </a:lnTo>
                    <a:lnTo>
                      <a:pt x="156937" y="118691"/>
                    </a:lnTo>
                    <a:close/>
                    <a:moveTo>
                      <a:pt x="116312" y="41471"/>
                    </a:moveTo>
                    <a:lnTo>
                      <a:pt x="116312" y="288120"/>
                    </a:lnTo>
                    <a:lnTo>
                      <a:pt x="493160" y="288120"/>
                    </a:lnTo>
                    <a:lnTo>
                      <a:pt x="493160" y="41471"/>
                    </a:lnTo>
                    <a:close/>
                    <a:moveTo>
                      <a:pt x="66684" y="0"/>
                    </a:moveTo>
                    <a:lnTo>
                      <a:pt x="542788" y="0"/>
                    </a:lnTo>
                    <a:lnTo>
                      <a:pt x="542788" y="329682"/>
                    </a:lnTo>
                    <a:lnTo>
                      <a:pt x="66684" y="32968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4AEA18F-B855-544E-8850-CB55FC09BBE7}"/>
                </a:ext>
              </a:extLst>
            </p:cNvPr>
            <p:cNvGrpSpPr/>
            <p:nvPr/>
          </p:nvGrpSpPr>
          <p:grpSpPr>
            <a:xfrm>
              <a:off x="10432840" y="6011705"/>
              <a:ext cx="393106" cy="393106"/>
              <a:chOff x="10155336" y="6011705"/>
              <a:chExt cx="393106" cy="393106"/>
            </a:xfrm>
          </p:grpSpPr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E3E2DE51-7160-2142-8942-908369DF2D6B}"/>
                  </a:ext>
                </a:extLst>
              </p:cNvPr>
              <p:cNvSpPr/>
              <p:nvPr/>
            </p:nvSpPr>
            <p:spPr>
              <a:xfrm>
                <a:off x="10155336" y="6011705"/>
                <a:ext cx="393106" cy="393106"/>
              </a:xfrm>
              <a:prstGeom prst="ellipse">
                <a:avLst/>
              </a:prstGeom>
              <a:solidFill>
                <a:srgbClr val="2CACC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  <p:sp>
            <p:nvSpPr>
              <p:cNvPr id="15" name="椭圆 6">
                <a:extLst>
                  <a:ext uri="{FF2B5EF4-FFF2-40B4-BE49-F238E27FC236}">
                    <a16:creationId xmlns:a16="http://schemas.microsoft.com/office/drawing/2014/main" id="{36046ED9-E9E0-FD42-A6BB-8D2E6289FB36}"/>
                  </a:ext>
                </a:extLst>
              </p:cNvPr>
              <p:cNvSpPr/>
              <p:nvPr/>
            </p:nvSpPr>
            <p:spPr>
              <a:xfrm>
                <a:off x="10253503" y="6112834"/>
                <a:ext cx="196772" cy="190848"/>
              </a:xfrm>
              <a:custGeom>
                <a:avLst/>
                <a:gdLst>
                  <a:gd name="connsiteX0" fmla="*/ 35700 w 578738"/>
                  <a:gd name="connsiteY0" fmla="*/ 243554 h 561315"/>
                  <a:gd name="connsiteX1" fmla="*/ 30383 w 578738"/>
                  <a:gd name="connsiteY1" fmla="*/ 254930 h 561315"/>
                  <a:gd name="connsiteX2" fmla="*/ 30383 w 578738"/>
                  <a:gd name="connsiteY2" fmla="*/ 519604 h 561315"/>
                  <a:gd name="connsiteX3" fmla="*/ 35700 w 578738"/>
                  <a:gd name="connsiteY3" fmla="*/ 530980 h 561315"/>
                  <a:gd name="connsiteX4" fmla="*/ 132926 w 578738"/>
                  <a:gd name="connsiteY4" fmla="*/ 530980 h 561315"/>
                  <a:gd name="connsiteX5" fmla="*/ 138243 w 578738"/>
                  <a:gd name="connsiteY5" fmla="*/ 519604 h 561315"/>
                  <a:gd name="connsiteX6" fmla="*/ 138243 w 578738"/>
                  <a:gd name="connsiteY6" fmla="*/ 254930 h 561315"/>
                  <a:gd name="connsiteX7" fmla="*/ 132926 w 578738"/>
                  <a:gd name="connsiteY7" fmla="*/ 243554 h 561315"/>
                  <a:gd name="connsiteX8" fmla="*/ 35700 w 578738"/>
                  <a:gd name="connsiteY8" fmla="*/ 213219 h 561315"/>
                  <a:gd name="connsiteX9" fmla="*/ 132926 w 578738"/>
                  <a:gd name="connsiteY9" fmla="*/ 213219 h 561315"/>
                  <a:gd name="connsiteX10" fmla="*/ 168626 w 578738"/>
                  <a:gd name="connsiteY10" fmla="*/ 254930 h 561315"/>
                  <a:gd name="connsiteX11" fmla="*/ 168626 w 578738"/>
                  <a:gd name="connsiteY11" fmla="*/ 519604 h 561315"/>
                  <a:gd name="connsiteX12" fmla="*/ 132926 w 578738"/>
                  <a:gd name="connsiteY12" fmla="*/ 561315 h 561315"/>
                  <a:gd name="connsiteX13" fmla="*/ 35700 w 578738"/>
                  <a:gd name="connsiteY13" fmla="*/ 561315 h 561315"/>
                  <a:gd name="connsiteX14" fmla="*/ 0 w 578738"/>
                  <a:gd name="connsiteY14" fmla="*/ 519604 h 561315"/>
                  <a:gd name="connsiteX15" fmla="*/ 0 w 578738"/>
                  <a:gd name="connsiteY15" fmla="*/ 254930 h 561315"/>
                  <a:gd name="connsiteX16" fmla="*/ 35700 w 578738"/>
                  <a:gd name="connsiteY16" fmla="*/ 213219 h 561315"/>
                  <a:gd name="connsiteX17" fmla="*/ 321281 w 578738"/>
                  <a:gd name="connsiteY17" fmla="*/ 30341 h 561315"/>
                  <a:gd name="connsiteX18" fmla="*/ 296219 w 578738"/>
                  <a:gd name="connsiteY18" fmla="*/ 55373 h 561315"/>
                  <a:gd name="connsiteX19" fmla="*/ 296979 w 578738"/>
                  <a:gd name="connsiteY19" fmla="*/ 60683 h 561315"/>
                  <a:gd name="connsiteX20" fmla="*/ 296979 w 578738"/>
                  <a:gd name="connsiteY20" fmla="*/ 65992 h 561315"/>
                  <a:gd name="connsiteX21" fmla="*/ 268119 w 578738"/>
                  <a:gd name="connsiteY21" fmla="*/ 212389 h 561315"/>
                  <a:gd name="connsiteX22" fmla="*/ 263563 w 578738"/>
                  <a:gd name="connsiteY22" fmla="*/ 221492 h 561315"/>
                  <a:gd name="connsiteX23" fmla="*/ 262044 w 578738"/>
                  <a:gd name="connsiteY23" fmla="*/ 223009 h 561315"/>
                  <a:gd name="connsiteX24" fmla="*/ 232425 w 578738"/>
                  <a:gd name="connsiteY24" fmla="*/ 240455 h 561315"/>
                  <a:gd name="connsiteX25" fmla="*/ 230146 w 578738"/>
                  <a:gd name="connsiteY25" fmla="*/ 240455 h 561315"/>
                  <a:gd name="connsiteX26" fmla="*/ 225590 w 578738"/>
                  <a:gd name="connsiteY26" fmla="*/ 240455 h 561315"/>
                  <a:gd name="connsiteX27" fmla="*/ 224071 w 578738"/>
                  <a:gd name="connsiteY27" fmla="*/ 241214 h 561315"/>
                  <a:gd name="connsiteX28" fmla="*/ 211919 w 578738"/>
                  <a:gd name="connsiteY28" fmla="*/ 253350 h 561315"/>
                  <a:gd name="connsiteX29" fmla="*/ 211919 w 578738"/>
                  <a:gd name="connsiteY29" fmla="*/ 518079 h 561315"/>
                  <a:gd name="connsiteX30" fmla="*/ 224830 w 578738"/>
                  <a:gd name="connsiteY30" fmla="*/ 530974 h 561315"/>
                  <a:gd name="connsiteX31" fmla="*/ 521019 w 578738"/>
                  <a:gd name="connsiteY31" fmla="*/ 530974 h 561315"/>
                  <a:gd name="connsiteX32" fmla="*/ 522538 w 578738"/>
                  <a:gd name="connsiteY32" fmla="*/ 530215 h 561315"/>
                  <a:gd name="connsiteX33" fmla="*/ 546081 w 578738"/>
                  <a:gd name="connsiteY33" fmla="*/ 505942 h 561315"/>
                  <a:gd name="connsiteX34" fmla="*/ 522538 w 578738"/>
                  <a:gd name="connsiteY34" fmla="*/ 480910 h 561315"/>
                  <a:gd name="connsiteX35" fmla="*/ 508108 w 578738"/>
                  <a:gd name="connsiteY35" fmla="*/ 465740 h 561315"/>
                  <a:gd name="connsiteX36" fmla="*/ 523298 w 578738"/>
                  <a:gd name="connsiteY36" fmla="*/ 450569 h 561315"/>
                  <a:gd name="connsiteX37" fmla="*/ 548360 w 578738"/>
                  <a:gd name="connsiteY37" fmla="*/ 425537 h 561315"/>
                  <a:gd name="connsiteX38" fmla="*/ 523298 w 578738"/>
                  <a:gd name="connsiteY38" fmla="*/ 401264 h 561315"/>
                  <a:gd name="connsiteX39" fmla="*/ 508108 w 578738"/>
                  <a:gd name="connsiteY39" fmla="*/ 386094 h 561315"/>
                  <a:gd name="connsiteX40" fmla="*/ 523298 w 578738"/>
                  <a:gd name="connsiteY40" fmla="*/ 370923 h 561315"/>
                  <a:gd name="connsiteX41" fmla="*/ 548360 w 578738"/>
                  <a:gd name="connsiteY41" fmla="*/ 345891 h 561315"/>
                  <a:gd name="connsiteX42" fmla="*/ 523298 w 578738"/>
                  <a:gd name="connsiteY42" fmla="*/ 320860 h 561315"/>
                  <a:gd name="connsiteX43" fmla="*/ 508108 w 578738"/>
                  <a:gd name="connsiteY43" fmla="*/ 305689 h 561315"/>
                  <a:gd name="connsiteX44" fmla="*/ 523298 w 578738"/>
                  <a:gd name="connsiteY44" fmla="*/ 290518 h 561315"/>
                  <a:gd name="connsiteX45" fmla="*/ 548360 w 578738"/>
                  <a:gd name="connsiteY45" fmla="*/ 265487 h 561315"/>
                  <a:gd name="connsiteX46" fmla="*/ 523298 w 578738"/>
                  <a:gd name="connsiteY46" fmla="*/ 240455 h 561315"/>
                  <a:gd name="connsiteX47" fmla="*/ 373684 w 578738"/>
                  <a:gd name="connsiteY47" fmla="*/ 240455 h 561315"/>
                  <a:gd name="connsiteX48" fmla="*/ 361533 w 578738"/>
                  <a:gd name="connsiteY48" fmla="*/ 234387 h 561315"/>
                  <a:gd name="connsiteX49" fmla="*/ 360014 w 578738"/>
                  <a:gd name="connsiteY49" fmla="*/ 219975 h 561315"/>
                  <a:gd name="connsiteX50" fmla="*/ 343306 w 578738"/>
                  <a:gd name="connsiteY50" fmla="*/ 42478 h 561315"/>
                  <a:gd name="connsiteX51" fmla="*/ 341787 w 578738"/>
                  <a:gd name="connsiteY51" fmla="*/ 40961 h 561315"/>
                  <a:gd name="connsiteX52" fmla="*/ 321281 w 578738"/>
                  <a:gd name="connsiteY52" fmla="*/ 30341 h 561315"/>
                  <a:gd name="connsiteX53" fmla="*/ 321281 w 578738"/>
                  <a:gd name="connsiteY53" fmla="*/ 0 h 561315"/>
                  <a:gd name="connsiteX54" fmla="*/ 365330 w 578738"/>
                  <a:gd name="connsiteY54" fmla="*/ 21997 h 561315"/>
                  <a:gd name="connsiteX55" fmla="*/ 395708 w 578738"/>
                  <a:gd name="connsiteY55" fmla="*/ 210114 h 561315"/>
                  <a:gd name="connsiteX56" fmla="*/ 523298 w 578738"/>
                  <a:gd name="connsiteY56" fmla="*/ 210114 h 561315"/>
                  <a:gd name="connsiteX57" fmla="*/ 562789 w 578738"/>
                  <a:gd name="connsiteY57" fmla="*/ 226802 h 561315"/>
                  <a:gd name="connsiteX58" fmla="*/ 578738 w 578738"/>
                  <a:gd name="connsiteY58" fmla="*/ 265487 h 561315"/>
                  <a:gd name="connsiteX59" fmla="*/ 561270 w 578738"/>
                  <a:gd name="connsiteY59" fmla="*/ 305689 h 561315"/>
                  <a:gd name="connsiteX60" fmla="*/ 578738 w 578738"/>
                  <a:gd name="connsiteY60" fmla="*/ 345891 h 561315"/>
                  <a:gd name="connsiteX61" fmla="*/ 561270 w 578738"/>
                  <a:gd name="connsiteY61" fmla="*/ 386094 h 561315"/>
                  <a:gd name="connsiteX62" fmla="*/ 578738 w 578738"/>
                  <a:gd name="connsiteY62" fmla="*/ 425537 h 561315"/>
                  <a:gd name="connsiteX63" fmla="*/ 560511 w 578738"/>
                  <a:gd name="connsiteY63" fmla="*/ 466498 h 561315"/>
                  <a:gd name="connsiteX64" fmla="*/ 576460 w 578738"/>
                  <a:gd name="connsiteY64" fmla="*/ 505942 h 561315"/>
                  <a:gd name="connsiteX65" fmla="*/ 527095 w 578738"/>
                  <a:gd name="connsiteY65" fmla="*/ 560556 h 561315"/>
                  <a:gd name="connsiteX66" fmla="*/ 523298 w 578738"/>
                  <a:gd name="connsiteY66" fmla="*/ 561315 h 561315"/>
                  <a:gd name="connsiteX67" fmla="*/ 224830 w 578738"/>
                  <a:gd name="connsiteY67" fmla="*/ 561315 h 561315"/>
                  <a:gd name="connsiteX68" fmla="*/ 181541 w 578738"/>
                  <a:gd name="connsiteY68" fmla="*/ 518079 h 561315"/>
                  <a:gd name="connsiteX69" fmla="*/ 181541 w 578738"/>
                  <a:gd name="connsiteY69" fmla="*/ 253350 h 561315"/>
                  <a:gd name="connsiteX70" fmla="*/ 222552 w 578738"/>
                  <a:gd name="connsiteY70" fmla="*/ 210872 h 561315"/>
                  <a:gd name="connsiteX71" fmla="*/ 224830 w 578738"/>
                  <a:gd name="connsiteY71" fmla="*/ 210114 h 561315"/>
                  <a:gd name="connsiteX72" fmla="*/ 229387 w 578738"/>
                  <a:gd name="connsiteY72" fmla="*/ 210114 h 561315"/>
                  <a:gd name="connsiteX73" fmla="*/ 237741 w 578738"/>
                  <a:gd name="connsiteY73" fmla="*/ 205563 h 561315"/>
                  <a:gd name="connsiteX74" fmla="*/ 240779 w 578738"/>
                  <a:gd name="connsiteY74" fmla="*/ 198736 h 561315"/>
                  <a:gd name="connsiteX75" fmla="*/ 266600 w 578738"/>
                  <a:gd name="connsiteY75" fmla="*/ 66751 h 561315"/>
                  <a:gd name="connsiteX76" fmla="*/ 266600 w 578738"/>
                  <a:gd name="connsiteY76" fmla="*/ 60683 h 561315"/>
                  <a:gd name="connsiteX77" fmla="*/ 265841 w 578738"/>
                  <a:gd name="connsiteY77" fmla="*/ 55373 h 561315"/>
                  <a:gd name="connsiteX78" fmla="*/ 321281 w 578738"/>
                  <a:gd name="connsiteY78" fmla="*/ 0 h 561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578738" h="561315">
                    <a:moveTo>
                      <a:pt x="35700" y="243554"/>
                    </a:moveTo>
                    <a:cubicBezTo>
                      <a:pt x="34181" y="243554"/>
                      <a:pt x="30383" y="248104"/>
                      <a:pt x="30383" y="254930"/>
                    </a:cubicBezTo>
                    <a:lnTo>
                      <a:pt x="30383" y="519604"/>
                    </a:lnTo>
                    <a:cubicBezTo>
                      <a:pt x="30383" y="526430"/>
                      <a:pt x="34181" y="530980"/>
                      <a:pt x="35700" y="530980"/>
                    </a:cubicBezTo>
                    <a:lnTo>
                      <a:pt x="132926" y="530980"/>
                    </a:lnTo>
                    <a:cubicBezTo>
                      <a:pt x="134445" y="530980"/>
                      <a:pt x="138243" y="526430"/>
                      <a:pt x="138243" y="519604"/>
                    </a:cubicBezTo>
                    <a:lnTo>
                      <a:pt x="138243" y="254930"/>
                    </a:lnTo>
                    <a:cubicBezTo>
                      <a:pt x="138243" y="248104"/>
                      <a:pt x="134445" y="243554"/>
                      <a:pt x="132926" y="243554"/>
                    </a:cubicBezTo>
                    <a:close/>
                    <a:moveTo>
                      <a:pt x="35700" y="213219"/>
                    </a:moveTo>
                    <a:lnTo>
                      <a:pt x="132926" y="213219"/>
                    </a:lnTo>
                    <a:cubicBezTo>
                      <a:pt x="152675" y="213219"/>
                      <a:pt x="168626" y="231420"/>
                      <a:pt x="168626" y="254930"/>
                    </a:cubicBezTo>
                    <a:lnTo>
                      <a:pt x="168626" y="519604"/>
                    </a:lnTo>
                    <a:cubicBezTo>
                      <a:pt x="168626" y="542356"/>
                      <a:pt x="152675" y="561315"/>
                      <a:pt x="132926" y="561315"/>
                    </a:cubicBezTo>
                    <a:lnTo>
                      <a:pt x="35700" y="561315"/>
                    </a:lnTo>
                    <a:cubicBezTo>
                      <a:pt x="15951" y="561315"/>
                      <a:pt x="0" y="542356"/>
                      <a:pt x="0" y="519604"/>
                    </a:cubicBezTo>
                    <a:lnTo>
                      <a:pt x="0" y="254930"/>
                    </a:lnTo>
                    <a:cubicBezTo>
                      <a:pt x="0" y="231420"/>
                      <a:pt x="15951" y="213219"/>
                      <a:pt x="35700" y="213219"/>
                    </a:cubicBezTo>
                    <a:close/>
                    <a:moveTo>
                      <a:pt x="321281" y="30341"/>
                    </a:moveTo>
                    <a:cubicBezTo>
                      <a:pt x="307611" y="30341"/>
                      <a:pt x="296219" y="41719"/>
                      <a:pt x="296219" y="55373"/>
                    </a:cubicBezTo>
                    <a:cubicBezTo>
                      <a:pt x="296219" y="56890"/>
                      <a:pt x="296979" y="59166"/>
                      <a:pt x="296979" y="60683"/>
                    </a:cubicBezTo>
                    <a:cubicBezTo>
                      <a:pt x="297738" y="62200"/>
                      <a:pt x="297738" y="64475"/>
                      <a:pt x="296979" y="65992"/>
                    </a:cubicBezTo>
                    <a:cubicBezTo>
                      <a:pt x="306852" y="119090"/>
                      <a:pt x="287106" y="174463"/>
                      <a:pt x="268119" y="212389"/>
                    </a:cubicBezTo>
                    <a:cubicBezTo>
                      <a:pt x="266600" y="215424"/>
                      <a:pt x="265081" y="218458"/>
                      <a:pt x="263563" y="221492"/>
                    </a:cubicBezTo>
                    <a:cubicBezTo>
                      <a:pt x="263563" y="221492"/>
                      <a:pt x="262803" y="222250"/>
                      <a:pt x="262044" y="223009"/>
                    </a:cubicBezTo>
                    <a:cubicBezTo>
                      <a:pt x="255209" y="232870"/>
                      <a:pt x="244576" y="238938"/>
                      <a:pt x="232425" y="240455"/>
                    </a:cubicBezTo>
                    <a:cubicBezTo>
                      <a:pt x="231665" y="240455"/>
                      <a:pt x="230906" y="240455"/>
                      <a:pt x="230146" y="240455"/>
                    </a:cubicBezTo>
                    <a:lnTo>
                      <a:pt x="225590" y="240455"/>
                    </a:lnTo>
                    <a:cubicBezTo>
                      <a:pt x="225590" y="241214"/>
                      <a:pt x="224830" y="241214"/>
                      <a:pt x="224071" y="241214"/>
                    </a:cubicBezTo>
                    <a:cubicBezTo>
                      <a:pt x="217236" y="241214"/>
                      <a:pt x="211919" y="246524"/>
                      <a:pt x="211919" y="253350"/>
                    </a:cubicBezTo>
                    <a:lnTo>
                      <a:pt x="211919" y="518079"/>
                    </a:lnTo>
                    <a:cubicBezTo>
                      <a:pt x="211919" y="524905"/>
                      <a:pt x="217995" y="530974"/>
                      <a:pt x="224830" y="530974"/>
                    </a:cubicBezTo>
                    <a:lnTo>
                      <a:pt x="521019" y="530974"/>
                    </a:lnTo>
                    <a:cubicBezTo>
                      <a:pt x="521779" y="530974"/>
                      <a:pt x="521779" y="530215"/>
                      <a:pt x="522538" y="530215"/>
                    </a:cubicBezTo>
                    <a:cubicBezTo>
                      <a:pt x="536208" y="530215"/>
                      <a:pt x="546081" y="518837"/>
                      <a:pt x="546081" y="505942"/>
                    </a:cubicBezTo>
                    <a:cubicBezTo>
                      <a:pt x="546081" y="493047"/>
                      <a:pt x="536208" y="481669"/>
                      <a:pt x="522538" y="480910"/>
                    </a:cubicBezTo>
                    <a:cubicBezTo>
                      <a:pt x="514943" y="480910"/>
                      <a:pt x="508108" y="474084"/>
                      <a:pt x="508108" y="465740"/>
                    </a:cubicBezTo>
                    <a:cubicBezTo>
                      <a:pt x="508108" y="457396"/>
                      <a:pt x="514943" y="450569"/>
                      <a:pt x="523298" y="450569"/>
                    </a:cubicBezTo>
                    <a:cubicBezTo>
                      <a:pt x="536968" y="450569"/>
                      <a:pt x="548360" y="439191"/>
                      <a:pt x="548360" y="425537"/>
                    </a:cubicBezTo>
                    <a:cubicBezTo>
                      <a:pt x="548360" y="411884"/>
                      <a:pt x="536968" y="401264"/>
                      <a:pt x="523298" y="401264"/>
                    </a:cubicBezTo>
                    <a:cubicBezTo>
                      <a:pt x="514943" y="401264"/>
                      <a:pt x="508108" y="394438"/>
                      <a:pt x="508108" y="386094"/>
                    </a:cubicBezTo>
                    <a:cubicBezTo>
                      <a:pt x="508108" y="377750"/>
                      <a:pt x="514943" y="370923"/>
                      <a:pt x="523298" y="370923"/>
                    </a:cubicBezTo>
                    <a:cubicBezTo>
                      <a:pt x="536968" y="370923"/>
                      <a:pt x="548360" y="359545"/>
                      <a:pt x="548360" y="345891"/>
                    </a:cubicBezTo>
                    <a:cubicBezTo>
                      <a:pt x="548360" y="332238"/>
                      <a:pt x="536968" y="320860"/>
                      <a:pt x="523298" y="320860"/>
                    </a:cubicBezTo>
                    <a:cubicBezTo>
                      <a:pt x="514943" y="320860"/>
                      <a:pt x="508108" y="314033"/>
                      <a:pt x="508108" y="305689"/>
                    </a:cubicBezTo>
                    <a:cubicBezTo>
                      <a:pt x="508108" y="297345"/>
                      <a:pt x="514943" y="290518"/>
                      <a:pt x="523298" y="290518"/>
                    </a:cubicBezTo>
                    <a:cubicBezTo>
                      <a:pt x="536968" y="290518"/>
                      <a:pt x="548360" y="279140"/>
                      <a:pt x="548360" y="265487"/>
                    </a:cubicBezTo>
                    <a:cubicBezTo>
                      <a:pt x="548360" y="251833"/>
                      <a:pt x="536968" y="240455"/>
                      <a:pt x="523298" y="240455"/>
                    </a:cubicBezTo>
                    <a:lnTo>
                      <a:pt x="373684" y="240455"/>
                    </a:lnTo>
                    <a:cubicBezTo>
                      <a:pt x="369127" y="240455"/>
                      <a:pt x="363811" y="238180"/>
                      <a:pt x="361533" y="234387"/>
                    </a:cubicBezTo>
                    <a:cubicBezTo>
                      <a:pt x="358495" y="229836"/>
                      <a:pt x="357735" y="224526"/>
                      <a:pt x="360014" y="219975"/>
                    </a:cubicBezTo>
                    <a:cubicBezTo>
                      <a:pt x="401784" y="120607"/>
                      <a:pt x="349381" y="50822"/>
                      <a:pt x="343306" y="42478"/>
                    </a:cubicBezTo>
                    <a:cubicBezTo>
                      <a:pt x="342546" y="42478"/>
                      <a:pt x="341787" y="41719"/>
                      <a:pt x="341787" y="40961"/>
                    </a:cubicBezTo>
                    <a:cubicBezTo>
                      <a:pt x="336471" y="34134"/>
                      <a:pt x="329635" y="30341"/>
                      <a:pt x="321281" y="30341"/>
                    </a:cubicBezTo>
                    <a:close/>
                    <a:moveTo>
                      <a:pt x="321281" y="0"/>
                    </a:moveTo>
                    <a:cubicBezTo>
                      <a:pt x="338749" y="0"/>
                      <a:pt x="354698" y="8344"/>
                      <a:pt x="365330" y="21997"/>
                    </a:cubicBezTo>
                    <a:cubicBezTo>
                      <a:pt x="368368" y="25032"/>
                      <a:pt x="431403" y="99368"/>
                      <a:pt x="395708" y="210114"/>
                    </a:cubicBezTo>
                    <a:lnTo>
                      <a:pt x="523298" y="210114"/>
                    </a:lnTo>
                    <a:cubicBezTo>
                      <a:pt x="538487" y="210114"/>
                      <a:pt x="552157" y="216182"/>
                      <a:pt x="562789" y="226802"/>
                    </a:cubicBezTo>
                    <a:cubicBezTo>
                      <a:pt x="572662" y="237421"/>
                      <a:pt x="578738" y="251075"/>
                      <a:pt x="578738" y="265487"/>
                    </a:cubicBezTo>
                    <a:cubicBezTo>
                      <a:pt x="578738" y="281416"/>
                      <a:pt x="571903" y="295828"/>
                      <a:pt x="561270" y="305689"/>
                    </a:cubicBezTo>
                    <a:cubicBezTo>
                      <a:pt x="571903" y="315550"/>
                      <a:pt x="578738" y="329962"/>
                      <a:pt x="578738" y="345891"/>
                    </a:cubicBezTo>
                    <a:cubicBezTo>
                      <a:pt x="578738" y="361821"/>
                      <a:pt x="571903" y="375474"/>
                      <a:pt x="561270" y="386094"/>
                    </a:cubicBezTo>
                    <a:cubicBezTo>
                      <a:pt x="571903" y="395955"/>
                      <a:pt x="578738" y="410367"/>
                      <a:pt x="578738" y="425537"/>
                    </a:cubicBezTo>
                    <a:cubicBezTo>
                      <a:pt x="578738" y="442225"/>
                      <a:pt x="571903" y="456637"/>
                      <a:pt x="560511" y="466498"/>
                    </a:cubicBezTo>
                    <a:cubicBezTo>
                      <a:pt x="570384" y="477118"/>
                      <a:pt x="576460" y="490771"/>
                      <a:pt x="576460" y="505942"/>
                    </a:cubicBezTo>
                    <a:cubicBezTo>
                      <a:pt x="576460" y="534008"/>
                      <a:pt x="555195" y="557522"/>
                      <a:pt x="527095" y="560556"/>
                    </a:cubicBezTo>
                    <a:cubicBezTo>
                      <a:pt x="525576" y="560556"/>
                      <a:pt x="524816" y="561315"/>
                      <a:pt x="523298" y="561315"/>
                    </a:cubicBezTo>
                    <a:lnTo>
                      <a:pt x="224830" y="561315"/>
                    </a:lnTo>
                    <a:cubicBezTo>
                      <a:pt x="201287" y="561315"/>
                      <a:pt x="181541" y="541593"/>
                      <a:pt x="181541" y="518079"/>
                    </a:cubicBezTo>
                    <a:lnTo>
                      <a:pt x="181541" y="253350"/>
                    </a:lnTo>
                    <a:cubicBezTo>
                      <a:pt x="181541" y="230594"/>
                      <a:pt x="199768" y="211631"/>
                      <a:pt x="222552" y="210872"/>
                    </a:cubicBezTo>
                    <a:cubicBezTo>
                      <a:pt x="223311" y="210872"/>
                      <a:pt x="224071" y="210114"/>
                      <a:pt x="224830" y="210114"/>
                    </a:cubicBezTo>
                    <a:lnTo>
                      <a:pt x="229387" y="210114"/>
                    </a:lnTo>
                    <a:cubicBezTo>
                      <a:pt x="232425" y="210114"/>
                      <a:pt x="235463" y="208597"/>
                      <a:pt x="237741" y="205563"/>
                    </a:cubicBezTo>
                    <a:cubicBezTo>
                      <a:pt x="238500" y="203287"/>
                      <a:pt x="240019" y="201011"/>
                      <a:pt x="240779" y="198736"/>
                    </a:cubicBezTo>
                    <a:cubicBezTo>
                      <a:pt x="255209" y="170670"/>
                      <a:pt x="277233" y="115297"/>
                      <a:pt x="266600" y="66751"/>
                    </a:cubicBezTo>
                    <a:cubicBezTo>
                      <a:pt x="265841" y="65234"/>
                      <a:pt x="265841" y="62958"/>
                      <a:pt x="266600" y="60683"/>
                    </a:cubicBezTo>
                    <a:cubicBezTo>
                      <a:pt x="265841" y="59166"/>
                      <a:pt x="265841" y="56890"/>
                      <a:pt x="265841" y="55373"/>
                    </a:cubicBezTo>
                    <a:cubicBezTo>
                      <a:pt x="265841" y="25032"/>
                      <a:pt x="290903" y="0"/>
                      <a:pt x="3212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>
                  <a:latin typeface="Century Gothic" panose="020B0502020202020204" pitchFamily="34" charset="0"/>
                  <a:ea typeface="微软雅黑" panose="020B0503020204020204" pitchFamily="34" charset="-122"/>
                  <a:sym typeface="Century Gothic" panose="020B0502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804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62D6532-080B-4341-B8A9-44ACFE895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4911"/>
            <a:ext cx="10515600" cy="526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40CE7-CC42-0A4F-A224-5F2EF1C92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83848"/>
            <a:ext cx="10515600" cy="5193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F6188-9A88-954E-9CCC-FE300ED4A3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FEDB-C743-AD4D-A859-366EC213F834}" type="datetimeFigureOut">
              <a:rPr kumimoji="1" lang="zh-CN" altLang="en-US" smtClean="0"/>
              <a:t>2022/5/13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A387B3-9D36-7045-B70E-D87DDAA10A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3AF117-EB3E-CA4B-939D-862FFC4D4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4F0A5-9A89-A843-9F0C-D21C826742A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1131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Rectangle 78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64253-3E62-F446-8996-65DA21786A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kumimoji="1" lang="zh-CN" altLang="en-US" sz="68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数据治理之</a:t>
            </a:r>
            <a:br>
              <a:rPr kumimoji="1" lang="en-US" altLang="zh-CN" sz="6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CN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-</a:t>
            </a:r>
            <a:r>
              <a:rPr kumimoji="1" lang="zh-CN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数据安全</a:t>
            </a:r>
            <a:br>
              <a:rPr kumimoji="1" lang="en-US" altLang="zh-CN" sz="6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kumimoji="1" lang="en-US" altLang="zh-CN" sz="6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A2078B-5AA7-804C-B1DE-9C01607DE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kumimoji="1"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Jerry</a:t>
            </a:r>
          </a:p>
        </p:txBody>
      </p:sp>
    </p:spTree>
    <p:extLst>
      <p:ext uri="{BB962C8B-B14F-4D97-AF65-F5344CB8AC3E}">
        <p14:creationId xmlns:p14="http://schemas.microsoft.com/office/powerpoint/2010/main" val="97680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02803-5DD8-132B-66E4-CB9240B6E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加密算法分类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3981FDAD-8297-60B7-A73E-AF62AB654C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0012292"/>
              </p:ext>
            </p:extLst>
          </p:nvPr>
        </p:nvGraphicFramePr>
        <p:xfrm>
          <a:off x="1603375" y="39497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E5FD3AB8-09B9-84E1-B006-F6518898899B}"/>
              </a:ext>
            </a:extLst>
          </p:cNvPr>
          <p:cNvSpPr txBox="1"/>
          <p:nvPr/>
        </p:nvSpPr>
        <p:spPr>
          <a:xfrm>
            <a:off x="1603375" y="5840848"/>
            <a:ext cx="11347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加盐加密</a:t>
            </a:r>
          </a:p>
          <a:p>
            <a:r>
              <a:rPr lang="en-US" altLang="zh-CN" sz="1400" dirty="0"/>
              <a:t>通常对于同一个密码</a:t>
            </a:r>
            <a:r>
              <a:rPr lang="zh-CN" altLang="zh-CN" sz="1400" dirty="0"/>
              <a:t>，同一个加密算法，都会产生相同的hash值。出于安全考虑，即使两个相同的字符串，</a:t>
            </a:r>
            <a:endParaRPr lang="en-US" altLang="zh-CN" sz="1400" dirty="0"/>
          </a:p>
          <a:p>
            <a:r>
              <a:rPr lang="zh-CN" altLang="zh-CN" sz="1400" dirty="0"/>
              <a:t>经过加密之后希望能够生成不同的密文，从而增强密文被攻破的难度，这个时候就需要加盐加密</a:t>
            </a:r>
          </a:p>
        </p:txBody>
      </p:sp>
    </p:spTree>
    <p:extLst>
      <p:ext uri="{BB962C8B-B14F-4D97-AF65-F5344CB8AC3E}">
        <p14:creationId xmlns:p14="http://schemas.microsoft.com/office/powerpoint/2010/main" val="390978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F853F-01DE-2C7C-80B7-F0522C12A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数据脱敏</a:t>
            </a:r>
          </a:p>
        </p:txBody>
      </p:sp>
      <p:graphicFrame>
        <p:nvGraphicFramePr>
          <p:cNvPr id="3" name="图示 2">
            <a:extLst>
              <a:ext uri="{FF2B5EF4-FFF2-40B4-BE49-F238E27FC236}">
                <a16:creationId xmlns:a16="http://schemas.microsoft.com/office/drawing/2014/main" id="{B8E40DB1-5A31-1354-39E4-7D06336159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1663094"/>
              </p:ext>
            </p:extLst>
          </p:nvPr>
        </p:nvGraphicFramePr>
        <p:xfrm>
          <a:off x="1774825" y="1491191"/>
          <a:ext cx="8128000" cy="33808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463870-A39A-7D29-24CF-7883AD9C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动态数据脱敏</a:t>
            </a:r>
          </a:p>
        </p:txBody>
      </p:sp>
      <p:sp>
        <p:nvSpPr>
          <p:cNvPr id="3" name="圆柱体 2">
            <a:extLst>
              <a:ext uri="{FF2B5EF4-FFF2-40B4-BE49-F238E27FC236}">
                <a16:creationId xmlns:a16="http://schemas.microsoft.com/office/drawing/2014/main" id="{5E73E372-57F5-4964-25FA-60FE4636A64B}"/>
              </a:ext>
            </a:extLst>
          </p:cNvPr>
          <p:cNvSpPr/>
          <p:nvPr/>
        </p:nvSpPr>
        <p:spPr>
          <a:xfrm>
            <a:off x="3966518" y="5788181"/>
            <a:ext cx="3521676" cy="836971"/>
          </a:xfrm>
          <a:prstGeom prst="can">
            <a:avLst>
              <a:gd name="adj" fmla="val 273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底层数据库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21D7DF8-C01E-113C-DB2C-83A1D7F04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01840"/>
              </p:ext>
            </p:extLst>
          </p:nvPr>
        </p:nvGraphicFramePr>
        <p:xfrm>
          <a:off x="838199" y="1369082"/>
          <a:ext cx="1357183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83">
                  <a:extLst>
                    <a:ext uri="{9D8B030D-6E8A-4147-A177-3AD203B41FA5}">
                      <a16:colId xmlns:a16="http://schemas.microsoft.com/office/drawing/2014/main" val="4175239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授权用户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8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张三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李四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王五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2945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A79A88A-7CAB-FD86-FDB4-7EB5C83D1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365911"/>
              </p:ext>
            </p:extLst>
          </p:nvPr>
        </p:nvGraphicFramePr>
        <p:xfrm>
          <a:off x="8581303" y="1335235"/>
          <a:ext cx="135718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184">
                  <a:extLst>
                    <a:ext uri="{9D8B030D-6E8A-4147-A177-3AD203B41FA5}">
                      <a16:colId xmlns:a16="http://schemas.microsoft.com/office/drawing/2014/main" val="4175239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/>
                        <a:t>非授权用户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989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张*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43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李*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02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/>
                        <a:t>王*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529453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FF16EF32-90F5-404E-0B98-3EB1973BDDA4}"/>
              </a:ext>
            </a:extLst>
          </p:cNvPr>
          <p:cNvSpPr/>
          <p:nvPr/>
        </p:nvSpPr>
        <p:spPr>
          <a:xfrm>
            <a:off x="3966518" y="4010639"/>
            <a:ext cx="3521677" cy="5242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动态脱数据脱敏模块</a:t>
            </a: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F893E7A8-68E6-8639-72AE-42E447832EB9}"/>
              </a:ext>
            </a:extLst>
          </p:cNvPr>
          <p:cNvSpPr/>
          <p:nvPr/>
        </p:nvSpPr>
        <p:spPr>
          <a:xfrm rot="2166741">
            <a:off x="2439653" y="2647260"/>
            <a:ext cx="2151966" cy="6377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访问</a:t>
            </a: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104C81AA-CD73-E525-EF31-9810354C7453}"/>
              </a:ext>
            </a:extLst>
          </p:cNvPr>
          <p:cNvSpPr/>
          <p:nvPr/>
        </p:nvSpPr>
        <p:spPr>
          <a:xfrm rot="8721475">
            <a:off x="6225722" y="2701333"/>
            <a:ext cx="2031951" cy="637754"/>
          </a:xfrm>
          <a:prstGeom prst="rightArrow">
            <a:avLst>
              <a:gd name="adj1" fmla="val 49544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zh-CN" altLang="en-US"/>
              <a:t>访问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9635674-3153-D032-FAFB-18743914ABF9}"/>
              </a:ext>
            </a:extLst>
          </p:cNvPr>
          <p:cNvSpPr txBox="1"/>
          <p:nvPr/>
        </p:nvSpPr>
        <p:spPr>
          <a:xfrm>
            <a:off x="7700963" y="415766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拦截和转换</a:t>
            </a:r>
          </a:p>
        </p:txBody>
      </p:sp>
      <p:sp>
        <p:nvSpPr>
          <p:cNvPr id="21" name="下箭头 20">
            <a:extLst>
              <a:ext uri="{FF2B5EF4-FFF2-40B4-BE49-F238E27FC236}">
                <a16:creationId xmlns:a16="http://schemas.microsoft.com/office/drawing/2014/main" id="{2CC0E107-749A-C3C7-94E2-1F794950C524}"/>
              </a:ext>
            </a:extLst>
          </p:cNvPr>
          <p:cNvSpPr/>
          <p:nvPr/>
        </p:nvSpPr>
        <p:spPr>
          <a:xfrm>
            <a:off x="4314825" y="4757738"/>
            <a:ext cx="771525" cy="928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下箭头 21">
            <a:extLst>
              <a:ext uri="{FF2B5EF4-FFF2-40B4-BE49-F238E27FC236}">
                <a16:creationId xmlns:a16="http://schemas.microsoft.com/office/drawing/2014/main" id="{15300766-08C3-A7A6-47EA-E187A780BA3D}"/>
              </a:ext>
            </a:extLst>
          </p:cNvPr>
          <p:cNvSpPr/>
          <p:nvPr/>
        </p:nvSpPr>
        <p:spPr>
          <a:xfrm>
            <a:off x="6334127" y="4813201"/>
            <a:ext cx="771525" cy="928687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133B2500-1D07-65C3-6008-B9586BE96BB3}"/>
              </a:ext>
            </a:extLst>
          </p:cNvPr>
          <p:cNvSpPr txBox="1"/>
          <p:nvPr/>
        </p:nvSpPr>
        <p:spPr>
          <a:xfrm>
            <a:off x="1843088" y="4813201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select</a:t>
            </a:r>
            <a:r>
              <a:rPr kumimoji="1" lang="zh-CN" altLang="en-US" b="1"/>
              <a:t> </a:t>
            </a:r>
            <a:r>
              <a:rPr kumimoji="1" lang="en-US" altLang="zh-CN" b="1" dirty="0"/>
              <a:t>Name</a:t>
            </a:r>
            <a:r>
              <a:rPr kumimoji="1" lang="zh-CN" altLang="en-US" b="1"/>
              <a:t> </a:t>
            </a:r>
            <a:r>
              <a:rPr kumimoji="1" lang="en-US" altLang="zh-CN" b="1" dirty="0"/>
              <a:t>from</a:t>
            </a:r>
            <a:r>
              <a:rPr kumimoji="1" lang="zh-CN" altLang="en-US" b="1"/>
              <a:t> </a:t>
            </a:r>
            <a:r>
              <a:rPr kumimoji="1" lang="en-US" altLang="zh-CN" b="1" dirty="0"/>
              <a:t>user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D4609BD3-EC41-C67B-C371-3FFD2E493609}"/>
              </a:ext>
            </a:extLst>
          </p:cNvPr>
          <p:cNvSpPr txBox="1"/>
          <p:nvPr/>
        </p:nvSpPr>
        <p:spPr>
          <a:xfrm>
            <a:off x="7159949" y="4852749"/>
            <a:ext cx="42271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/>
              <a:t>select</a:t>
            </a:r>
            <a:r>
              <a:rPr kumimoji="1" lang="zh-CN" altLang="en-US" b="1" dirty="0"/>
              <a:t>  </a:t>
            </a:r>
            <a:r>
              <a:rPr kumimoji="1" lang="en-US" altLang="zh-CN" b="1" dirty="0">
                <a:solidFill>
                  <a:srgbClr val="FF0000"/>
                </a:solidFill>
              </a:rPr>
              <a:t>Name_Encrypt</a:t>
            </a:r>
            <a:r>
              <a:rPr kumimoji="1" lang="zh-CN" altLang="en-US" b="1" dirty="0"/>
              <a:t>   </a:t>
            </a:r>
            <a:r>
              <a:rPr kumimoji="1" lang="en-US" altLang="zh-CN" b="1" dirty="0"/>
              <a:t>from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user</a:t>
            </a:r>
          </a:p>
          <a:p>
            <a:endParaRPr kumimoji="1" lang="en-US" altLang="zh-CN" b="1" dirty="0"/>
          </a:p>
          <a:p>
            <a:r>
              <a:rPr kumimoji="1" lang="zh-CN" altLang="en-US" sz="1000" b="1" dirty="0"/>
              <a:t>其中：</a:t>
            </a:r>
            <a:r>
              <a:rPr kumimoji="1" lang="en-US" altLang="zh-CN" sz="1000" b="1" dirty="0"/>
              <a:t>Name_Des</a:t>
            </a:r>
            <a:r>
              <a:rPr kumimoji="1" lang="zh-CN" altLang="en-US" sz="1000" b="1" dirty="0"/>
              <a:t> 是在动态脱敏层实现转换查询</a:t>
            </a:r>
            <a:endParaRPr kumimoji="1" lang="en-US" altLang="zh-CN" sz="1000" b="1" dirty="0"/>
          </a:p>
          <a:p>
            <a:r>
              <a:rPr kumimoji="1" lang="zh-CN" altLang="en-US" sz="1000" b="1" dirty="0"/>
              <a:t>另一个脱密后的字段</a:t>
            </a:r>
          </a:p>
        </p:txBody>
      </p:sp>
    </p:spTree>
    <p:extLst>
      <p:ext uri="{BB962C8B-B14F-4D97-AF65-F5344CB8AC3E}">
        <p14:creationId xmlns:p14="http://schemas.microsoft.com/office/powerpoint/2010/main" val="3288135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40A8-1A3E-8C86-48CB-8602CAA7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SQL</a:t>
            </a:r>
            <a:r>
              <a:rPr kumimoji="1" lang="zh-CN" altLang="en-US"/>
              <a:t> </a:t>
            </a:r>
            <a:r>
              <a:rPr kumimoji="1" lang="en-US" altLang="zh-CN" dirty="0"/>
              <a:t>Server </a:t>
            </a:r>
            <a:r>
              <a:rPr kumimoji="1" lang="zh-CN" altLang="en-US"/>
              <a:t>加密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2E33C3FE-2975-8082-05CA-1ABA9BAE30D6}"/>
              </a:ext>
            </a:extLst>
          </p:cNvPr>
          <p:cNvSpPr/>
          <p:nvPr/>
        </p:nvSpPr>
        <p:spPr>
          <a:xfrm>
            <a:off x="342900" y="850900"/>
            <a:ext cx="5314950" cy="5649913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b="1">
                <a:solidFill>
                  <a:srgbClr val="0070C0"/>
                </a:solidFill>
              </a:rPr>
              <a:t>不可逆加密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7B275D17-99B8-0474-D4CC-5BACE72D0BDB}"/>
              </a:ext>
            </a:extLst>
          </p:cNvPr>
          <p:cNvSpPr/>
          <p:nvPr/>
        </p:nvSpPr>
        <p:spPr>
          <a:xfrm>
            <a:off x="6096000" y="825500"/>
            <a:ext cx="5314950" cy="5829300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b="1">
                <a:solidFill>
                  <a:srgbClr val="0070C0"/>
                </a:solidFill>
              </a:rPr>
              <a:t>对称加密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2D9E54E-A377-2985-689C-F0A08C493A38}"/>
              </a:ext>
            </a:extLst>
          </p:cNvPr>
          <p:cNvSpPr txBox="1"/>
          <p:nvPr/>
        </p:nvSpPr>
        <p:spPr>
          <a:xfrm>
            <a:off x="471488" y="1883683"/>
            <a:ext cx="48640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/>
              <a:t>方法一：  哈希加密：</a:t>
            </a:r>
            <a:r>
              <a:rPr lang="en-US" altLang="zh-CN" b="1" dirty="0"/>
              <a:t>HASHBYTES</a:t>
            </a:r>
            <a:r>
              <a:rPr kumimoji="1" lang="en-US" altLang="zh-CN" b="1" dirty="0"/>
              <a:t>()</a:t>
            </a:r>
          </a:p>
          <a:p>
            <a:r>
              <a:rPr kumimoji="1" lang="zh-CN" altLang="en-US" sz="1400" b="1"/>
              <a:t> </a:t>
            </a:r>
            <a:endParaRPr kumimoji="1" lang="en-US" altLang="zh-CN" sz="1400" b="1" dirty="0"/>
          </a:p>
          <a:p>
            <a:r>
              <a:rPr kumimoji="1" lang="zh-CN" altLang="en-US" sz="1400" b="1"/>
              <a:t>举例：            </a:t>
            </a:r>
            <a:r>
              <a:rPr lang="en-US" altLang="zh-CN" sz="1400" dirty="0"/>
              <a:t>HASHBYTES('MD5','12344’) </a:t>
            </a:r>
          </a:p>
          <a:p>
            <a:endParaRPr lang="en-US" altLang="zh-CN" sz="1400" dirty="0"/>
          </a:p>
          <a:p>
            <a:r>
              <a:rPr lang="zh-CN" altLang="en-US" sz="1400" b="1"/>
              <a:t>使用场景： </a:t>
            </a:r>
            <a:endParaRPr lang="en-US" altLang="zh-CN" sz="1400" b="1" dirty="0"/>
          </a:p>
          <a:p>
            <a:r>
              <a:rPr lang="en-US" altLang="zh-CN" sz="1400" b="1" dirty="0"/>
              <a:t>1.</a:t>
            </a:r>
            <a:r>
              <a:rPr lang="zh-CN" altLang="en-US" sz="1400" b="1"/>
              <a:t>不登录密码通过加密后进行比较判断是否相等；</a:t>
            </a:r>
            <a:endParaRPr lang="en-US" altLang="zh-CN" sz="1400" b="1" dirty="0"/>
          </a:p>
          <a:p>
            <a:r>
              <a:rPr lang="en-US" altLang="zh-CN" sz="1400" b="1" dirty="0"/>
              <a:t>2.</a:t>
            </a:r>
            <a:r>
              <a:rPr lang="zh-CN" altLang="en-US" sz="1400" b="1"/>
              <a:t>不加盐</a:t>
            </a:r>
            <a:endParaRPr lang="en-US" altLang="zh-CN" sz="140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EFF236F-A748-DB59-070C-4854C62C7B0E}"/>
              </a:ext>
            </a:extLst>
          </p:cNvPr>
          <p:cNvSpPr txBox="1"/>
          <p:nvPr/>
        </p:nvSpPr>
        <p:spPr>
          <a:xfrm>
            <a:off x="342900" y="3927998"/>
            <a:ext cx="51863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/>
              <a:t>方法二： 内置函数</a:t>
            </a:r>
            <a:r>
              <a:rPr lang="en-US" altLang="zh-CN" b="1" dirty="0"/>
              <a:t>pwdencrypt()</a:t>
            </a:r>
            <a:r>
              <a:rPr lang="zh-CN" altLang="en-US" b="1"/>
              <a:t>和</a:t>
            </a:r>
            <a:r>
              <a:rPr lang="en-US" altLang="zh-CN" b="1" dirty="0"/>
              <a:t>pwdcompare()</a:t>
            </a:r>
            <a:endParaRPr kumimoji="1" lang="en-US" altLang="zh-CN" b="1" dirty="0"/>
          </a:p>
          <a:p>
            <a:r>
              <a:rPr kumimoji="1" lang="zh-CN" altLang="en-US" sz="1400" b="1"/>
              <a:t> </a:t>
            </a:r>
            <a:endParaRPr kumimoji="1" lang="en-US" altLang="zh-CN" sz="1400" b="1" dirty="0"/>
          </a:p>
          <a:p>
            <a:r>
              <a:rPr kumimoji="1" lang="zh-CN" altLang="en-US" sz="1400" b="1"/>
              <a:t>举例：        </a:t>
            </a:r>
            <a:r>
              <a:rPr lang="en-US" altLang="zh-CN" sz="1400" dirty="0"/>
              <a:t>pwdcompare('12344', pwdencrypt('12344’))</a:t>
            </a:r>
          </a:p>
          <a:p>
            <a:endParaRPr lang="en-US" altLang="zh-CN" sz="1400" dirty="0"/>
          </a:p>
          <a:p>
            <a:r>
              <a:rPr lang="zh-CN" altLang="en-US" sz="1400" b="1"/>
              <a:t>使用场景：</a:t>
            </a:r>
            <a:endParaRPr lang="en-US" altLang="zh-CN" sz="1400" b="1" dirty="0"/>
          </a:p>
          <a:p>
            <a:r>
              <a:rPr lang="en-US" altLang="zh-CN" sz="1400" b="1" dirty="0"/>
              <a:t>1.</a:t>
            </a:r>
            <a:r>
              <a:rPr lang="zh-CN" altLang="en-US" sz="1400" b="1"/>
              <a:t>与哈希加密的区别在于，每次加密后生成的字符串都不相同，但是可以通过</a:t>
            </a:r>
            <a:r>
              <a:rPr lang="en-US" altLang="zh-CN" sz="1400" b="1" dirty="0"/>
              <a:t>pwdencrypt()</a:t>
            </a:r>
            <a:r>
              <a:rPr lang="zh-CN" altLang="en-US" sz="1400" b="1"/>
              <a:t>和加密前字符串进行比较是否相等。</a:t>
            </a:r>
            <a:endParaRPr lang="en-US" altLang="zh-CN" sz="1400" b="1" dirty="0"/>
          </a:p>
          <a:p>
            <a:r>
              <a:rPr lang="en-US" altLang="zh-CN" sz="1400" b="1" dirty="0"/>
              <a:t>2. pwdencrypt</a:t>
            </a:r>
            <a:r>
              <a:rPr lang="zh-CN" altLang="en-US" sz="1400" b="1"/>
              <a:t>（）具有加盐的特性，每次相同字符串加密结果都不一样。</a:t>
            </a:r>
            <a:endParaRPr lang="en-US" altLang="zh-CN" sz="1400" b="1" dirty="0"/>
          </a:p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4A32BC-EBF3-9E77-AC1A-CE002C5C6D89}"/>
              </a:ext>
            </a:extLst>
          </p:cNvPr>
          <p:cNvSpPr txBox="1"/>
          <p:nvPr/>
        </p:nvSpPr>
        <p:spPr>
          <a:xfrm>
            <a:off x="6334132" y="1591875"/>
            <a:ext cx="483868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b="1"/>
              <a:t>秘钥生成</a:t>
            </a:r>
            <a:endParaRPr kumimoji="1" lang="en-US" altLang="zh-CN" sz="1400" b="1" dirty="0"/>
          </a:p>
          <a:p>
            <a:endParaRPr kumimoji="1" lang="en-US" altLang="zh-CN" sz="1400" b="1" dirty="0"/>
          </a:p>
          <a:p>
            <a:r>
              <a:rPr kumimoji="1" lang="zh-CN" altLang="en-US" sz="1200" b="1"/>
              <a:t>第一步：创建主数据库秘钥</a:t>
            </a:r>
            <a:endParaRPr kumimoji="1" lang="en-US" altLang="zh-CN" sz="1200" b="1" dirty="0"/>
          </a:p>
          <a:p>
            <a:r>
              <a:rPr lang="zh-CN" altLang="en-US" sz="1200"/>
              <a:t>     </a:t>
            </a:r>
            <a:r>
              <a:rPr lang="en-US" altLang="zh-CN" sz="1200" dirty="0"/>
              <a:t>CREATE MASTER KEY ENCRYPTION BY PASSWORD = ‘SQLShack@1’;</a:t>
            </a:r>
          </a:p>
          <a:p>
            <a:r>
              <a:rPr kumimoji="1" lang="zh-CN" altLang="en-US" sz="1200" b="1"/>
              <a:t>第二步：创建加密证书</a:t>
            </a:r>
            <a:endParaRPr kumimoji="1" lang="en-US" altLang="zh-CN" sz="1200" b="1" dirty="0"/>
          </a:p>
          <a:p>
            <a:r>
              <a:rPr lang="en-US" altLang="zh-CN" sz="1200" dirty="0"/>
              <a:t>CREATE CERTIFICATE Certificate_test WITH SUBJECT = 'Protect my data';</a:t>
            </a:r>
          </a:p>
          <a:p>
            <a:r>
              <a:rPr kumimoji="1" lang="zh-CN" altLang="en-US" sz="1200" b="1"/>
              <a:t>第三步：创建对称秘钥</a:t>
            </a:r>
            <a:endParaRPr kumimoji="1" lang="en-US" altLang="zh-CN" sz="1200" b="1" dirty="0"/>
          </a:p>
          <a:p>
            <a:r>
              <a:rPr lang="en-US" altLang="zh-CN" sz="1200" dirty="0"/>
              <a:t>CREATE SYMMETRIC KEY SymKey_test</a:t>
            </a:r>
          </a:p>
          <a:p>
            <a:r>
              <a:rPr lang="en-US" altLang="zh-CN" sz="1200" dirty="0"/>
              <a:t>WITH ALGORITHM=AES_256</a:t>
            </a:r>
          </a:p>
          <a:p>
            <a:r>
              <a:rPr lang="en-US" altLang="zh-CN" sz="1200" dirty="0"/>
              <a:t>ENCRYPTION BY CERTIFICATE Certificate_test</a:t>
            </a:r>
          </a:p>
          <a:p>
            <a:endParaRPr kumimoji="1" lang="en-US" altLang="zh-CN" sz="1200" dirty="0"/>
          </a:p>
          <a:p>
            <a:endParaRPr kumimoji="1" lang="en-US" altLang="zh-CN" sz="1200" dirty="0"/>
          </a:p>
          <a:p>
            <a:r>
              <a:rPr kumimoji="1" lang="zh-CN" altLang="en-US" sz="1400" b="1"/>
              <a:t>开启新的会话测试对称秘钥</a:t>
            </a:r>
            <a:endParaRPr kumimoji="1" lang="en-US" altLang="zh-CN" sz="1400" b="1" dirty="0"/>
          </a:p>
          <a:p>
            <a:endParaRPr kumimoji="1" lang="en-US" altLang="zh-CN" sz="1400" b="1" dirty="0"/>
          </a:p>
          <a:p>
            <a:r>
              <a:rPr kumimoji="1" lang="en-US" altLang="zh-CN" sz="1200" b="1" dirty="0"/>
              <a:t>1.</a:t>
            </a:r>
            <a:r>
              <a:rPr kumimoji="1" lang="zh-CN" altLang="en-US" sz="1200" b="1"/>
              <a:t>打开对称秘钥</a:t>
            </a:r>
            <a:endParaRPr kumimoji="1" lang="en-US" altLang="zh-CN" sz="1200" b="1" dirty="0"/>
          </a:p>
          <a:p>
            <a:r>
              <a:rPr lang="en-US" altLang="zh-CN" sz="1200" dirty="0"/>
              <a:t>OPEN SYMMETRIC KEY SymKey_test</a:t>
            </a:r>
          </a:p>
          <a:p>
            <a:r>
              <a:rPr lang="en-US" altLang="zh-CN" sz="1200" dirty="0"/>
              <a:t>        DECRYPTION BY CERTIFICATE Certificate_test;</a:t>
            </a:r>
          </a:p>
          <a:p>
            <a:r>
              <a:rPr kumimoji="1" lang="en-US" altLang="zh-CN" sz="1200" b="1" dirty="0"/>
              <a:t>2.</a:t>
            </a:r>
            <a:r>
              <a:rPr kumimoji="1" lang="zh-CN" altLang="en-US" sz="1200" b="1"/>
              <a:t>  测试加解密</a:t>
            </a:r>
            <a:endParaRPr kumimoji="1" lang="en-US" altLang="zh-CN" sz="1200" b="1" dirty="0"/>
          </a:p>
          <a:p>
            <a:r>
              <a:rPr kumimoji="1" lang="en-US" altLang="zh-CN" sz="1200" dirty="0"/>
              <a:t>Select</a:t>
            </a:r>
          </a:p>
          <a:p>
            <a:r>
              <a:rPr lang="en-US" altLang="zh-CN" sz="1200" dirty="0"/>
              <a:t>CONVERT(varchar,DecryptByKey(EncryptByKey (Key_GUID('SymKey_test'), '1232222')))</a:t>
            </a:r>
          </a:p>
          <a:p>
            <a:r>
              <a:rPr kumimoji="1" lang="en-US" altLang="zh-CN" sz="1200" b="1" dirty="0"/>
              <a:t>3.</a:t>
            </a:r>
            <a:r>
              <a:rPr kumimoji="1" lang="zh-CN" altLang="en-US" sz="1200" b="1"/>
              <a:t>关闭对称秘钥（会话结束也会自动关闭）</a:t>
            </a:r>
            <a:endParaRPr kumimoji="1" lang="en-US" altLang="zh-CN" sz="1200" b="1" dirty="0"/>
          </a:p>
          <a:p>
            <a:r>
              <a:rPr lang="en-US" altLang="zh-CN" sz="1200" dirty="0"/>
              <a:t>CLOSE SYMMETRIC KEY SymKey_test;</a:t>
            </a:r>
          </a:p>
          <a:p>
            <a:endParaRPr kumimoji="1" lang="en-US" altLang="zh-CN" sz="1200" dirty="0"/>
          </a:p>
          <a:p>
            <a:endParaRPr kumimoji="1" lang="en-US" altLang="zh-CN" sz="1200" dirty="0"/>
          </a:p>
          <a:p>
            <a:endParaRPr kumimoji="1"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687427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A76C-7370-0565-03C9-8880F2DEC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静态数据脱敏</a:t>
            </a:r>
          </a:p>
        </p:txBody>
      </p:sp>
      <p:sp>
        <p:nvSpPr>
          <p:cNvPr id="3" name="圆角矩形 2">
            <a:extLst>
              <a:ext uri="{FF2B5EF4-FFF2-40B4-BE49-F238E27FC236}">
                <a16:creationId xmlns:a16="http://schemas.microsoft.com/office/drawing/2014/main" id="{F3EEA064-2575-0797-2F3B-A25D1F2E936A}"/>
              </a:ext>
            </a:extLst>
          </p:cNvPr>
          <p:cNvSpPr/>
          <p:nvPr/>
        </p:nvSpPr>
        <p:spPr>
          <a:xfrm>
            <a:off x="1193800" y="2768600"/>
            <a:ext cx="14097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文件</a:t>
            </a:r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F64208C7-94F0-7FD4-5014-D5ED804D527A}"/>
              </a:ext>
            </a:extLst>
          </p:cNvPr>
          <p:cNvSpPr/>
          <p:nvPr/>
        </p:nvSpPr>
        <p:spPr>
          <a:xfrm>
            <a:off x="1193800" y="4244227"/>
            <a:ext cx="14097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731C5646-C1E4-0E1C-5CC0-A3AD2790862E}"/>
              </a:ext>
            </a:extLst>
          </p:cNvPr>
          <p:cNvSpPr/>
          <p:nvPr/>
        </p:nvSpPr>
        <p:spPr>
          <a:xfrm>
            <a:off x="4829968" y="3067050"/>
            <a:ext cx="1839913" cy="1314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静态数据脱敏</a:t>
            </a:r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B900F7E-DF82-F8B0-4FB7-9D449FDC98CC}"/>
              </a:ext>
            </a:extLst>
          </p:cNvPr>
          <p:cNvSpPr/>
          <p:nvPr/>
        </p:nvSpPr>
        <p:spPr>
          <a:xfrm>
            <a:off x="8826500" y="2768600"/>
            <a:ext cx="14097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文件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07DB46A9-1813-D437-9484-D8656376AAC3}"/>
              </a:ext>
            </a:extLst>
          </p:cNvPr>
          <p:cNvSpPr/>
          <p:nvPr/>
        </p:nvSpPr>
        <p:spPr>
          <a:xfrm>
            <a:off x="8826500" y="4244227"/>
            <a:ext cx="1409700" cy="5969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/>
              <a:t>数据库</a:t>
            </a:r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8C2A765C-3452-3E08-4E9E-6F19EF43E272}"/>
              </a:ext>
            </a:extLst>
          </p:cNvPr>
          <p:cNvSpPr/>
          <p:nvPr/>
        </p:nvSpPr>
        <p:spPr>
          <a:xfrm>
            <a:off x="596900" y="1638300"/>
            <a:ext cx="2743200" cy="4343400"/>
          </a:xfrm>
          <a:prstGeom prst="round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b="1">
                <a:solidFill>
                  <a:schemeClr val="tx1"/>
                </a:solidFill>
              </a:rPr>
              <a:t>脱敏前</a:t>
            </a: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5B7C1983-1E7D-472F-F488-7A88F4BC6C29}"/>
              </a:ext>
            </a:extLst>
          </p:cNvPr>
          <p:cNvSpPr/>
          <p:nvPr/>
        </p:nvSpPr>
        <p:spPr>
          <a:xfrm>
            <a:off x="8159750" y="1790700"/>
            <a:ext cx="2743200" cy="4343400"/>
          </a:xfrm>
          <a:prstGeom prst="roundRect">
            <a:avLst/>
          </a:prstGeom>
          <a:noFill/>
          <a:ln>
            <a:solidFill>
              <a:schemeClr val="accent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zh-CN" altLang="en-US" b="1">
                <a:solidFill>
                  <a:schemeClr val="tx1"/>
                </a:solidFill>
              </a:rPr>
              <a:t>脱敏后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E9E82F-1E1C-4073-4E92-37A4E5A24411}"/>
              </a:ext>
            </a:extLst>
          </p:cNvPr>
          <p:cNvSpPr txBox="1"/>
          <p:nvPr/>
        </p:nvSpPr>
        <p:spPr>
          <a:xfrm>
            <a:off x="4829968" y="4556216"/>
            <a:ext cx="2492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b="1"/>
              <a:t>配置：屏蔽、变形、替换、随机、</a:t>
            </a:r>
            <a:endParaRPr lang="en-US" altLang="zh-CN" sz="1200" b="1" dirty="0"/>
          </a:p>
          <a:p>
            <a:r>
              <a:rPr lang="zh-CN" altLang="en-US" sz="1200" b="1"/>
              <a:t>格式保留加密</a:t>
            </a:r>
            <a:endParaRPr kumimoji="1" lang="zh-CN" altLang="en-US" sz="1200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63BA79-331E-A2A1-E149-64801E47E707}"/>
              </a:ext>
            </a:extLst>
          </p:cNvPr>
          <p:cNvSpPr txBox="1"/>
          <p:nvPr/>
        </p:nvSpPr>
        <p:spPr>
          <a:xfrm>
            <a:off x="971550" y="815894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/>
              <a:t>作为一个数据脱敏工具：一般用于生产环境向非生产环境迁移的场景。</a:t>
            </a:r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ACB24566-2F81-AD09-3B96-7C7558D52782}"/>
              </a:ext>
            </a:extLst>
          </p:cNvPr>
          <p:cNvSpPr/>
          <p:nvPr/>
        </p:nvSpPr>
        <p:spPr>
          <a:xfrm>
            <a:off x="3843338" y="3429000"/>
            <a:ext cx="557212" cy="67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2063BFBB-CB47-4AEB-501F-32C70DD6F035}"/>
              </a:ext>
            </a:extLst>
          </p:cNvPr>
          <p:cNvSpPr/>
          <p:nvPr/>
        </p:nvSpPr>
        <p:spPr>
          <a:xfrm>
            <a:off x="7099299" y="3428999"/>
            <a:ext cx="557212" cy="671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F335B45-FAB2-581A-2692-7215C94FB6E5}"/>
              </a:ext>
            </a:extLst>
          </p:cNvPr>
          <p:cNvSpPr/>
          <p:nvPr/>
        </p:nvSpPr>
        <p:spPr>
          <a:xfrm>
            <a:off x="416719" y="6163609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>
              <a:buFont typeface="Arial" panose="020B0604020202020204" pitchFamily="34" charset="0"/>
              <a:buChar char="•"/>
            </a:pPr>
            <a:r>
              <a:rPr lang="zh-CN" altLang="zh-CN" sz="1200">
                <a:ea typeface="Microsoft YaHei" panose="020B0503020204020204" pitchFamily="34" charset="-122"/>
              </a:rPr>
              <a:t>在源和目标之间的表结构，表字段是一致的。</a:t>
            </a:r>
            <a:endParaRPr lang="zh-CN" altLang="zh-CN" sz="1200">
              <a:ea typeface="Calibri" panose="020F0502020204030204" pitchFamily="34" charset="0"/>
            </a:endParaRPr>
          </a:p>
          <a:p>
            <a:pPr fontAlgn="ctr">
              <a:buFont typeface="Arial" panose="020B0604020202020204" pitchFamily="34" charset="0"/>
              <a:buChar char="•"/>
            </a:pPr>
            <a:r>
              <a:rPr lang="zh-CN" altLang="zh-CN" sz="1200">
                <a:ea typeface="Microsoft YaHei" panose="020B0503020204020204" pitchFamily="34" charset="-122"/>
              </a:rPr>
              <a:t>在目标库中没有原始数据，只有根据加密逻辑生成的加密数据或者变形数据。</a:t>
            </a:r>
            <a:endParaRPr lang="zh-CN" altLang="zh-CN" sz="120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58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008973-65FB-40C1-893A-A58712593D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181F1E-F2D1-6E47-BB06-2D82658EDC18}"/>
              </a:ext>
            </a:extLst>
          </p:cNvPr>
          <p:cNvSpPr txBox="1"/>
          <p:nvPr/>
        </p:nvSpPr>
        <p:spPr>
          <a:xfrm>
            <a:off x="594360" y="999067"/>
            <a:ext cx="6465757" cy="4856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1" lang="zh-CN" altLang="en-US" sz="6600">
                <a:latin typeface="+mj-lt"/>
                <a:ea typeface="+mj-ea"/>
                <a:cs typeface="+mj-cs"/>
              </a:rPr>
              <a:t>谢谢！</a:t>
            </a:r>
            <a:endParaRPr kumimoji="1" lang="zh-CN" alt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58829B-C7EF-4D51-94DF-A8B1A80C2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0605" y="1"/>
            <a:ext cx="2681395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0A6D10-3F68-4EAB-9085-93C36B5FC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94507" y="767714"/>
            <a:ext cx="3860055" cy="53225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C6B01-5C30-47AE-94D3-B54B34D68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167" y="2761488"/>
            <a:ext cx="242107" cy="1340860"/>
            <a:chOff x="56167" y="2761488"/>
            <a:chExt cx="242107" cy="134086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8C957847-7C0E-48CD-A0C7-E8F76FCB0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59">
              <a:extLst>
                <a:ext uri="{FF2B5EF4-FFF2-40B4-BE49-F238E27FC236}">
                  <a16:creationId xmlns:a16="http://schemas.microsoft.com/office/drawing/2014/main" id="{750A171B-FE02-4328-8218-84B8A73D2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33124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2">
              <a:extLst>
                <a:ext uri="{FF2B5EF4-FFF2-40B4-BE49-F238E27FC236}">
                  <a16:creationId xmlns:a16="http://schemas.microsoft.com/office/drawing/2014/main" id="{D250ED76-8AAB-4BA3-8FB9-7D9DAD1EFC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59">
              <a:extLst>
                <a:ext uri="{FF2B5EF4-FFF2-40B4-BE49-F238E27FC236}">
                  <a16:creationId xmlns:a16="http://schemas.microsoft.com/office/drawing/2014/main" id="{90E9A077-3D43-42CE-A80F-4D77A9640A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18913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2">
              <a:extLst>
                <a:ext uri="{FF2B5EF4-FFF2-40B4-BE49-F238E27FC236}">
                  <a16:creationId xmlns:a16="http://schemas.microsoft.com/office/drawing/2014/main" id="{13B87A5D-9EA1-4543-A4CB-0E744C22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59">
              <a:extLst>
                <a:ext uri="{FF2B5EF4-FFF2-40B4-BE49-F238E27FC236}">
                  <a16:creationId xmlns:a16="http://schemas.microsoft.com/office/drawing/2014/main" id="{95211382-25DA-4D78-8A2A-65BF812E1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04701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DB854E96-4BF7-41B7-98ED-218896E4B1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59">
              <a:extLst>
                <a:ext uri="{FF2B5EF4-FFF2-40B4-BE49-F238E27FC236}">
                  <a16:creationId xmlns:a16="http://schemas.microsoft.com/office/drawing/2014/main" id="{37D8D120-EF4A-4300-A248-1F0A6EF04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90490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Rectangle 2">
              <a:extLst>
                <a:ext uri="{FF2B5EF4-FFF2-40B4-BE49-F238E27FC236}">
                  <a16:creationId xmlns:a16="http://schemas.microsoft.com/office/drawing/2014/main" id="{AC2782E1-E97A-4860-805A-381C628EF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DA923931-3C79-451C-B0DD-D8C5C9B12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276279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">
              <a:extLst>
                <a:ext uri="{FF2B5EF4-FFF2-40B4-BE49-F238E27FC236}">
                  <a16:creationId xmlns:a16="http://schemas.microsoft.com/office/drawing/2014/main" id="{96552411-1484-4559-9B19-D82BA727FE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59">
              <a:extLst>
                <a:ext uri="{FF2B5EF4-FFF2-40B4-BE49-F238E27FC236}">
                  <a16:creationId xmlns:a16="http://schemas.microsoft.com/office/drawing/2014/main" id="{96625486-87AB-40D0-B29C-F061F36B0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4041817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">
              <a:extLst>
                <a:ext uri="{FF2B5EF4-FFF2-40B4-BE49-F238E27FC236}">
                  <a16:creationId xmlns:a16="http://schemas.microsoft.com/office/drawing/2014/main" id="{5CF69521-6B14-449B-AFAD-5246F7BBF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Rectangle 59">
              <a:extLst>
                <a:ext uri="{FF2B5EF4-FFF2-40B4-BE49-F238E27FC236}">
                  <a16:creationId xmlns:a16="http://schemas.microsoft.com/office/drawing/2014/main" id="{FCCB1E40-AD9F-4FDE-9794-BA67A8F09D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899703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">
              <a:extLst>
                <a:ext uri="{FF2B5EF4-FFF2-40B4-BE49-F238E27FC236}">
                  <a16:creationId xmlns:a16="http://schemas.microsoft.com/office/drawing/2014/main" id="{072A675B-C9E6-4B87-B488-FB7450C0A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59">
              <a:extLst>
                <a:ext uri="{FF2B5EF4-FFF2-40B4-BE49-F238E27FC236}">
                  <a16:creationId xmlns:a16="http://schemas.microsoft.com/office/drawing/2014/main" id="{07438C80-8A3A-4E13-838D-B676C615B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757589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2">
              <a:extLst>
                <a:ext uri="{FF2B5EF4-FFF2-40B4-BE49-F238E27FC236}">
                  <a16:creationId xmlns:a16="http://schemas.microsoft.com/office/drawing/2014/main" id="{03A1462E-5653-41AA-9086-553DD10C1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59">
              <a:extLst>
                <a:ext uri="{FF2B5EF4-FFF2-40B4-BE49-F238E27FC236}">
                  <a16:creationId xmlns:a16="http://schemas.microsoft.com/office/drawing/2014/main" id="{C5D0C27E-61AE-48DC-95B4-5FEBCE413A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615475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2">
              <a:extLst>
                <a:ext uri="{FF2B5EF4-FFF2-40B4-BE49-F238E27FC236}">
                  <a16:creationId xmlns:a16="http://schemas.microsoft.com/office/drawing/2014/main" id="{AE1C1E45-C712-4F12-B421-9DBD634FCE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23774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59">
              <a:extLst>
                <a:ext uri="{FF2B5EF4-FFF2-40B4-BE49-F238E27FC236}">
                  <a16:creationId xmlns:a16="http://schemas.microsoft.com/office/drawing/2014/main" id="{6537F337-22CC-46D3-8A70-335E1E44E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54864" y="3473361"/>
              <a:ext cx="61834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85879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5091</TotalTime>
  <Words>515</Words>
  <Application>Microsoft Macintosh PowerPoint</Application>
  <PresentationFormat>宽屏</PresentationFormat>
  <Paragraphs>87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Microsoft YaHei</vt:lpstr>
      <vt:lpstr>Arial</vt:lpstr>
      <vt:lpstr>Century Gothic</vt:lpstr>
      <vt:lpstr>Office 主题​​</vt:lpstr>
      <vt:lpstr>数据治理之 -数据安全 </vt:lpstr>
      <vt:lpstr>加密算法分类</vt:lpstr>
      <vt:lpstr>数据脱敏</vt:lpstr>
      <vt:lpstr>动态数据脱敏</vt:lpstr>
      <vt:lpstr>SQL Server 加密</vt:lpstr>
      <vt:lpstr>静态数据脱敏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李新毅</dc:creator>
  <cp:lastModifiedBy>李新毅</cp:lastModifiedBy>
  <cp:revision>1</cp:revision>
  <dcterms:created xsi:type="dcterms:W3CDTF">2022-03-21T02:47:53Z</dcterms:created>
  <dcterms:modified xsi:type="dcterms:W3CDTF">2022-05-13T03:43:32Z</dcterms:modified>
</cp:coreProperties>
</file>