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710" r:id="rId5"/>
    <p:sldMasterId id="214748371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Alexandria Medium"/>
      <p:regular r:id="rId35"/>
      <p:bold r:id="rId36"/>
    </p:embeddedFont>
    <p:embeddedFont>
      <p:font typeface="Albert Sans"/>
      <p:regular r:id="rId37"/>
      <p:bold r:id="rId38"/>
      <p:italic r:id="rId39"/>
      <p:boldItalic r:id="rId40"/>
    </p:embeddedFont>
    <p:embeddedFont>
      <p:font typeface="Roboto Mon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1B1B19-50EA-4E67-BF03-5BBCCC5A4752}">
  <a:tblStyle styleId="{A21B1B19-50EA-4E67-BF03-5BBCCC5A47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lbertSans-boldItalic.fntdata"/><Relationship Id="rId20" Type="http://schemas.openxmlformats.org/officeDocument/2006/relationships/slide" Target="slides/slide13.xml"/><Relationship Id="rId42" Type="http://schemas.openxmlformats.org/officeDocument/2006/relationships/font" Target="fonts/RobotoMono-bold.fntdata"/><Relationship Id="rId41" Type="http://schemas.openxmlformats.org/officeDocument/2006/relationships/font" Target="fonts/RobotoMono-regular.fntdata"/><Relationship Id="rId22" Type="http://schemas.openxmlformats.org/officeDocument/2006/relationships/slide" Target="slides/slide15.xml"/><Relationship Id="rId44" Type="http://schemas.openxmlformats.org/officeDocument/2006/relationships/font" Target="fonts/RobotoMono-boldItalic.fntdata"/><Relationship Id="rId21" Type="http://schemas.openxmlformats.org/officeDocument/2006/relationships/slide" Target="slides/slide14.xml"/><Relationship Id="rId43" Type="http://schemas.openxmlformats.org/officeDocument/2006/relationships/font" Target="fonts/RobotoMono-italic.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AlexandriaMedium-regular.fnt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AlbertSans-regular.fntdata"/><Relationship Id="rId14" Type="http://schemas.openxmlformats.org/officeDocument/2006/relationships/slide" Target="slides/slide7.xml"/><Relationship Id="rId36" Type="http://schemas.openxmlformats.org/officeDocument/2006/relationships/font" Target="fonts/AlexandriaMedium-bold.fntdata"/><Relationship Id="rId17" Type="http://schemas.openxmlformats.org/officeDocument/2006/relationships/slide" Target="slides/slide10.xml"/><Relationship Id="rId39" Type="http://schemas.openxmlformats.org/officeDocument/2006/relationships/font" Target="fonts/AlbertSans-italic.fntdata"/><Relationship Id="rId16" Type="http://schemas.openxmlformats.org/officeDocument/2006/relationships/slide" Target="slides/slide9.xml"/><Relationship Id="rId38" Type="http://schemas.openxmlformats.org/officeDocument/2006/relationships/font" Target="fonts/AlbertSans-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3336e7e74b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3336e7e74b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33057c249d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33057c249d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2fcc5b550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2fcc5b550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3057c249d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3057c249d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JY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32fcc5b550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32fcc5b550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SL</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Multicollinearity “ok” for xgboost and lasso although never ideal</a:t>
            </a:r>
            <a:endParaRPr sz="105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 sz="1050">
                <a:solidFill>
                  <a:schemeClr val="dk1"/>
                </a:solidFill>
                <a:highlight>
                  <a:srgbClr val="F7F7F7"/>
                </a:highlight>
                <a:latin typeface="Courier New"/>
                <a:ea typeface="Courier New"/>
                <a:cs typeface="Courier New"/>
                <a:sym typeface="Courier New"/>
              </a:rPr>
              <a:t>Not ok for log reg</a:t>
            </a:r>
            <a:endParaRPr sz="1050">
              <a:solidFill>
                <a:schemeClr val="dk1"/>
              </a:solidFill>
              <a:highlight>
                <a:srgbClr val="F7F7F7"/>
              </a:highlight>
              <a:latin typeface="Courier New"/>
              <a:ea typeface="Courier New"/>
              <a:cs typeface="Courier New"/>
              <a:sym typeface="Courier New"/>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33057c249d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33057c249d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SL</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32fe8487f36_0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32fe8487f36_0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HS: </a:t>
            </a:r>
            <a:br>
              <a:rPr lang="en"/>
            </a:br>
            <a:r>
              <a:rPr lang="en"/>
              <a:t>For our methodology, we implemented three main modeling approaches:</a:t>
            </a:r>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Logistic regression</a:t>
            </a:r>
            <a:r>
              <a:rPr lang="en">
                <a:solidFill>
                  <a:schemeClr val="dk1"/>
                </a:solidFill>
              </a:rPr>
              <a:t> as our </a:t>
            </a:r>
            <a:r>
              <a:rPr b="1" lang="en">
                <a:solidFill>
                  <a:schemeClr val="dk1"/>
                </a:solidFill>
              </a:rPr>
              <a:t>baseline</a:t>
            </a:r>
            <a:r>
              <a:rPr lang="en">
                <a:solidFill>
                  <a:schemeClr val="dk1"/>
                </a:solidFill>
              </a:rPr>
              <a:t> model (model1)</a:t>
            </a:r>
            <a:endParaRPr b="1"/>
          </a:p>
          <a:p>
            <a:pPr indent="-298450" lvl="0" marL="457200" rtl="0" algn="l">
              <a:lnSpc>
                <a:spcPct val="115000"/>
              </a:lnSpc>
              <a:spcBef>
                <a:spcPts val="0"/>
              </a:spcBef>
              <a:spcAft>
                <a:spcPts val="0"/>
              </a:spcAft>
              <a:buClr>
                <a:schemeClr val="dk1"/>
              </a:buClr>
              <a:buSzPts val="1100"/>
              <a:buAutoNum type="arabicPeriod"/>
            </a:pPr>
            <a:r>
              <a:rPr b="1" lang="en"/>
              <a:t>XGBoost</a:t>
            </a:r>
            <a:r>
              <a:rPr lang="en"/>
              <a:t>, which proved most effective for handling our non-linear data (model2)</a:t>
            </a:r>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LASSO</a:t>
            </a:r>
            <a:r>
              <a:rPr lang="en">
                <a:solidFill>
                  <a:schemeClr val="dk1"/>
                </a:solidFill>
              </a:rPr>
              <a:t> regression with L1 normalization for feature selection (model3)</a:t>
            </a:r>
            <a:endParaRPr/>
          </a:p>
          <a:p>
            <a:pPr indent="-298450" lvl="0" marL="457200" rtl="0" algn="l">
              <a:lnSpc>
                <a:spcPct val="115000"/>
              </a:lnSpc>
              <a:spcBef>
                <a:spcPts val="0"/>
              </a:spcBef>
              <a:spcAft>
                <a:spcPts val="0"/>
              </a:spcAft>
              <a:buClr>
                <a:schemeClr val="dk1"/>
              </a:buClr>
              <a:buSzPts val="1100"/>
              <a:buAutoNum type="arabicPeriod"/>
            </a:pPr>
            <a:r>
              <a:rPr lang="en"/>
              <a:t>For Ensemble, </a:t>
            </a:r>
            <a:r>
              <a:rPr b="1" lang="en"/>
              <a:t>B</a:t>
            </a:r>
            <a:r>
              <a:rPr b="1" lang="en"/>
              <a:t>oosting, and </a:t>
            </a:r>
            <a:r>
              <a:rPr b="1" lang="en">
                <a:solidFill>
                  <a:schemeClr val="dk1"/>
                </a:solidFill>
              </a:rPr>
              <a:t>Stacking</a:t>
            </a:r>
            <a:r>
              <a:rPr b="1" lang="en"/>
              <a:t> (</a:t>
            </a:r>
            <a:r>
              <a:rPr lang="en"/>
              <a:t>model 2</a:t>
            </a:r>
            <a:r>
              <a:rPr lang="en"/>
              <a:t> and 3 </a:t>
            </a:r>
            <a:r>
              <a:rPr lang="en"/>
              <a:t>respectively</a:t>
            </a:r>
            <a:r>
              <a:rPr b="1" lang="en"/>
              <a:t>)</a:t>
            </a:r>
            <a:endParaRPr b="1" sz="1050">
              <a:solidFill>
                <a:schemeClr val="dk1"/>
              </a:solidFill>
            </a:endParaRPr>
          </a:p>
          <a:p>
            <a:pPr indent="0" lvl="0" marL="0" rtl="0" algn="l">
              <a:spcBef>
                <a:spcPts val="1200"/>
              </a:spcBef>
              <a:spcAft>
                <a:spcPts val="0"/>
              </a:spcAft>
              <a:buNone/>
            </a:pPr>
            <a:r>
              <a:rPr lang="en"/>
              <a:t>For QnA: </a:t>
            </a:r>
            <a:endParaRPr/>
          </a:p>
          <a:p>
            <a:pPr indent="0" lvl="0" marL="0" rtl="0" algn="l">
              <a:spcBef>
                <a:spcPts val="0"/>
              </a:spcBef>
              <a:spcAft>
                <a:spcPts val="0"/>
              </a:spcAft>
              <a:buClr>
                <a:schemeClr val="dk1"/>
              </a:buClr>
              <a:buSzPts val="1100"/>
              <a:buFont typeface="Arial"/>
              <a:buNone/>
            </a:pPr>
            <a:r>
              <a:rPr lang="en">
                <a:solidFill>
                  <a:schemeClr val="dk1"/>
                </a:solidFill>
              </a:rPr>
              <a:t>Q: Could you explain the ensemble methods you considered for this project?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We explored several ensemble approaches including Boosting, Bagging, Stacking, and Voting.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After careful evaluation, we chose to focus on Boosting and Stacking as our primary ensemble methods based on their effectiveness for our specific use case.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Can you break down the model selection table you've shown?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 The table shows our three-model approach:</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Model 1 uses Logistic Regression as its base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Model 2 incorporates XGBoost and uses Boosting as its ensemble method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Model 3 combines LASSO, Logistic Regression, and uses Stacking as its ensemble technique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Why did you choose these particular combinations for each model?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 We strategically paired different algorithms to leverage their unique strengths: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Logistic Regression provides a solid baseline with good interpretability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XGBoost with Boosting handles complex non-linear relationships effectively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combination of LASSO and Stacking helps manage feature selection while maintaining model robustness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What was the reasoning behind using both Boosting and Stacking rather than just one ensemble method?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 Both techniques serve different purposes. Boosting helps improve prediction accuracy by sequentially learning from previous models' mistakes,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while Stacking allows us to combine predictions from different types of models in a way that leverages each model's strengths.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How did you decide which model would use which ensemble method?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 For Model 2, we chose Boosting to enhance XGBoost's already strong predictive capabilities.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Model 3, we used Stacking to effectively combine the different predictions from LASSO and Logistic Regression, as these models have complementary strengths in terms of feature selection and probability estimation.</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3306748c1d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3306748c1d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HS:</a:t>
            </a:r>
            <a:br>
              <a:rPr lang="en"/>
            </a:br>
            <a:r>
              <a:rPr lang="en"/>
              <a:t>Mentions:   </a:t>
            </a:r>
            <a:r>
              <a:rPr lang="en" sz="1050">
                <a:solidFill>
                  <a:schemeClr val="dk1"/>
                </a:solidFill>
              </a:rPr>
              <a:t>Our LASSO implementation helped with feature selection through</a:t>
            </a:r>
            <a:r>
              <a:rPr b="1" lang="en" sz="1050">
                <a:solidFill>
                  <a:schemeClr val="dk1"/>
                </a:solidFill>
              </a:rPr>
              <a:t> L1 regularization</a:t>
            </a:r>
            <a:endParaRPr b="1" sz="105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QnA: </a:t>
            </a:r>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Could you explain what LASSO regression is and why you chose it for this project? A: LASSO (Least Absolute Shrinkage and Selection Operator) is a regression method that performs both regularization and feature selection. We chose it because it helps prevent overfitting through L1 normalization penalty and can automatically handle feature selection, which was crucial given our large feature set.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The page shows three mathematical equations. Could you break down what the L1-norm penalty equation means? A: The L1-norm penalty equation </a:t>
            </a:r>
            <a:r>
              <a:rPr lang="en">
                <a:solidFill>
                  <a:srgbClr val="188038"/>
                </a:solidFill>
                <a:latin typeface="Roboto Mono"/>
                <a:ea typeface="Roboto Mono"/>
                <a:cs typeface="Roboto Mono"/>
                <a:sym typeface="Roboto Mono"/>
              </a:rPr>
              <a:t>||β||1 = Σᵖⱼ₌₁|βⱼ|</a:t>
            </a:r>
            <a:r>
              <a:rPr lang="en">
                <a:solidFill>
                  <a:schemeClr val="dk1"/>
                </a:solidFill>
              </a:rPr>
              <a:t> represents the sum of the absolute values of the model coefficients. This penalty term helps:</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Shrink less important feature coefficients to exactly zero</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Create a more sparse and interpretable model</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Perform automatic feature selection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What does the Shrinkage method equation represent? A: The shrinkage method equation </a:t>
            </a:r>
            <a:r>
              <a:rPr lang="en">
                <a:solidFill>
                  <a:srgbClr val="188038"/>
                </a:solidFill>
                <a:latin typeface="Roboto Mono"/>
                <a:ea typeface="Roboto Mono"/>
                <a:cs typeface="Roboto Mono"/>
                <a:sym typeface="Roboto Mono"/>
              </a:rPr>
              <a:t>β̂lasso = argminβ(y - Xβ)ᵀ(y - Xβ) + λ||β||1</a:t>
            </a:r>
            <a:r>
              <a:rPr lang="en">
                <a:solidFill>
                  <a:schemeClr val="dk1"/>
                </a:solidFill>
              </a:rPr>
              <a:t> combines: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standard least squares term </a:t>
            </a:r>
            <a:r>
              <a:rPr lang="en">
                <a:solidFill>
                  <a:srgbClr val="188038"/>
                </a:solidFill>
                <a:latin typeface="Roboto Mono"/>
                <a:ea typeface="Roboto Mono"/>
                <a:cs typeface="Roboto Mono"/>
                <a:sym typeface="Roboto Mono"/>
              </a:rPr>
              <a:t>(y - Xβ)ᵀ(y - Xβ)</a:t>
            </a:r>
            <a:r>
              <a:rPr lang="en">
                <a:solidFill>
                  <a:schemeClr val="dk1"/>
                </a:solidFill>
              </a:rPr>
              <a:t> which measures model fit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L1 penalty term </a:t>
            </a:r>
            <a:r>
              <a:rPr lang="en">
                <a:solidFill>
                  <a:srgbClr val="188038"/>
                </a:solidFill>
                <a:latin typeface="Roboto Mono"/>
                <a:ea typeface="Roboto Mono"/>
                <a:cs typeface="Roboto Mono"/>
                <a:sym typeface="Roboto Mono"/>
              </a:rPr>
              <a:t>λ||β||1</a:t>
            </a:r>
            <a:r>
              <a:rPr lang="en">
                <a:solidFill>
                  <a:schemeClr val="dk1"/>
                </a:solidFill>
              </a:rPr>
              <a:t> which controls model complexity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λ (lambda) is the tuning parameter that balances these two objectives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Why do we need the Log Loss function shown in the third equation? A: The Log Loss function </a:t>
            </a:r>
            <a:r>
              <a:rPr lang="en">
                <a:solidFill>
                  <a:srgbClr val="188038"/>
                </a:solidFill>
                <a:latin typeface="Roboto Mono"/>
                <a:ea typeface="Roboto Mono"/>
                <a:cs typeface="Roboto Mono"/>
                <a:sym typeface="Roboto Mono"/>
              </a:rPr>
              <a:t>ℒ(β) = -1/n Σⁿᵢ₌₁[yᵢlog(pᵢ) + (1-yᵢ)log(1-pᵢ)] + λΣᵖⱼ₌₁|βⱼ|</a:t>
            </a:r>
            <a:r>
              <a:rPr lang="en">
                <a:solidFill>
                  <a:schemeClr val="dk1"/>
                </a:solidFill>
              </a:rPr>
              <a:t> is crucial because:</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It measures the performance of our classification model</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It heavily penalizes confident but wrong predictions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It incorporates both the prediction accuracy and the regularization penalty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How does the λ (lambda) parameter affect the model? A: Lambda controls the strength of the regularization:</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Larger λ values create stronger penalties and more sparse models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Smaller λ values allow more features to remain in the model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Finding the optimal λ is crucial for balancing model complexity and performance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3306748c1d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3306748c1d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HS: </a:t>
            </a:r>
            <a:br>
              <a:rPr lang="en"/>
            </a:br>
            <a:r>
              <a:rPr lang="en" sz="1050">
                <a:solidFill>
                  <a:schemeClr val="dk1"/>
                </a:solidFill>
              </a:rPr>
              <a:t>The XGBoost model showed particularly strong performance on </a:t>
            </a:r>
            <a:r>
              <a:rPr b="1" lang="en" sz="1050">
                <a:solidFill>
                  <a:schemeClr val="dk1"/>
                </a:solidFill>
              </a:rPr>
              <a:t>non-linear relationships </a:t>
            </a:r>
            <a:r>
              <a:rPr lang="en" sz="1050">
                <a:solidFill>
                  <a:schemeClr val="dk1"/>
                </a:solidFill>
              </a:rPr>
              <a:t>also follow log loss</a:t>
            </a:r>
            <a:br>
              <a:rPr lang="en" sz="1050">
                <a:solidFill>
                  <a:schemeClr val="dk1"/>
                </a:solidFill>
              </a:rPr>
            </a:br>
            <a:br>
              <a:rPr lang="en" sz="1050">
                <a:solidFill>
                  <a:schemeClr val="dk1"/>
                </a:solidFill>
              </a:rPr>
            </a:br>
            <a:br>
              <a:rPr lang="en" sz="1050">
                <a:solidFill>
                  <a:schemeClr val="dk1"/>
                </a:solidFill>
              </a:rPr>
            </a:br>
            <a:r>
              <a:rPr lang="en" sz="1050">
                <a:solidFill>
                  <a:schemeClr val="dk1"/>
                </a:solidFill>
              </a:rPr>
              <a:t>For QnA</a:t>
            </a:r>
            <a:endParaRPr sz="105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What makes XGBoost "Extreme" Gradient Boosting, and how is it different from regular Gradient Boosting? A: XGBoost is "Extreme" because it offers:</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Superior parallel computing capabilities with better GPU workload distribution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Optimized tree pruning for better model structure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Advanced regularization to prevent overfitting</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Specialized handling of sparse matrices and missing values These features make it more efficient and powerful than traditional gradient boosting.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The diagram shows "All Data" split into subsets with trees. Could you explain this structure? A: The diagram illustrates XGBoost's distributed learning approach where: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main dataset is divided into multiple subsets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Each subset trains its own decision tree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Trees are built sequentially, with each new tree correcting errors from previous trees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final prediction combines the outputs from all trees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Why is XGBoost particularly good for handling non-linear data? A: XGBoost excels with non-linear data because:</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It creates multiple decision trees that can capture complex patterns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Each tree focuses on correcting the mistakes of previous trees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It can automatically handle feature interactions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The algorithm can learn very sophisticated non-linear relationships through tree ensemble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The page mentions "High Performance" - what contributes to XGBoost's efficiency? A: XGBoost's high performance comes from:</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Better parallelization with GPU support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Optimized data structures for faster computation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Cache-aware access patterns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Advanced algorithmic optimizations for splitting and growing trees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Could you explain the Log Loss function shown in the equation? A: The Log Loss function for XGBoost: </a:t>
            </a:r>
            <a:r>
              <a:rPr lang="en">
                <a:solidFill>
                  <a:srgbClr val="188038"/>
                </a:solidFill>
                <a:latin typeface="Roboto Mono"/>
                <a:ea typeface="Roboto Mono"/>
                <a:cs typeface="Roboto Mono"/>
                <a:sym typeface="Roboto Mono"/>
              </a:rPr>
              <a:t>ℒ(ϕ) = Σⁿᵢ₌₁[yᵢlog(1+e⁻ŷᵢ) + (1-yᵢ)log(1+eŷᵢ)] + Σᵏₖ₌₁Ω(fₖ)</a:t>
            </a:r>
            <a:r>
              <a:rPr lang="en">
                <a:solidFill>
                  <a:schemeClr val="dk1"/>
                </a:solidFill>
              </a:rPr>
              <a:t> Includes: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Binary cross-entropy loss for classification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 regularization term Ω(fₖ) to control model complexity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Optimization for both prediction accuracy and model simplicity</a:t>
            </a:r>
            <a:endParaRPr>
              <a:solidFill>
                <a:schemeClr val="dk1"/>
              </a:solidFill>
            </a:endParaRPr>
          </a:p>
          <a:p>
            <a:pPr indent="0" lvl="0" marL="0" rtl="0" algn="l">
              <a:spcBef>
                <a:spcPts val="1200"/>
              </a:spcBef>
              <a:spcAft>
                <a:spcPts val="0"/>
              </a:spcAft>
              <a:buNone/>
            </a:pPr>
            <a:r>
              <a:t/>
            </a:r>
            <a:endParaRPr sz="105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3306748c1d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3306748c1d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HS: </a:t>
            </a:r>
            <a:br>
              <a:rPr lang="en"/>
            </a:br>
            <a:r>
              <a:rPr lang="en"/>
              <a:t>Logistic regression follows log loss by default. So, we choose </a:t>
            </a:r>
            <a:r>
              <a:rPr b="1" lang="en"/>
              <a:t>LOG LOSS</a:t>
            </a:r>
            <a:r>
              <a:rPr lang="en"/>
              <a:t> for </a:t>
            </a:r>
            <a:r>
              <a:rPr b="1" lang="en"/>
              <a:t>all three models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For QnA:</a:t>
            </a:r>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Can you explain what the Log odds ratio equation means in the context of ad click prediction? A: The Log odds ratio equation </a:t>
            </a:r>
            <a:r>
              <a:rPr lang="en">
                <a:solidFill>
                  <a:srgbClr val="188038"/>
                </a:solidFill>
                <a:latin typeface="Roboto Mono"/>
                <a:ea typeface="Roboto Mono"/>
                <a:cs typeface="Roboto Mono"/>
                <a:sym typeface="Roboto Mono"/>
              </a:rPr>
              <a:t>ln(RR) = ln(P(Y=1|X)/P(Y=1))</a:t>
            </a:r>
            <a:r>
              <a:rPr lang="en">
                <a:solidFill>
                  <a:schemeClr val="dk1"/>
                </a:solidFill>
              </a:rPr>
              <a:t> represents: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natural logarithm of the ratio between: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probability of a click given our features (P(Y=1|X))</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baseline probability of a click (P(Y=1)) This helps us understand how our features affect the likelihood of an ad click relative to the baseline click rate.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The page shows a Logistic Function η(x). How does this function work for predicting ad clicks? A: The Logistic Function </a:t>
            </a:r>
            <a:r>
              <a:rPr lang="en">
                <a:solidFill>
                  <a:srgbClr val="188038"/>
                </a:solidFill>
                <a:latin typeface="Roboto Mono"/>
                <a:ea typeface="Roboto Mono"/>
                <a:cs typeface="Roboto Mono"/>
                <a:sym typeface="Roboto Mono"/>
              </a:rPr>
              <a:t>η(x) = exp(β₀ + βᵀx)/(1 + exp(β₀ + βᵀx))</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Takes any input value and transforms it to a probability between 0 and 1</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β₀ is the baseline probability (intercept)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βᵀx represents the weighted combination of all our features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The output directly gives us the probability of an ad click</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What advantages does the Log Loss function provide for our ad click prediction model? A: The Log Loss function </a:t>
            </a:r>
            <a:r>
              <a:rPr lang="en">
                <a:solidFill>
                  <a:srgbClr val="188038"/>
                </a:solidFill>
                <a:latin typeface="Roboto Mono"/>
                <a:ea typeface="Roboto Mono"/>
                <a:cs typeface="Roboto Mono"/>
                <a:sym typeface="Roboto Mono"/>
              </a:rPr>
              <a:t>ℒ(β) = -1/n Σⁿᵢ₌₁[yᵢlog(pᵢ) + (1-yᵢ)log(1-pᵢ)]</a:t>
            </a:r>
            <a:r>
              <a:rPr lang="en">
                <a:solidFill>
                  <a:schemeClr val="dk1"/>
                </a:solidFill>
              </a:rPr>
              <a:t> is beneficial because:</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It severely penalizes confident wrong predictions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It provides a smooth, differentiable function for optimization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It naturally handles probability predictions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It works well with imbalanced datasets like our ad click data</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How do these three equations work together in our model? A: The equations work together in this sequence:</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Log odds ratio helps us understand the relationship between features and clicks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Logistic function converts our feature inputs into click probabilities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Log Loss function measures how well our predictions match reality and guides model optimization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What makes Logistic Regression suitable for ad click prediction despite its simplicity? A: Logistic Regression is suitable because:</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It naturally outputs probabilities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It's highly interpretable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It handles binary outcomes well</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It's computationally efficient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It provides a good baseline for comparing more complex models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2fe8487f36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2fe8487f36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32fcc5b550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32fcc5b550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a:t>
            </a:r>
            <a:br>
              <a:rPr lang="en"/>
            </a:br>
            <a:r>
              <a:rPr lang="en" sz="1050">
                <a:solidFill>
                  <a:schemeClr val="dk1"/>
                </a:solidFill>
                <a:latin typeface="Courier New"/>
                <a:ea typeface="Courier New"/>
                <a:cs typeface="Courier New"/>
                <a:sym typeface="Courier New"/>
              </a:rPr>
              <a:t>Our confusion matrices and ROC curves demonstrate the models' predictive capabilities</a:t>
            </a:r>
            <a:endParaRPr sz="105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32fcc5b550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32fcc5b550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3345baac1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3345baac1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HS:</a:t>
            </a:r>
            <a:endParaRPr/>
          </a:p>
          <a:p>
            <a:pPr indent="0" lvl="0" marL="0" rtl="0" algn="l">
              <a:spcBef>
                <a:spcPts val="0"/>
              </a:spcBef>
              <a:spcAft>
                <a:spcPts val="0"/>
              </a:spcAft>
              <a:buNone/>
            </a:pPr>
            <a:r>
              <a:rPr lang="en" sz="1050">
                <a:solidFill>
                  <a:schemeClr val="dk1"/>
                </a:solidFill>
              </a:rPr>
              <a:t>In each case, we carefully evaluated model performance using various metrics.</a:t>
            </a:r>
            <a:br>
              <a:rPr lang="en" sz="1050">
                <a:solidFill>
                  <a:schemeClr val="dk1"/>
                </a:solidFill>
              </a:rPr>
            </a:br>
            <a:r>
              <a:rPr lang="en" sz="1050">
                <a:solidFill>
                  <a:schemeClr val="dk1"/>
                </a:solidFill>
              </a:rPr>
              <a:t>- </a:t>
            </a:r>
            <a:r>
              <a:rPr b="1" lang="en" sz="1050">
                <a:solidFill>
                  <a:schemeClr val="dk1"/>
                </a:solidFill>
              </a:rPr>
              <a:t>F1</a:t>
            </a:r>
            <a:r>
              <a:rPr b="1" lang="en" sz="1050">
                <a:solidFill>
                  <a:schemeClr val="dk1"/>
                </a:solidFill>
              </a:rPr>
              <a:t>-score, AUC-ROC, R-</a:t>
            </a:r>
            <a:r>
              <a:rPr b="1" lang="en" sz="1050">
                <a:solidFill>
                  <a:schemeClr val="dk1"/>
                </a:solidFill>
              </a:rPr>
              <a:t>squared</a:t>
            </a:r>
            <a:r>
              <a:rPr lang="en" sz="1050">
                <a:solidFill>
                  <a:schemeClr val="dk1"/>
                </a:solidFill>
              </a:rPr>
              <a:t>, and </a:t>
            </a:r>
            <a:r>
              <a:rPr b="1" lang="en" sz="1050">
                <a:solidFill>
                  <a:schemeClr val="dk1"/>
                </a:solidFill>
              </a:rPr>
              <a:t>Accuracy</a:t>
            </a:r>
            <a:r>
              <a:rPr lang="en" sz="1050">
                <a:solidFill>
                  <a:schemeClr val="dk1"/>
                </a:solidFill>
              </a:rPr>
              <a:t>: </a:t>
            </a:r>
            <a:r>
              <a:rPr b="1" lang="en" sz="1050">
                <a:solidFill>
                  <a:schemeClr val="dk1"/>
                </a:solidFill>
              </a:rPr>
              <a:t>Higher</a:t>
            </a:r>
            <a:r>
              <a:rPr lang="en" sz="1050">
                <a:solidFill>
                  <a:schemeClr val="dk1"/>
                </a:solidFill>
              </a:rPr>
              <a:t> is better, </a:t>
            </a:r>
            <a:br>
              <a:rPr lang="en" sz="1050">
                <a:solidFill>
                  <a:schemeClr val="dk1"/>
                </a:solidFill>
              </a:rPr>
            </a:br>
            <a:r>
              <a:rPr lang="en" sz="1050">
                <a:solidFill>
                  <a:schemeClr val="dk1"/>
                </a:solidFill>
              </a:rPr>
              <a:t>- For </a:t>
            </a:r>
            <a:r>
              <a:rPr b="1" lang="en" sz="1050">
                <a:solidFill>
                  <a:schemeClr val="dk1"/>
                </a:solidFill>
              </a:rPr>
              <a:t>RMSE</a:t>
            </a:r>
            <a:r>
              <a:rPr lang="en" sz="1050">
                <a:solidFill>
                  <a:schemeClr val="dk1"/>
                </a:solidFill>
              </a:rPr>
              <a:t>: </a:t>
            </a:r>
            <a:r>
              <a:rPr b="1" lang="en" sz="1050">
                <a:solidFill>
                  <a:schemeClr val="dk1"/>
                </a:solidFill>
              </a:rPr>
              <a:t>Lower</a:t>
            </a:r>
            <a:r>
              <a:rPr lang="en" sz="1050">
                <a:solidFill>
                  <a:schemeClr val="dk1"/>
                </a:solidFill>
              </a:rPr>
              <a:t> is better}</a:t>
            </a:r>
            <a:endParaRPr sz="1050">
              <a:solidFill>
                <a:schemeClr val="dk1"/>
              </a:solidFill>
            </a:endParaRPr>
          </a:p>
          <a:p>
            <a:pPr indent="0" lvl="0" marL="0" rtl="0" algn="l">
              <a:spcBef>
                <a:spcPts val="0"/>
              </a:spcBef>
              <a:spcAft>
                <a:spcPts val="0"/>
              </a:spcAft>
              <a:buNone/>
            </a:pPr>
            <a:r>
              <a:rPr lang="en"/>
              <a:t>As you can see the result, we also concluded </a:t>
            </a:r>
            <a:r>
              <a:rPr b="1" lang="en"/>
              <a:t>model2-XGBoost</a:t>
            </a:r>
            <a:r>
              <a:rPr lang="en"/>
              <a:t> wins!</a:t>
            </a:r>
            <a:br>
              <a:rPr lang="en"/>
            </a:br>
            <a:br>
              <a:rPr lang="en"/>
            </a:br>
            <a:r>
              <a:rPr lang="en"/>
              <a:t>(Just in case </a:t>
            </a:r>
            <a:r>
              <a:rPr lang="en" sz="1400"/>
              <a:t>For QnA)</a:t>
            </a:r>
            <a:br>
              <a:rPr lang="en" sz="1400"/>
            </a:br>
            <a:r>
              <a:rPr lang="en">
                <a:solidFill>
                  <a:schemeClr val="dk1"/>
                </a:solidFill>
              </a:rPr>
              <a:t>Q: The table shows multiple performance metrics. Which metrics were most important and why? A: The key metrics were:</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F1 Score: Balances precision and recall, crucial for imbalanced datasets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AUC-ROC: Shows model's ability to distinguish between classes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RMSE: Measures prediction error magnitude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Accuracy: Overall correct prediction rate XGBoost performed best across all metrics.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Could you break down the performance comparison between the models? A: Looking at the performance comparison:</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XGBoost led with:</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F1 Score: 0.462356</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AUC-ROC: 0.737198</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RMSE: 0.542686</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R-squared: 0.705492</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Other models showed slightly lower performance across all metrics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Ensemble methods didn't significantly improve over XGBoost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Why is XGBoost's performance (0.462356 F1 Score) considered a win despite seeming low numerically? A: XGBoost's performance is considered strong because:</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We're dealing with a highly imbalanced dataset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Ad click prediction is inherently challenging</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The improvement over baseline models is significant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The results are consistent across all evaluation metrics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What does the "No" column in the table represent? A: The "No" column represents:</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The model iteration number</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Models 1 and 2 are standalone implementations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Model 3 has multiple variations (Lasso, Logistic, Ensemble)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Helps track different model configurations systematically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Looking at R-squared values, what does this tell us about model fit? A: The R-squared values (around 0.70) indicate:</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Models explain about 70% of variance in the data</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XGBoost achieves slightly better fit at 0.705492</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All models have similar explanatory power</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There's still unexplained variance, suggesting room for improvement</a:t>
            </a:r>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3336e7e74b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3336e7e74b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32fe8487f36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32fe8487f36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32fe8487f36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32fe8487f36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JY</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32fe8487f36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32fe8487f36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32fe8487f36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32fe8487f36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2fe8487f36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2fe8487f36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2fe8487f36_0_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2fe8487f36_0_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32fe8487f36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32fe8487f36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336e7e74bc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3336e7e74bc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2fcc5b550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32fcc5b550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HS:</a:t>
            </a:r>
            <a:br>
              <a:rPr lang="en"/>
            </a:br>
            <a:r>
              <a:rPr lang="en" sz="1050">
                <a:solidFill>
                  <a:schemeClr val="dk1"/>
                </a:solidFill>
              </a:rPr>
              <a:t>Let me start with our </a:t>
            </a:r>
            <a:r>
              <a:rPr b="1" lang="en" sz="1050">
                <a:solidFill>
                  <a:schemeClr val="dk1"/>
                </a:solidFill>
              </a:rPr>
              <a:t>key data challenges</a:t>
            </a:r>
            <a:r>
              <a:rPr lang="en" sz="1050">
                <a:solidFill>
                  <a:schemeClr val="dk1"/>
                </a:solidFill>
              </a:rPr>
              <a:t>. We faced </a:t>
            </a:r>
            <a:r>
              <a:rPr b="1" lang="en" sz="1050">
                <a:solidFill>
                  <a:schemeClr val="dk1"/>
                </a:solidFill>
              </a:rPr>
              <a:t>three major</a:t>
            </a:r>
            <a:r>
              <a:rPr lang="en" sz="1050">
                <a:solidFill>
                  <a:schemeClr val="dk1"/>
                </a:solidFill>
              </a:rPr>
              <a:t> hurdles:</a:t>
            </a:r>
            <a:endParaRPr sz="105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050">
                <a:solidFill>
                  <a:schemeClr val="dk1"/>
                </a:solidFill>
              </a:rPr>
              <a:t>A </a:t>
            </a:r>
            <a:r>
              <a:rPr b="1" lang="en" sz="1050">
                <a:solidFill>
                  <a:schemeClr val="dk1"/>
                </a:solidFill>
              </a:rPr>
              <a:t>significant dataset</a:t>
            </a:r>
            <a:r>
              <a:rPr lang="en" sz="1050">
                <a:solidFill>
                  <a:schemeClr val="dk1"/>
                </a:solidFill>
              </a:rPr>
              <a:t> size of 1.4GB with memory usage up to 12GB and crashes</a:t>
            </a:r>
            <a:endParaRPr sz="105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050">
                <a:solidFill>
                  <a:schemeClr val="dk1"/>
                </a:solidFill>
              </a:rPr>
              <a:t>A </a:t>
            </a:r>
            <a:r>
              <a:rPr b="1" lang="en" sz="1050">
                <a:solidFill>
                  <a:schemeClr val="dk1"/>
                </a:solidFill>
              </a:rPr>
              <a:t>severe class imbalance</a:t>
            </a:r>
            <a:r>
              <a:rPr lang="en" sz="1050">
                <a:solidFill>
                  <a:schemeClr val="dk1"/>
                </a:solidFill>
              </a:rPr>
              <a:t> where only </a:t>
            </a:r>
            <a:r>
              <a:rPr b="1" lang="en" sz="1050">
                <a:solidFill>
                  <a:schemeClr val="dk1"/>
                </a:solidFill>
              </a:rPr>
              <a:t>1.55%</a:t>
            </a:r>
            <a:r>
              <a:rPr lang="en" sz="1050">
                <a:solidFill>
                  <a:schemeClr val="dk1"/>
                </a:solidFill>
              </a:rPr>
              <a:t> of users clicked ads, </a:t>
            </a:r>
            <a:r>
              <a:rPr b="1" lang="en" sz="1050">
                <a:solidFill>
                  <a:schemeClr val="dk1"/>
                </a:solidFill>
              </a:rPr>
              <a:t>Down sampling</a:t>
            </a:r>
            <a:r>
              <a:rPr lang="en" sz="1050">
                <a:solidFill>
                  <a:schemeClr val="dk1"/>
                </a:solidFill>
              </a:rPr>
              <a:t> majority class to </a:t>
            </a:r>
            <a:r>
              <a:rPr b="1" lang="en" sz="1050">
                <a:solidFill>
                  <a:schemeClr val="dk1"/>
                </a:solidFill>
              </a:rPr>
              <a:t>2:1</a:t>
            </a:r>
            <a:r>
              <a:rPr lang="en" sz="1050">
                <a:solidFill>
                  <a:schemeClr val="dk1"/>
                </a:solidFill>
              </a:rPr>
              <a:t> ratio</a:t>
            </a:r>
            <a:endParaRPr sz="105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050">
                <a:solidFill>
                  <a:schemeClr val="dk1"/>
                </a:solidFill>
              </a:rPr>
              <a:t>Time zone </a:t>
            </a:r>
            <a:r>
              <a:rPr b="1" lang="en" sz="1050">
                <a:solidFill>
                  <a:schemeClr val="dk1"/>
                </a:solidFill>
              </a:rPr>
              <a:t>inconsistencies</a:t>
            </a:r>
            <a:r>
              <a:rPr lang="en" sz="1050">
                <a:solidFill>
                  <a:schemeClr val="dk1"/>
                </a:solidFill>
              </a:rPr>
              <a:t> that prevented detailed temporal analysis</a:t>
            </a:r>
            <a:endParaRPr sz="1050">
              <a:solidFill>
                <a:schemeClr val="dk1"/>
              </a:solidFill>
            </a:endParaRPr>
          </a:p>
          <a:p>
            <a:pPr indent="0" lvl="0" marL="0" rtl="0" algn="l">
              <a:spcBef>
                <a:spcPts val="1200"/>
              </a:spcBef>
              <a:spcAft>
                <a:spcPts val="0"/>
              </a:spcAft>
              <a:buNone/>
            </a:pPr>
            <a:r>
              <a:t/>
            </a:r>
            <a:endParaRPr sz="1050">
              <a:solidFill>
                <a:schemeClr val="dk1"/>
              </a:solidFill>
            </a:endParaRPr>
          </a:p>
          <a:p>
            <a:pPr indent="0" lvl="0" marL="0" rtl="0" algn="l">
              <a:spcBef>
                <a:spcPts val="0"/>
              </a:spcBef>
              <a:spcAft>
                <a:spcPts val="0"/>
              </a:spcAft>
              <a:buNone/>
            </a:pPr>
            <a:r>
              <a:rPr lang="en" sz="1050">
                <a:solidFill>
                  <a:schemeClr val="dk1"/>
                </a:solidFill>
              </a:rPr>
              <a:t>For QnA:</a:t>
            </a:r>
            <a:endParaRPr sz="105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Can you break down the key challenges regarding dataset size? A: The dataset presented three main size-related challenges:</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Computational overhead for feature engineering and model training</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 large training dataset size of 1.2GB</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High memory usage requirements up to 12.x GB during processing This impacted our processing speed and required careful resource management.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There's mention of a class imbalance problem - could you explain what this means and your solution? A: The class imbalance challenge was significant because:</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The vast majority of users (98.4%) do not click on ads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Only 1.55% of users clicked ads (shown in the pie chart)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We addressed this through two strategies: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10% Resampling with a 70:1 ratio</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Down sampling the majority class to achieve a 2:1 ratio</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Why was the time zone analysis removed from the study? A: The time zone analysis was removed because:</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Initial plans included analyzing time-of-day patterns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Lack of clarity in time zone data made this unreliable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Including uncertain time data could introduce noise into our model</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We prioritized data quality over potentially misleading insights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Looking at the pie chart, what does it tell us about the nature of ad engagement? A: The pie chart reveals:</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A severe imbalance in our target variable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98.4% of instances represent non-clicks (shown in light blue)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Only 1.55% represent clicks (shown in red)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This distribution is typical for ad click data but presents modeling challenges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 How did these challenges influence your modeling approach? A: These challenges influenced our approach by:</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Requiring efficient data processing strategies for the large dataset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Necessitating specialized sampling techniques for class imbalance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Focusing on robust features that don't depend on time zone data</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Shaping our choice of evaluation metrics to handle imbalanced classes</a:t>
            </a:r>
            <a:endParaRPr sz="105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33057c249d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33057c249d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15110E"/>
              </a:buClr>
              <a:buSzPts val="1400"/>
              <a:buFont typeface="Albert Sans"/>
              <a:buChar char="●"/>
            </a:pPr>
            <a:r>
              <a:rPr b="1" lang="en">
                <a:solidFill>
                  <a:schemeClr val="dk1"/>
                </a:solidFill>
              </a:rPr>
              <a:t>Only showing those of interest today</a:t>
            </a:r>
            <a:endParaRPr b="1">
              <a:solidFill>
                <a:schemeClr val="dk1"/>
              </a:solidFill>
            </a:endParaRPr>
          </a:p>
          <a:p>
            <a:pPr indent="-317500" lvl="0" marL="457200" rtl="0" algn="l">
              <a:spcBef>
                <a:spcPts val="0"/>
              </a:spcBef>
              <a:spcAft>
                <a:spcPts val="0"/>
              </a:spcAft>
              <a:buClr>
                <a:srgbClr val="15110E"/>
              </a:buClr>
              <a:buSzPts val="1400"/>
              <a:buFont typeface="Albert Sans"/>
              <a:buChar char="●"/>
            </a:pPr>
            <a:r>
              <a:rPr b="1" lang="en">
                <a:solidFill>
                  <a:schemeClr val="dk1"/>
                </a:solidFill>
              </a:rPr>
              <a:t>Captured user engagement signals</a:t>
            </a:r>
            <a:r>
              <a:rPr lang="en">
                <a:solidFill>
                  <a:schemeClr val="dk1"/>
                </a:solidFill>
              </a:rPr>
              <a:t> from both </a:t>
            </a:r>
            <a:r>
              <a:rPr b="1" lang="en">
                <a:solidFill>
                  <a:schemeClr val="dk1"/>
                </a:solidFill>
              </a:rPr>
              <a:t>click</a:t>
            </a:r>
            <a:r>
              <a:rPr lang="en">
                <a:solidFill>
                  <a:schemeClr val="dk1"/>
                </a:solidFill>
              </a:rPr>
              <a:t> and </a:t>
            </a:r>
            <a:r>
              <a:rPr b="1" lang="en">
                <a:solidFill>
                  <a:schemeClr val="dk1"/>
                </a:solidFill>
              </a:rPr>
              <a:t>close</a:t>
            </a:r>
            <a:r>
              <a:rPr lang="en">
                <a:solidFill>
                  <a:schemeClr val="dk1"/>
                </a:solidFill>
              </a:rPr>
              <a:t> interactions to enhance model interpretability.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3057c249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33057c249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JY</a:t>
            </a:r>
            <a:endParaRPr/>
          </a:p>
          <a:p>
            <a:pPr indent="-298450" lvl="0" marL="457200" rtl="0" algn="l">
              <a:spcBef>
                <a:spcPts val="0"/>
              </a:spcBef>
              <a:spcAft>
                <a:spcPts val="0"/>
              </a:spcAft>
              <a:buSzPts val="1100"/>
              <a:buChar char="●"/>
            </a:pPr>
            <a:r>
              <a:rPr lang="en"/>
              <a:t>Nontraditional representation, treating as categorical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pic>
        <p:nvPicPr>
          <p:cNvPr id="11" name="Google Shape;11;p2"/>
          <p:cNvPicPr preferRelativeResize="0"/>
          <p:nvPr/>
        </p:nvPicPr>
        <p:blipFill rotWithShape="1">
          <a:blip r:embed="rId2">
            <a:alphaModFix/>
          </a:blip>
          <a:srcRect b="2272" l="-19689" r="19690" t="41478"/>
          <a:stretch/>
        </p:blipFill>
        <p:spPr>
          <a:xfrm>
            <a:off x="0" y="0"/>
            <a:ext cx="9144000" cy="5143500"/>
          </a:xfrm>
          <a:prstGeom prst="rect">
            <a:avLst/>
          </a:prstGeom>
          <a:noFill/>
          <a:ln>
            <a:noFill/>
          </a:ln>
        </p:spPr>
      </p:pic>
      <p:sp>
        <p:nvSpPr>
          <p:cNvPr id="12" name="Google Shape;12;p2"/>
          <p:cNvSpPr txBox="1"/>
          <p:nvPr>
            <p:ph type="ctrTitle"/>
          </p:nvPr>
        </p:nvSpPr>
        <p:spPr>
          <a:xfrm>
            <a:off x="711750" y="1958600"/>
            <a:ext cx="4280100" cy="26499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5200"/>
              <a:buNone/>
              <a:defRPr sz="9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4572000" y="535000"/>
            <a:ext cx="3860400" cy="3882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56" name="Shape 56"/>
        <p:cNvGrpSpPr/>
        <p:nvPr/>
      </p:nvGrpSpPr>
      <p:grpSpPr>
        <a:xfrm>
          <a:off x="0" y="0"/>
          <a:ext cx="0" cy="0"/>
          <a:chOff x="0" y="0"/>
          <a:chExt cx="0" cy="0"/>
        </a:xfrm>
      </p:grpSpPr>
      <p:pic>
        <p:nvPicPr>
          <p:cNvPr id="57" name="Google Shape;57;p11"/>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58" name="Google Shape;58;p11"/>
          <p:cNvPicPr preferRelativeResize="0"/>
          <p:nvPr/>
        </p:nvPicPr>
        <p:blipFill rotWithShape="1">
          <a:blip r:embed="rId2">
            <a:alphaModFix/>
          </a:blip>
          <a:srcRect b="-6811" l="-55210" r="55209" t="50562"/>
          <a:stretch/>
        </p:blipFill>
        <p:spPr>
          <a:xfrm flipH="1" rot="10800000">
            <a:off x="0" y="0"/>
            <a:ext cx="9144000" cy="5143500"/>
          </a:xfrm>
          <a:prstGeom prst="rect">
            <a:avLst/>
          </a:prstGeom>
          <a:noFill/>
          <a:ln>
            <a:noFill/>
          </a:ln>
        </p:spPr>
      </p:pic>
      <p:sp>
        <p:nvSpPr>
          <p:cNvPr id="59" name="Google Shape;59;p11"/>
          <p:cNvSpPr txBox="1"/>
          <p:nvPr>
            <p:ph hasCustomPrompt="1" type="title"/>
          </p:nvPr>
        </p:nvSpPr>
        <p:spPr>
          <a:xfrm>
            <a:off x="715100" y="3068600"/>
            <a:ext cx="7713900" cy="1539900"/>
          </a:xfrm>
          <a:prstGeom prst="rect">
            <a:avLst/>
          </a:prstGeom>
        </p:spPr>
        <p:txBody>
          <a:bodyPr anchorCtr="0" anchor="t" bIns="91425" lIns="91425" spcFirstLastPara="1" rIns="91425" wrap="square" tIns="91425">
            <a:noAutofit/>
          </a:bodyPr>
          <a:lstStyle>
            <a:lvl1pPr lvl="0">
              <a:spcBef>
                <a:spcPts val="0"/>
              </a:spcBef>
              <a:spcAft>
                <a:spcPts val="0"/>
              </a:spcAft>
              <a:buSzPts val="9600"/>
              <a:buNone/>
              <a:defRPr sz="9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0" name="Google Shape;60;p11"/>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1" name="Google Shape;61;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1"/>
        </a:solidFill>
      </p:bgPr>
    </p:bg>
    <p:spTree>
      <p:nvGrpSpPr>
        <p:cNvPr id="64" name="Shape 64"/>
        <p:cNvGrpSpPr/>
        <p:nvPr/>
      </p:nvGrpSpPr>
      <p:grpSpPr>
        <a:xfrm>
          <a:off x="0" y="0"/>
          <a:ext cx="0" cy="0"/>
          <a:chOff x="0" y="0"/>
          <a:chExt cx="0" cy="0"/>
        </a:xfrm>
      </p:grpSpPr>
      <p:pic>
        <p:nvPicPr>
          <p:cNvPr id="65" name="Google Shape;65;p13"/>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66" name="Google Shape;66;p13"/>
          <p:cNvSpPr txBox="1"/>
          <p:nvPr>
            <p:ph hasCustomPrompt="1" type="title"/>
          </p:nvPr>
        </p:nvSpPr>
        <p:spPr>
          <a:xfrm>
            <a:off x="1070650" y="13673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p:nvPr>
            <p:ph idx="1" type="subTitle"/>
          </p:nvPr>
        </p:nvSpPr>
        <p:spPr>
          <a:xfrm>
            <a:off x="1609075" y="1367325"/>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8" name="Google Shape;68;p13"/>
          <p:cNvSpPr txBox="1"/>
          <p:nvPr>
            <p:ph idx="2"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69" name="Google Shape;69;p13"/>
          <p:cNvSpPr txBox="1"/>
          <p:nvPr>
            <p:ph hasCustomPrompt="1" idx="3" type="title"/>
          </p:nvPr>
        </p:nvSpPr>
        <p:spPr>
          <a:xfrm>
            <a:off x="1070650" y="21035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p:nvPr>
            <p:ph idx="4" type="subTitle"/>
          </p:nvPr>
        </p:nvSpPr>
        <p:spPr>
          <a:xfrm>
            <a:off x="1609075" y="2103524"/>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71" name="Google Shape;71;p13"/>
          <p:cNvSpPr txBox="1"/>
          <p:nvPr>
            <p:ph hasCustomPrompt="1" idx="5" type="title"/>
          </p:nvPr>
        </p:nvSpPr>
        <p:spPr>
          <a:xfrm>
            <a:off x="1070650" y="2839750"/>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p:nvPr>
            <p:ph idx="6" type="subTitle"/>
          </p:nvPr>
        </p:nvSpPr>
        <p:spPr>
          <a:xfrm>
            <a:off x="1609075" y="2839748"/>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73" name="Google Shape;73;p13"/>
          <p:cNvSpPr txBox="1"/>
          <p:nvPr>
            <p:ph hasCustomPrompt="1" idx="7" type="title"/>
          </p:nvPr>
        </p:nvSpPr>
        <p:spPr>
          <a:xfrm>
            <a:off x="1070650" y="3575950"/>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p:nvPr>
            <p:ph idx="8" type="subTitle"/>
          </p:nvPr>
        </p:nvSpPr>
        <p:spPr>
          <a:xfrm>
            <a:off x="1609075" y="3575948"/>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75" name="Google Shape;75;p13"/>
          <p:cNvSpPr txBox="1"/>
          <p:nvPr>
            <p:ph hasCustomPrompt="1" idx="9" type="title"/>
          </p:nvPr>
        </p:nvSpPr>
        <p:spPr>
          <a:xfrm>
            <a:off x="4927449" y="13673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p:nvPr>
            <p:ph idx="13" type="subTitle"/>
          </p:nvPr>
        </p:nvSpPr>
        <p:spPr>
          <a:xfrm>
            <a:off x="5465950" y="1367325"/>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77" name="Google Shape;77;p13"/>
          <p:cNvSpPr txBox="1"/>
          <p:nvPr>
            <p:ph hasCustomPrompt="1" idx="14" type="title"/>
          </p:nvPr>
        </p:nvSpPr>
        <p:spPr>
          <a:xfrm>
            <a:off x="4927449" y="2103522"/>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p:nvPr>
            <p:ph idx="15" type="subTitle"/>
          </p:nvPr>
        </p:nvSpPr>
        <p:spPr>
          <a:xfrm>
            <a:off x="5465950" y="2103519"/>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79" name="Google Shape;79;p13"/>
          <p:cNvSpPr txBox="1"/>
          <p:nvPr>
            <p:ph hasCustomPrompt="1" idx="16" type="title"/>
          </p:nvPr>
        </p:nvSpPr>
        <p:spPr>
          <a:xfrm>
            <a:off x="4927449" y="2839728"/>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p:nvPr>
            <p:ph idx="17" type="subTitle"/>
          </p:nvPr>
        </p:nvSpPr>
        <p:spPr>
          <a:xfrm>
            <a:off x="5465950" y="2839721"/>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81" name="Google Shape;81;p13"/>
          <p:cNvSpPr txBox="1"/>
          <p:nvPr>
            <p:ph hasCustomPrompt="1" idx="18" type="title"/>
          </p:nvPr>
        </p:nvSpPr>
        <p:spPr>
          <a:xfrm>
            <a:off x="4927449" y="35759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p:nvPr>
            <p:ph idx="19" type="subTitle"/>
          </p:nvPr>
        </p:nvSpPr>
        <p:spPr>
          <a:xfrm>
            <a:off x="5465950" y="3575916"/>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83" name="Google Shape;83;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1"/>
        </a:solidFill>
      </p:bgPr>
    </p:bg>
    <p:spTree>
      <p:nvGrpSpPr>
        <p:cNvPr id="84" name="Shape 84"/>
        <p:cNvGrpSpPr/>
        <p:nvPr/>
      </p:nvGrpSpPr>
      <p:grpSpPr>
        <a:xfrm>
          <a:off x="0" y="0"/>
          <a:ext cx="0" cy="0"/>
          <a:chOff x="0" y="0"/>
          <a:chExt cx="0" cy="0"/>
        </a:xfrm>
      </p:grpSpPr>
      <p:pic>
        <p:nvPicPr>
          <p:cNvPr id="85" name="Google Shape;85;p14"/>
          <p:cNvPicPr preferRelativeResize="0"/>
          <p:nvPr/>
        </p:nvPicPr>
        <p:blipFill rotWithShape="1">
          <a:blip r:embed="rId2">
            <a:alphaModFix/>
          </a:blip>
          <a:srcRect b="-35825" l="-6643" r="27548" t="13471"/>
          <a:stretch/>
        </p:blipFill>
        <p:spPr>
          <a:xfrm>
            <a:off x="5819050" y="0"/>
            <a:ext cx="3324950" cy="5143500"/>
          </a:xfrm>
          <a:prstGeom prst="rect">
            <a:avLst/>
          </a:prstGeom>
          <a:noFill/>
          <a:ln>
            <a:noFill/>
          </a:ln>
        </p:spPr>
      </p:pic>
      <p:pic>
        <p:nvPicPr>
          <p:cNvPr id="86" name="Google Shape;86;p14"/>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87" name="Google Shape;87;p14"/>
          <p:cNvSpPr txBox="1"/>
          <p:nvPr>
            <p:ph idx="1" type="subTitle"/>
          </p:nvPr>
        </p:nvSpPr>
        <p:spPr>
          <a:xfrm>
            <a:off x="715100" y="1503175"/>
            <a:ext cx="5930100" cy="2005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88" name="Google Shape;88;p14"/>
          <p:cNvSpPr txBox="1"/>
          <p:nvPr>
            <p:ph idx="2" type="subTitle"/>
          </p:nvPr>
        </p:nvSpPr>
        <p:spPr>
          <a:xfrm>
            <a:off x="715100" y="3965300"/>
            <a:ext cx="5930100" cy="456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89" name="Google Shape;89;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lt1"/>
        </a:solidFill>
      </p:bgPr>
    </p:bg>
    <p:spTree>
      <p:nvGrpSpPr>
        <p:cNvPr id="90" name="Shape 90"/>
        <p:cNvGrpSpPr/>
        <p:nvPr/>
      </p:nvGrpSpPr>
      <p:grpSpPr>
        <a:xfrm>
          <a:off x="0" y="0"/>
          <a:ext cx="0" cy="0"/>
          <a:chOff x="0" y="0"/>
          <a:chExt cx="0" cy="0"/>
        </a:xfrm>
      </p:grpSpPr>
      <p:pic>
        <p:nvPicPr>
          <p:cNvPr id="91" name="Google Shape;91;p15"/>
          <p:cNvPicPr preferRelativeResize="0"/>
          <p:nvPr/>
        </p:nvPicPr>
        <p:blipFill rotWithShape="1">
          <a:blip r:embed="rId2">
            <a:alphaModFix/>
          </a:blip>
          <a:srcRect b="2272" l="-19689" r="19690" t="41478"/>
          <a:stretch/>
        </p:blipFill>
        <p:spPr>
          <a:xfrm flipH="1" rot="10800000">
            <a:off x="0" y="-2285"/>
            <a:ext cx="9144000" cy="5148070"/>
          </a:xfrm>
          <a:prstGeom prst="rect">
            <a:avLst/>
          </a:prstGeom>
          <a:noFill/>
          <a:ln>
            <a:noFill/>
          </a:ln>
        </p:spPr>
      </p:pic>
      <p:sp>
        <p:nvSpPr>
          <p:cNvPr id="92" name="Google Shape;92;p15"/>
          <p:cNvSpPr txBox="1"/>
          <p:nvPr>
            <p:ph type="title"/>
          </p:nvPr>
        </p:nvSpPr>
        <p:spPr>
          <a:xfrm>
            <a:off x="715100" y="2259575"/>
            <a:ext cx="4276800" cy="2317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70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93" name="Google Shape;93;p15"/>
          <p:cNvSpPr txBox="1"/>
          <p:nvPr>
            <p:ph idx="1" type="body"/>
          </p:nvPr>
        </p:nvSpPr>
        <p:spPr>
          <a:xfrm>
            <a:off x="4572000" y="535000"/>
            <a:ext cx="3856500" cy="809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4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94" name="Google Shape;94;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bg>
      <p:bgPr>
        <a:solidFill>
          <a:schemeClr val="lt1"/>
        </a:solidFill>
      </p:bgPr>
    </p:bg>
    <p:spTree>
      <p:nvGrpSpPr>
        <p:cNvPr id="95" name="Shape 95"/>
        <p:cNvGrpSpPr/>
        <p:nvPr/>
      </p:nvGrpSpPr>
      <p:grpSpPr>
        <a:xfrm>
          <a:off x="0" y="0"/>
          <a:ext cx="0" cy="0"/>
          <a:chOff x="0" y="0"/>
          <a:chExt cx="0" cy="0"/>
        </a:xfrm>
      </p:grpSpPr>
      <p:pic>
        <p:nvPicPr>
          <p:cNvPr id="96" name="Google Shape;96;p16"/>
          <p:cNvPicPr preferRelativeResize="0"/>
          <p:nvPr/>
        </p:nvPicPr>
        <p:blipFill rotWithShape="1">
          <a:blip r:embed="rId2">
            <a:alphaModFix/>
          </a:blip>
          <a:srcRect b="-26994" l="7043" r="-48486" t="47434"/>
          <a:stretch/>
        </p:blipFill>
        <p:spPr>
          <a:xfrm flipH="1" rot="10800000">
            <a:off x="-12" y="-2285"/>
            <a:ext cx="9144000" cy="5148070"/>
          </a:xfrm>
          <a:prstGeom prst="rect">
            <a:avLst/>
          </a:prstGeom>
          <a:noFill/>
          <a:ln>
            <a:noFill/>
          </a:ln>
        </p:spPr>
      </p:pic>
      <p:sp>
        <p:nvSpPr>
          <p:cNvPr id="97" name="Google Shape;97;p16"/>
          <p:cNvSpPr txBox="1"/>
          <p:nvPr>
            <p:ph type="title"/>
          </p:nvPr>
        </p:nvSpPr>
        <p:spPr>
          <a:xfrm>
            <a:off x="715100"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98" name="Google Shape;98;p16"/>
          <p:cNvSpPr txBox="1"/>
          <p:nvPr>
            <p:ph idx="1" type="body"/>
          </p:nvPr>
        </p:nvSpPr>
        <p:spPr>
          <a:xfrm>
            <a:off x="715100"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99" name="Google Shape;99;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bg>
      <p:bgPr>
        <a:solidFill>
          <a:schemeClr val="lt1"/>
        </a:solidFill>
      </p:bgPr>
    </p:bg>
    <p:spTree>
      <p:nvGrpSpPr>
        <p:cNvPr id="100" name="Shape 100"/>
        <p:cNvGrpSpPr/>
        <p:nvPr/>
      </p:nvGrpSpPr>
      <p:grpSpPr>
        <a:xfrm>
          <a:off x="0" y="0"/>
          <a:ext cx="0" cy="0"/>
          <a:chOff x="0" y="0"/>
          <a:chExt cx="0" cy="0"/>
        </a:xfrm>
      </p:grpSpPr>
      <p:pic>
        <p:nvPicPr>
          <p:cNvPr id="101" name="Google Shape;101;p17"/>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102" name="Google Shape;102;p17"/>
          <p:cNvSpPr txBox="1"/>
          <p:nvPr>
            <p:ph type="title"/>
          </p:nvPr>
        </p:nvSpPr>
        <p:spPr>
          <a:xfrm>
            <a:off x="4302272"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03" name="Google Shape;103;p17"/>
          <p:cNvSpPr txBox="1"/>
          <p:nvPr>
            <p:ph idx="1" type="body"/>
          </p:nvPr>
        </p:nvSpPr>
        <p:spPr>
          <a:xfrm>
            <a:off x="4302272"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104" name="Google Shape;104;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
    <p:bg>
      <p:bgPr>
        <a:solidFill>
          <a:schemeClr val="lt1"/>
        </a:solidFill>
      </p:bgPr>
    </p:bg>
    <p:spTree>
      <p:nvGrpSpPr>
        <p:cNvPr id="105" name="Shape 105"/>
        <p:cNvGrpSpPr/>
        <p:nvPr/>
      </p:nvGrpSpPr>
      <p:grpSpPr>
        <a:xfrm>
          <a:off x="0" y="0"/>
          <a:ext cx="0" cy="0"/>
          <a:chOff x="0" y="0"/>
          <a:chExt cx="0" cy="0"/>
        </a:xfrm>
      </p:grpSpPr>
      <p:pic>
        <p:nvPicPr>
          <p:cNvPr id="106" name="Google Shape;106;p18"/>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
        <p:nvSpPr>
          <p:cNvPr id="107" name="Google Shape;107;p18"/>
          <p:cNvSpPr txBox="1"/>
          <p:nvPr>
            <p:ph type="title"/>
          </p:nvPr>
        </p:nvSpPr>
        <p:spPr>
          <a:xfrm>
            <a:off x="1545472"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08" name="Google Shape;108;p18"/>
          <p:cNvSpPr txBox="1"/>
          <p:nvPr>
            <p:ph idx="1" type="body"/>
          </p:nvPr>
        </p:nvSpPr>
        <p:spPr>
          <a:xfrm>
            <a:off x="1545472"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109" name="Google Shape;109;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lt1"/>
        </a:solidFill>
      </p:bgPr>
    </p:bg>
    <p:spTree>
      <p:nvGrpSpPr>
        <p:cNvPr id="110" name="Shape 110"/>
        <p:cNvGrpSpPr/>
        <p:nvPr/>
      </p:nvGrpSpPr>
      <p:grpSpPr>
        <a:xfrm>
          <a:off x="0" y="0"/>
          <a:ext cx="0" cy="0"/>
          <a:chOff x="0" y="0"/>
          <a:chExt cx="0" cy="0"/>
        </a:xfrm>
      </p:grpSpPr>
      <p:pic>
        <p:nvPicPr>
          <p:cNvPr id="111" name="Google Shape;111;p19"/>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112" name="Google Shape;112;p19"/>
          <p:cNvSpPr txBox="1"/>
          <p:nvPr>
            <p:ph idx="1" type="subTitle"/>
          </p:nvPr>
        </p:nvSpPr>
        <p:spPr>
          <a:xfrm>
            <a:off x="715100" y="2046500"/>
            <a:ext cx="59301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3" name="Google Shape;113;p19"/>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14" name="Google Shape;114;p19"/>
          <p:cNvSpPr txBox="1"/>
          <p:nvPr>
            <p:ph idx="2" type="subTitle"/>
          </p:nvPr>
        </p:nvSpPr>
        <p:spPr>
          <a:xfrm>
            <a:off x="715100" y="3299000"/>
            <a:ext cx="59301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5" name="Google Shape;115;p19"/>
          <p:cNvSpPr txBox="1"/>
          <p:nvPr>
            <p:ph idx="3" type="subTitle"/>
          </p:nvPr>
        </p:nvSpPr>
        <p:spPr>
          <a:xfrm>
            <a:off x="715100" y="1666700"/>
            <a:ext cx="59301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16" name="Google Shape;116;p19"/>
          <p:cNvSpPr txBox="1"/>
          <p:nvPr>
            <p:ph idx="4" type="subTitle"/>
          </p:nvPr>
        </p:nvSpPr>
        <p:spPr>
          <a:xfrm>
            <a:off x="715100" y="2919200"/>
            <a:ext cx="59301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17" name="Google Shape;117;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lt1"/>
        </a:solidFill>
      </p:bgPr>
    </p:bg>
    <p:spTree>
      <p:nvGrpSpPr>
        <p:cNvPr id="118" name="Shape 118"/>
        <p:cNvGrpSpPr/>
        <p:nvPr/>
      </p:nvGrpSpPr>
      <p:grpSpPr>
        <a:xfrm>
          <a:off x="0" y="0"/>
          <a:ext cx="0" cy="0"/>
          <a:chOff x="0" y="0"/>
          <a:chExt cx="0" cy="0"/>
        </a:xfrm>
      </p:grpSpPr>
      <p:pic>
        <p:nvPicPr>
          <p:cNvPr id="119" name="Google Shape;119;p20"/>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pic>
        <p:nvPicPr>
          <p:cNvPr id="120" name="Google Shape;120;p20"/>
          <p:cNvPicPr preferRelativeResize="0"/>
          <p:nvPr/>
        </p:nvPicPr>
        <p:blipFill rotWithShape="1">
          <a:blip r:embed="rId2">
            <a:alphaModFix/>
          </a:blip>
          <a:srcRect b="-108521" l="-235242" r="44460" t="44962"/>
          <a:stretch/>
        </p:blipFill>
        <p:spPr>
          <a:xfrm flipH="1" rot="10800000">
            <a:off x="-4572" y="-2437"/>
            <a:ext cx="9153145" cy="5148375"/>
          </a:xfrm>
          <a:prstGeom prst="rect">
            <a:avLst/>
          </a:prstGeom>
          <a:noFill/>
          <a:ln>
            <a:noFill/>
          </a:ln>
        </p:spPr>
      </p:pic>
      <p:sp>
        <p:nvSpPr>
          <p:cNvPr id="121" name="Google Shape;121;p20"/>
          <p:cNvSpPr txBox="1"/>
          <p:nvPr>
            <p:ph idx="1" type="subTitle"/>
          </p:nvPr>
        </p:nvSpPr>
        <p:spPr>
          <a:xfrm>
            <a:off x="715100"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2" name="Google Shape;122;p20"/>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23" name="Google Shape;123;p20"/>
          <p:cNvSpPr txBox="1"/>
          <p:nvPr>
            <p:ph idx="2" type="subTitle"/>
          </p:nvPr>
        </p:nvSpPr>
        <p:spPr>
          <a:xfrm>
            <a:off x="715100"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24" name="Google Shape;124;p20"/>
          <p:cNvSpPr txBox="1"/>
          <p:nvPr>
            <p:ph idx="3" type="subTitle"/>
          </p:nvPr>
        </p:nvSpPr>
        <p:spPr>
          <a:xfrm>
            <a:off x="3506100"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5" name="Google Shape;125;p20"/>
          <p:cNvSpPr txBox="1"/>
          <p:nvPr>
            <p:ph idx="4" type="subTitle"/>
          </p:nvPr>
        </p:nvSpPr>
        <p:spPr>
          <a:xfrm>
            <a:off x="3506099"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26" name="Google Shape;126;p20"/>
          <p:cNvSpPr txBox="1"/>
          <p:nvPr>
            <p:ph idx="5" type="subTitle"/>
          </p:nvPr>
        </p:nvSpPr>
        <p:spPr>
          <a:xfrm>
            <a:off x="6297202"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7" name="Google Shape;127;p20"/>
          <p:cNvSpPr txBox="1"/>
          <p:nvPr>
            <p:ph idx="6" type="subTitle"/>
          </p:nvPr>
        </p:nvSpPr>
        <p:spPr>
          <a:xfrm>
            <a:off x="6297200"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28" name="Google Shape;128;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4"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16" name="Google Shape;16;p3"/>
          <p:cNvPicPr preferRelativeResize="0"/>
          <p:nvPr/>
        </p:nvPicPr>
        <p:blipFill rotWithShape="1">
          <a:blip r:embed="rId3">
            <a:alphaModFix/>
          </a:blip>
          <a:srcRect b="-40" l="36283" r="-6" t="30"/>
          <a:stretch/>
        </p:blipFill>
        <p:spPr>
          <a:xfrm rot="10800000">
            <a:off x="5864950" y="-3275"/>
            <a:ext cx="3279050" cy="5146775"/>
          </a:xfrm>
          <a:prstGeom prst="rect">
            <a:avLst/>
          </a:prstGeom>
          <a:noFill/>
          <a:ln>
            <a:noFill/>
          </a:ln>
        </p:spPr>
      </p:pic>
      <p:sp>
        <p:nvSpPr>
          <p:cNvPr id="17" name="Google Shape;17;p3"/>
          <p:cNvSpPr txBox="1"/>
          <p:nvPr>
            <p:ph type="title"/>
          </p:nvPr>
        </p:nvSpPr>
        <p:spPr>
          <a:xfrm>
            <a:off x="715100" y="3328050"/>
            <a:ext cx="7708800" cy="1253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7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hasCustomPrompt="1" idx="2" type="title"/>
          </p:nvPr>
        </p:nvSpPr>
        <p:spPr>
          <a:xfrm>
            <a:off x="715100" y="2074250"/>
            <a:ext cx="7708800" cy="1253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2"/>
              </a:buClr>
              <a:buSzPts val="6000"/>
              <a:buNone/>
              <a:defRPr sz="7000">
                <a:solidFill>
                  <a:schemeClr val="lt2"/>
                </a:solidFill>
              </a:defRPr>
            </a:lvl1pPr>
            <a:lvl2pPr lvl="1" rtl="0" algn="ctr">
              <a:spcBef>
                <a:spcPts val="0"/>
              </a:spcBef>
              <a:spcAft>
                <a:spcPts val="0"/>
              </a:spcAft>
              <a:buClr>
                <a:schemeClr val="lt2"/>
              </a:buClr>
              <a:buSzPts val="6000"/>
              <a:buNone/>
              <a:defRPr sz="6000">
                <a:solidFill>
                  <a:schemeClr val="lt2"/>
                </a:solidFill>
              </a:defRPr>
            </a:lvl2pPr>
            <a:lvl3pPr lvl="2" rtl="0" algn="ctr">
              <a:spcBef>
                <a:spcPts val="0"/>
              </a:spcBef>
              <a:spcAft>
                <a:spcPts val="0"/>
              </a:spcAft>
              <a:buClr>
                <a:schemeClr val="lt2"/>
              </a:buClr>
              <a:buSzPts val="6000"/>
              <a:buNone/>
              <a:defRPr sz="6000">
                <a:solidFill>
                  <a:schemeClr val="lt2"/>
                </a:solidFill>
              </a:defRPr>
            </a:lvl3pPr>
            <a:lvl4pPr lvl="3" rtl="0" algn="ctr">
              <a:spcBef>
                <a:spcPts val="0"/>
              </a:spcBef>
              <a:spcAft>
                <a:spcPts val="0"/>
              </a:spcAft>
              <a:buClr>
                <a:schemeClr val="lt2"/>
              </a:buClr>
              <a:buSzPts val="6000"/>
              <a:buNone/>
              <a:defRPr sz="6000">
                <a:solidFill>
                  <a:schemeClr val="lt2"/>
                </a:solidFill>
              </a:defRPr>
            </a:lvl4pPr>
            <a:lvl5pPr lvl="4" rtl="0" algn="ctr">
              <a:spcBef>
                <a:spcPts val="0"/>
              </a:spcBef>
              <a:spcAft>
                <a:spcPts val="0"/>
              </a:spcAft>
              <a:buClr>
                <a:schemeClr val="lt2"/>
              </a:buClr>
              <a:buSzPts val="6000"/>
              <a:buNone/>
              <a:defRPr sz="6000">
                <a:solidFill>
                  <a:schemeClr val="lt2"/>
                </a:solidFill>
              </a:defRPr>
            </a:lvl5pPr>
            <a:lvl6pPr lvl="5" rtl="0" algn="ctr">
              <a:spcBef>
                <a:spcPts val="0"/>
              </a:spcBef>
              <a:spcAft>
                <a:spcPts val="0"/>
              </a:spcAft>
              <a:buClr>
                <a:schemeClr val="lt2"/>
              </a:buClr>
              <a:buSzPts val="6000"/>
              <a:buNone/>
              <a:defRPr sz="6000">
                <a:solidFill>
                  <a:schemeClr val="lt2"/>
                </a:solidFill>
              </a:defRPr>
            </a:lvl6pPr>
            <a:lvl7pPr lvl="6" rtl="0" algn="ctr">
              <a:spcBef>
                <a:spcPts val="0"/>
              </a:spcBef>
              <a:spcAft>
                <a:spcPts val="0"/>
              </a:spcAft>
              <a:buClr>
                <a:schemeClr val="lt2"/>
              </a:buClr>
              <a:buSzPts val="6000"/>
              <a:buNone/>
              <a:defRPr sz="6000">
                <a:solidFill>
                  <a:schemeClr val="lt2"/>
                </a:solidFill>
              </a:defRPr>
            </a:lvl7pPr>
            <a:lvl8pPr lvl="7" rtl="0" algn="ctr">
              <a:spcBef>
                <a:spcPts val="0"/>
              </a:spcBef>
              <a:spcAft>
                <a:spcPts val="0"/>
              </a:spcAft>
              <a:buClr>
                <a:schemeClr val="lt2"/>
              </a:buClr>
              <a:buSzPts val="6000"/>
              <a:buNone/>
              <a:defRPr sz="6000">
                <a:solidFill>
                  <a:schemeClr val="lt2"/>
                </a:solidFill>
              </a:defRPr>
            </a:lvl8pPr>
            <a:lvl9pPr lvl="8" rtl="0" algn="ctr">
              <a:spcBef>
                <a:spcPts val="0"/>
              </a:spcBef>
              <a:spcAft>
                <a:spcPts val="0"/>
              </a:spcAft>
              <a:buClr>
                <a:schemeClr val="lt2"/>
              </a:buClr>
              <a:buSzPts val="6000"/>
              <a:buNone/>
              <a:defRPr sz="6000">
                <a:solidFill>
                  <a:schemeClr val="lt2"/>
                </a:solidFill>
              </a:defRPr>
            </a:lvl9pPr>
          </a:lstStyle>
          <a:p>
            <a:r>
              <a:t>xx%</a:t>
            </a:r>
          </a:p>
        </p:txBody>
      </p:sp>
      <p:sp>
        <p:nvSpPr>
          <p:cNvPr id="19" name="Google Shape;19;p3"/>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 name="Google Shape;20;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lt1"/>
        </a:solidFill>
      </p:bgPr>
    </p:bg>
    <p:spTree>
      <p:nvGrpSpPr>
        <p:cNvPr id="129" name="Shape 129"/>
        <p:cNvGrpSpPr/>
        <p:nvPr/>
      </p:nvGrpSpPr>
      <p:grpSpPr>
        <a:xfrm>
          <a:off x="0" y="0"/>
          <a:ext cx="0" cy="0"/>
          <a:chOff x="0" y="0"/>
          <a:chExt cx="0" cy="0"/>
        </a:xfrm>
      </p:grpSpPr>
      <p:pic>
        <p:nvPicPr>
          <p:cNvPr id="130" name="Google Shape;130;p21"/>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131" name="Google Shape;131;p21"/>
          <p:cNvSpPr txBox="1"/>
          <p:nvPr>
            <p:ph idx="1" type="subTitle"/>
          </p:nvPr>
        </p:nvSpPr>
        <p:spPr>
          <a:xfrm>
            <a:off x="715100"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2" name="Google Shape;132;p21"/>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33" name="Google Shape;133;p21"/>
          <p:cNvSpPr txBox="1"/>
          <p:nvPr>
            <p:ph idx="2" type="subTitle"/>
          </p:nvPr>
        </p:nvSpPr>
        <p:spPr>
          <a:xfrm>
            <a:off x="715100"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34" name="Google Shape;134;p21"/>
          <p:cNvSpPr txBox="1"/>
          <p:nvPr>
            <p:ph idx="3" type="subTitle"/>
          </p:nvPr>
        </p:nvSpPr>
        <p:spPr>
          <a:xfrm>
            <a:off x="3506099"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5" name="Google Shape;135;p21"/>
          <p:cNvSpPr txBox="1"/>
          <p:nvPr>
            <p:ph idx="4" type="subTitle"/>
          </p:nvPr>
        </p:nvSpPr>
        <p:spPr>
          <a:xfrm>
            <a:off x="3506099"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36" name="Google Shape;136;p21"/>
          <p:cNvSpPr txBox="1"/>
          <p:nvPr>
            <p:ph idx="5" type="subTitle"/>
          </p:nvPr>
        </p:nvSpPr>
        <p:spPr>
          <a:xfrm>
            <a:off x="6297200"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7" name="Google Shape;137;p21"/>
          <p:cNvSpPr txBox="1"/>
          <p:nvPr>
            <p:ph idx="6" type="subTitle"/>
          </p:nvPr>
        </p:nvSpPr>
        <p:spPr>
          <a:xfrm>
            <a:off x="6297200"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38" name="Google Shape;138;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lt1"/>
        </a:solidFill>
      </p:bgPr>
    </p:bg>
    <p:spTree>
      <p:nvGrpSpPr>
        <p:cNvPr id="139" name="Shape 139"/>
        <p:cNvGrpSpPr/>
        <p:nvPr/>
      </p:nvGrpSpPr>
      <p:grpSpPr>
        <a:xfrm>
          <a:off x="0" y="0"/>
          <a:ext cx="0" cy="0"/>
          <a:chOff x="0" y="0"/>
          <a:chExt cx="0" cy="0"/>
        </a:xfrm>
      </p:grpSpPr>
      <p:pic>
        <p:nvPicPr>
          <p:cNvPr id="140" name="Google Shape;140;p22"/>
          <p:cNvPicPr preferRelativeResize="0"/>
          <p:nvPr/>
        </p:nvPicPr>
        <p:blipFill rotWithShape="1">
          <a:blip r:embed="rId2">
            <a:alphaModFix/>
          </a:blip>
          <a:srcRect b="47851" l="104756" r="280062" t="-108210"/>
          <a:stretch/>
        </p:blipFill>
        <p:spPr>
          <a:xfrm rot="10800000">
            <a:off x="1325" y="-1637"/>
            <a:ext cx="9141450" cy="5146775"/>
          </a:xfrm>
          <a:prstGeom prst="rect">
            <a:avLst/>
          </a:prstGeom>
          <a:noFill/>
          <a:ln>
            <a:noFill/>
          </a:ln>
        </p:spPr>
      </p:pic>
      <p:sp>
        <p:nvSpPr>
          <p:cNvPr id="141" name="Google Shape;141;p22"/>
          <p:cNvSpPr txBox="1"/>
          <p:nvPr>
            <p:ph idx="1" type="subTitle"/>
          </p:nvPr>
        </p:nvSpPr>
        <p:spPr>
          <a:xfrm>
            <a:off x="715100" y="20465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2" name="Google Shape;142;p22"/>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43" name="Google Shape;143;p22"/>
          <p:cNvSpPr txBox="1"/>
          <p:nvPr>
            <p:ph idx="2" type="subTitle"/>
          </p:nvPr>
        </p:nvSpPr>
        <p:spPr>
          <a:xfrm>
            <a:off x="715100" y="32990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4" name="Google Shape;144;p22"/>
          <p:cNvSpPr txBox="1"/>
          <p:nvPr>
            <p:ph idx="3" type="subTitle"/>
          </p:nvPr>
        </p:nvSpPr>
        <p:spPr>
          <a:xfrm>
            <a:off x="715100" y="16667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45" name="Google Shape;145;p22"/>
          <p:cNvSpPr txBox="1"/>
          <p:nvPr>
            <p:ph idx="4" type="subTitle"/>
          </p:nvPr>
        </p:nvSpPr>
        <p:spPr>
          <a:xfrm>
            <a:off x="715100" y="29192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46" name="Google Shape;146;p22"/>
          <p:cNvSpPr txBox="1"/>
          <p:nvPr>
            <p:ph idx="5" type="subTitle"/>
          </p:nvPr>
        </p:nvSpPr>
        <p:spPr>
          <a:xfrm>
            <a:off x="4648300" y="20465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7" name="Google Shape;147;p22"/>
          <p:cNvSpPr txBox="1"/>
          <p:nvPr>
            <p:ph idx="6" type="subTitle"/>
          </p:nvPr>
        </p:nvSpPr>
        <p:spPr>
          <a:xfrm>
            <a:off x="4648300" y="32990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8" name="Google Shape;148;p22"/>
          <p:cNvSpPr txBox="1"/>
          <p:nvPr>
            <p:ph idx="7" type="subTitle"/>
          </p:nvPr>
        </p:nvSpPr>
        <p:spPr>
          <a:xfrm>
            <a:off x="4648300" y="16667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49" name="Google Shape;149;p22"/>
          <p:cNvSpPr txBox="1"/>
          <p:nvPr>
            <p:ph idx="8" type="subTitle"/>
          </p:nvPr>
        </p:nvSpPr>
        <p:spPr>
          <a:xfrm>
            <a:off x="4648300" y="29192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50" name="Google Shape;150;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lt1"/>
        </a:solidFill>
      </p:bgPr>
    </p:bg>
    <p:spTree>
      <p:nvGrpSpPr>
        <p:cNvPr id="151" name="Shape 151"/>
        <p:cNvGrpSpPr/>
        <p:nvPr/>
      </p:nvGrpSpPr>
      <p:grpSpPr>
        <a:xfrm>
          <a:off x="0" y="0"/>
          <a:ext cx="0" cy="0"/>
          <a:chOff x="0" y="0"/>
          <a:chExt cx="0" cy="0"/>
        </a:xfrm>
      </p:grpSpPr>
      <p:sp>
        <p:nvSpPr>
          <p:cNvPr id="152" name="Google Shape;152;p23"/>
          <p:cNvSpPr txBox="1"/>
          <p:nvPr>
            <p:ph idx="1" type="subTitle"/>
          </p:nvPr>
        </p:nvSpPr>
        <p:spPr>
          <a:xfrm>
            <a:off x="715100"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3" name="Google Shape;153;p23"/>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54" name="Google Shape;154;p23"/>
          <p:cNvSpPr txBox="1"/>
          <p:nvPr>
            <p:ph idx="2" type="subTitle"/>
          </p:nvPr>
        </p:nvSpPr>
        <p:spPr>
          <a:xfrm>
            <a:off x="715100"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5" name="Google Shape;155;p23"/>
          <p:cNvSpPr txBox="1"/>
          <p:nvPr>
            <p:ph idx="3" type="subTitle"/>
          </p:nvPr>
        </p:nvSpPr>
        <p:spPr>
          <a:xfrm>
            <a:off x="715100"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56" name="Google Shape;156;p23"/>
          <p:cNvSpPr txBox="1"/>
          <p:nvPr>
            <p:ph idx="4" type="subTitle"/>
          </p:nvPr>
        </p:nvSpPr>
        <p:spPr>
          <a:xfrm>
            <a:off x="715100"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57" name="Google Shape;157;p23"/>
          <p:cNvSpPr txBox="1"/>
          <p:nvPr>
            <p:ph idx="5" type="subTitle"/>
          </p:nvPr>
        </p:nvSpPr>
        <p:spPr>
          <a:xfrm>
            <a:off x="3355799"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8" name="Google Shape;158;p23"/>
          <p:cNvSpPr txBox="1"/>
          <p:nvPr>
            <p:ph idx="6" type="subTitle"/>
          </p:nvPr>
        </p:nvSpPr>
        <p:spPr>
          <a:xfrm>
            <a:off x="3355799"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9" name="Google Shape;159;p23"/>
          <p:cNvSpPr txBox="1"/>
          <p:nvPr>
            <p:ph idx="7" type="subTitle"/>
          </p:nvPr>
        </p:nvSpPr>
        <p:spPr>
          <a:xfrm>
            <a:off x="3355800"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60" name="Google Shape;160;p23"/>
          <p:cNvSpPr txBox="1"/>
          <p:nvPr>
            <p:ph idx="8" type="subTitle"/>
          </p:nvPr>
        </p:nvSpPr>
        <p:spPr>
          <a:xfrm>
            <a:off x="3355800"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61" name="Google Shape;161;p23"/>
          <p:cNvSpPr txBox="1"/>
          <p:nvPr>
            <p:ph idx="9" type="subTitle"/>
          </p:nvPr>
        </p:nvSpPr>
        <p:spPr>
          <a:xfrm>
            <a:off x="5996501"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2" name="Google Shape;162;p23"/>
          <p:cNvSpPr txBox="1"/>
          <p:nvPr>
            <p:ph idx="13" type="subTitle"/>
          </p:nvPr>
        </p:nvSpPr>
        <p:spPr>
          <a:xfrm>
            <a:off x="5996501"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3" name="Google Shape;163;p23"/>
          <p:cNvSpPr txBox="1"/>
          <p:nvPr>
            <p:ph idx="14" type="subTitle"/>
          </p:nvPr>
        </p:nvSpPr>
        <p:spPr>
          <a:xfrm>
            <a:off x="5996503"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64" name="Google Shape;164;p23"/>
          <p:cNvSpPr txBox="1"/>
          <p:nvPr>
            <p:ph idx="15" type="subTitle"/>
          </p:nvPr>
        </p:nvSpPr>
        <p:spPr>
          <a:xfrm>
            <a:off x="5996503"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65" name="Google Shape;165;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lt1"/>
        </a:solidFill>
      </p:bgPr>
    </p:bg>
    <p:spTree>
      <p:nvGrpSpPr>
        <p:cNvPr id="166" name="Shape 166"/>
        <p:cNvGrpSpPr/>
        <p:nvPr/>
      </p:nvGrpSpPr>
      <p:grpSpPr>
        <a:xfrm>
          <a:off x="0" y="0"/>
          <a:ext cx="0" cy="0"/>
          <a:chOff x="0" y="0"/>
          <a:chExt cx="0" cy="0"/>
        </a:xfrm>
      </p:grpSpPr>
      <p:pic>
        <p:nvPicPr>
          <p:cNvPr id="167" name="Google Shape;167;p24"/>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168" name="Google Shape;168;p24"/>
          <p:cNvSpPr txBox="1"/>
          <p:nvPr>
            <p:ph hasCustomPrompt="1" type="title"/>
          </p:nvPr>
        </p:nvSpPr>
        <p:spPr>
          <a:xfrm>
            <a:off x="715100" y="983000"/>
            <a:ext cx="7713900" cy="951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69" name="Google Shape;169;p24"/>
          <p:cNvSpPr txBox="1"/>
          <p:nvPr>
            <p:ph idx="1" type="subTitle"/>
          </p:nvPr>
        </p:nvSpPr>
        <p:spPr>
          <a:xfrm>
            <a:off x="715100" y="1858700"/>
            <a:ext cx="7713900" cy="60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0" name="Google Shape;170;p24"/>
          <p:cNvSpPr txBox="1"/>
          <p:nvPr>
            <p:ph hasCustomPrompt="1" idx="2" type="title"/>
          </p:nvPr>
        </p:nvSpPr>
        <p:spPr>
          <a:xfrm>
            <a:off x="715100" y="2921600"/>
            <a:ext cx="7713900" cy="951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71" name="Google Shape;171;p24"/>
          <p:cNvSpPr txBox="1"/>
          <p:nvPr>
            <p:ph idx="3" type="subTitle"/>
          </p:nvPr>
        </p:nvSpPr>
        <p:spPr>
          <a:xfrm>
            <a:off x="715100" y="3797300"/>
            <a:ext cx="7713900" cy="60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2" name="Google Shape;172;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lt1"/>
        </a:solidFill>
      </p:bgPr>
    </p:bg>
    <p:spTree>
      <p:nvGrpSpPr>
        <p:cNvPr id="173" name="Shape 173"/>
        <p:cNvGrpSpPr/>
        <p:nvPr/>
      </p:nvGrpSpPr>
      <p:grpSpPr>
        <a:xfrm>
          <a:off x="0" y="0"/>
          <a:ext cx="0" cy="0"/>
          <a:chOff x="0" y="0"/>
          <a:chExt cx="0" cy="0"/>
        </a:xfrm>
      </p:grpSpPr>
      <p:pic>
        <p:nvPicPr>
          <p:cNvPr id="174" name="Google Shape;174;p25"/>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175" name="Google Shape;175;p25"/>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176" name="Google Shape;176;p25"/>
          <p:cNvSpPr txBox="1"/>
          <p:nvPr>
            <p:ph hasCustomPrompt="1" idx="2" type="title"/>
          </p:nvPr>
        </p:nvSpPr>
        <p:spPr>
          <a:xfrm>
            <a:off x="715100" y="2532350"/>
            <a:ext cx="3780600" cy="456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7" name="Google Shape;177;p25"/>
          <p:cNvSpPr txBox="1"/>
          <p:nvPr>
            <p:ph idx="1" type="subTitle"/>
          </p:nvPr>
        </p:nvSpPr>
        <p:spPr>
          <a:xfrm>
            <a:off x="715100" y="3291950"/>
            <a:ext cx="3780600" cy="89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8" name="Google Shape;178;p25"/>
          <p:cNvSpPr txBox="1"/>
          <p:nvPr>
            <p:ph idx="3" type="subTitle"/>
          </p:nvPr>
        </p:nvSpPr>
        <p:spPr>
          <a:xfrm>
            <a:off x="715100" y="291215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79" name="Google Shape;179;p25"/>
          <p:cNvSpPr txBox="1"/>
          <p:nvPr>
            <p:ph idx="4" type="subTitle"/>
          </p:nvPr>
        </p:nvSpPr>
        <p:spPr>
          <a:xfrm>
            <a:off x="4648300" y="3291950"/>
            <a:ext cx="3780600" cy="89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0" name="Google Shape;180;p25"/>
          <p:cNvSpPr txBox="1"/>
          <p:nvPr>
            <p:ph idx="5" type="subTitle"/>
          </p:nvPr>
        </p:nvSpPr>
        <p:spPr>
          <a:xfrm>
            <a:off x="4648300" y="291215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81" name="Google Shape;181;p25"/>
          <p:cNvSpPr txBox="1"/>
          <p:nvPr>
            <p:ph hasCustomPrompt="1" idx="6" type="title"/>
          </p:nvPr>
        </p:nvSpPr>
        <p:spPr>
          <a:xfrm>
            <a:off x="4648300" y="2532350"/>
            <a:ext cx="3780600" cy="456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2" name="Google Shape;182;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bg>
      <p:bgPr>
        <a:solidFill>
          <a:schemeClr val="lt1"/>
        </a:solidFill>
      </p:bgPr>
    </p:bg>
    <p:spTree>
      <p:nvGrpSpPr>
        <p:cNvPr id="183" name="Shape 183"/>
        <p:cNvGrpSpPr/>
        <p:nvPr/>
      </p:nvGrpSpPr>
      <p:grpSpPr>
        <a:xfrm>
          <a:off x="0" y="0"/>
          <a:ext cx="0" cy="0"/>
          <a:chOff x="0" y="0"/>
          <a:chExt cx="0" cy="0"/>
        </a:xfrm>
      </p:grpSpPr>
      <p:sp>
        <p:nvSpPr>
          <p:cNvPr id="184" name="Google Shape;184;p26"/>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85" name="Google Shape;185;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bg>
      <p:bgPr>
        <a:solidFill>
          <a:schemeClr val="lt1"/>
        </a:solidFill>
      </p:bgPr>
    </p:bg>
    <p:spTree>
      <p:nvGrpSpPr>
        <p:cNvPr id="186" name="Shape 186"/>
        <p:cNvGrpSpPr/>
        <p:nvPr/>
      </p:nvGrpSpPr>
      <p:grpSpPr>
        <a:xfrm>
          <a:off x="0" y="0"/>
          <a:ext cx="0" cy="0"/>
          <a:chOff x="0" y="0"/>
          <a:chExt cx="0" cy="0"/>
        </a:xfrm>
      </p:grpSpPr>
      <p:pic>
        <p:nvPicPr>
          <p:cNvPr id="187" name="Google Shape;187;p27"/>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pic>
        <p:nvPicPr>
          <p:cNvPr id="188" name="Google Shape;188;p27"/>
          <p:cNvPicPr preferRelativeResize="0"/>
          <p:nvPr/>
        </p:nvPicPr>
        <p:blipFill rotWithShape="1">
          <a:blip r:embed="rId2">
            <a:alphaModFix/>
          </a:blip>
          <a:srcRect b="-108521" l="-235242" r="44460" t="44962"/>
          <a:stretch/>
        </p:blipFill>
        <p:spPr>
          <a:xfrm flipH="1" rot="10800000">
            <a:off x="-4572" y="-2437"/>
            <a:ext cx="9153145" cy="5148375"/>
          </a:xfrm>
          <a:prstGeom prst="rect">
            <a:avLst/>
          </a:prstGeom>
          <a:noFill/>
          <a:ln>
            <a:noFill/>
          </a:ln>
        </p:spPr>
      </p:pic>
      <p:sp>
        <p:nvSpPr>
          <p:cNvPr id="189" name="Google Shape;189;p27"/>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90" name="Google Shape;190;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
    <p:bg>
      <p:bgPr>
        <a:solidFill>
          <a:schemeClr val="lt1"/>
        </a:solidFill>
      </p:bgPr>
    </p:bg>
    <p:spTree>
      <p:nvGrpSpPr>
        <p:cNvPr id="191" name="Shape 191"/>
        <p:cNvGrpSpPr/>
        <p:nvPr/>
      </p:nvGrpSpPr>
      <p:grpSpPr>
        <a:xfrm>
          <a:off x="0" y="0"/>
          <a:ext cx="0" cy="0"/>
          <a:chOff x="0" y="0"/>
          <a:chExt cx="0" cy="0"/>
        </a:xfrm>
      </p:grpSpPr>
      <p:pic>
        <p:nvPicPr>
          <p:cNvPr id="192" name="Google Shape;192;p28"/>
          <p:cNvPicPr preferRelativeResize="0"/>
          <p:nvPr/>
        </p:nvPicPr>
        <p:blipFill rotWithShape="1">
          <a:blip r:embed="rId2">
            <a:alphaModFix/>
          </a:blip>
          <a:srcRect b="-11170" l="-6643" r="27548" t="-11183"/>
          <a:stretch/>
        </p:blipFill>
        <p:spPr>
          <a:xfrm>
            <a:off x="5819050" y="0"/>
            <a:ext cx="3324950" cy="5143500"/>
          </a:xfrm>
          <a:prstGeom prst="rect">
            <a:avLst/>
          </a:prstGeom>
          <a:noFill/>
          <a:ln>
            <a:noFill/>
          </a:ln>
        </p:spPr>
      </p:pic>
      <p:sp>
        <p:nvSpPr>
          <p:cNvPr id="193" name="Google Shape;193;p28"/>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94" name="Google Shape;194;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1"/>
        </a:solidFill>
      </p:bgPr>
    </p:bg>
    <p:spTree>
      <p:nvGrpSpPr>
        <p:cNvPr id="195" name="Shape 195"/>
        <p:cNvGrpSpPr/>
        <p:nvPr/>
      </p:nvGrpSpPr>
      <p:grpSpPr>
        <a:xfrm>
          <a:off x="0" y="0"/>
          <a:ext cx="0" cy="0"/>
          <a:chOff x="0" y="0"/>
          <a:chExt cx="0" cy="0"/>
        </a:xfrm>
      </p:grpSpPr>
      <p:pic>
        <p:nvPicPr>
          <p:cNvPr id="196" name="Google Shape;196;p29"/>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197" name="Google Shape;197;p29"/>
          <p:cNvPicPr preferRelativeResize="0"/>
          <p:nvPr/>
        </p:nvPicPr>
        <p:blipFill rotWithShape="1">
          <a:blip r:embed="rId2">
            <a:alphaModFix/>
          </a:blip>
          <a:srcRect b="-6811" l="-55210" r="55209" t="50562"/>
          <a:stretch/>
        </p:blipFill>
        <p:spPr>
          <a:xfrm flipH="1" rot="10800000">
            <a:off x="0" y="0"/>
            <a:ext cx="9144000" cy="5143500"/>
          </a:xfrm>
          <a:prstGeom prst="rect">
            <a:avLst/>
          </a:prstGeom>
          <a:noFill/>
          <a:ln>
            <a:noFill/>
          </a:ln>
        </p:spPr>
      </p:pic>
      <p:sp>
        <p:nvSpPr>
          <p:cNvPr id="198" name="Google Shape;198;p29"/>
          <p:cNvSpPr txBox="1"/>
          <p:nvPr>
            <p:ph type="ctrTitle"/>
          </p:nvPr>
        </p:nvSpPr>
        <p:spPr>
          <a:xfrm>
            <a:off x="715100" y="3330625"/>
            <a:ext cx="3856800" cy="12525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9" name="Google Shape;199;p29"/>
          <p:cNvSpPr txBox="1"/>
          <p:nvPr>
            <p:ph idx="1" type="subTitle"/>
          </p:nvPr>
        </p:nvSpPr>
        <p:spPr>
          <a:xfrm>
            <a:off x="4571900" y="535000"/>
            <a:ext cx="2683800" cy="115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00" name="Google Shape;200;p29"/>
          <p:cNvSpPr txBox="1"/>
          <p:nvPr/>
        </p:nvSpPr>
        <p:spPr>
          <a:xfrm>
            <a:off x="4571863" y="2278000"/>
            <a:ext cx="2683800" cy="498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latin typeface="Albert Sans"/>
                <a:ea typeface="Albert Sans"/>
                <a:cs typeface="Albert Sans"/>
                <a:sym typeface="Albert Sans"/>
              </a:rPr>
              <a:t>CREDITS: This presentation template was created by </a:t>
            </a:r>
            <a:r>
              <a:rPr b="1" lang="en" sz="900">
                <a:solidFill>
                  <a:schemeClr val="dk1"/>
                </a:solidFill>
                <a:uFill>
                  <a:noFill/>
                </a:uFill>
                <a:latin typeface="Albert Sans"/>
                <a:ea typeface="Albert Sans"/>
                <a:cs typeface="Albert Sans"/>
                <a:sym typeface="Albert Sans"/>
                <a:hlinkClick r:id="rId3">
                  <a:extLst>
                    <a:ext uri="{A12FA001-AC4F-418D-AE19-62706E023703}">
                      <ahyp:hlinkClr val="tx"/>
                    </a:ext>
                  </a:extLst>
                </a:hlinkClick>
              </a:rPr>
              <a:t>Slidesgo</a:t>
            </a:r>
            <a:r>
              <a:rPr lang="en" sz="900">
                <a:solidFill>
                  <a:schemeClr val="dk1"/>
                </a:solidFill>
                <a:latin typeface="Albert Sans"/>
                <a:ea typeface="Albert Sans"/>
                <a:cs typeface="Albert Sans"/>
                <a:sym typeface="Albert Sans"/>
              </a:rPr>
              <a:t>, and includes icons by </a:t>
            </a:r>
            <a:r>
              <a:rPr b="1" lang="en" sz="900">
                <a:solidFill>
                  <a:schemeClr val="dk1"/>
                </a:solidFill>
                <a:uFill>
                  <a:noFill/>
                </a:uFill>
                <a:latin typeface="Albert Sans"/>
                <a:ea typeface="Albert Sans"/>
                <a:cs typeface="Albert Sans"/>
                <a:sym typeface="Albert Sans"/>
                <a:hlinkClick r:id="rId4">
                  <a:extLst>
                    <a:ext uri="{A12FA001-AC4F-418D-AE19-62706E023703}">
                      <ahyp:hlinkClr val="tx"/>
                    </a:ext>
                  </a:extLst>
                </a:hlinkClick>
              </a:rPr>
              <a:t>Flaticon</a:t>
            </a:r>
            <a:r>
              <a:rPr b="1" lang="en" sz="900">
                <a:solidFill>
                  <a:schemeClr val="dk1"/>
                </a:solidFill>
                <a:latin typeface="Albert Sans"/>
                <a:ea typeface="Albert Sans"/>
                <a:cs typeface="Albert Sans"/>
                <a:sym typeface="Albert Sans"/>
              </a:rPr>
              <a:t> </a:t>
            </a:r>
            <a:r>
              <a:rPr lang="en" sz="900">
                <a:solidFill>
                  <a:schemeClr val="dk1"/>
                </a:solidFill>
                <a:latin typeface="Albert Sans"/>
                <a:ea typeface="Albert Sans"/>
                <a:cs typeface="Albert Sans"/>
                <a:sym typeface="Albert Sans"/>
              </a:rPr>
              <a:t>and infographics &amp; images by </a:t>
            </a:r>
            <a:r>
              <a:rPr b="1" lang="en" sz="900">
                <a:solidFill>
                  <a:schemeClr val="dk1"/>
                </a:solidFill>
                <a:uFill>
                  <a:noFill/>
                </a:uFill>
                <a:latin typeface="Albert Sans"/>
                <a:ea typeface="Albert Sans"/>
                <a:cs typeface="Albert Sans"/>
                <a:sym typeface="Albert Sans"/>
                <a:hlinkClick r:id="rId5">
                  <a:extLst>
                    <a:ext uri="{A12FA001-AC4F-418D-AE19-62706E023703}">
                      <ahyp:hlinkClr val="tx"/>
                    </a:ext>
                  </a:extLst>
                </a:hlinkClick>
              </a:rPr>
              <a:t>Freepik</a:t>
            </a:r>
            <a:endParaRPr b="1" sz="900">
              <a:solidFill>
                <a:schemeClr val="dk1"/>
              </a:solidFill>
              <a:latin typeface="Albert Sans"/>
              <a:ea typeface="Albert Sans"/>
              <a:cs typeface="Albert Sans"/>
              <a:sym typeface="Albert Sans"/>
            </a:endParaRPr>
          </a:p>
        </p:txBody>
      </p:sp>
      <p:sp>
        <p:nvSpPr>
          <p:cNvPr id="201" name="Google Shape;201;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lt1"/>
        </a:solidFill>
      </p:bgPr>
    </p:bg>
    <p:spTree>
      <p:nvGrpSpPr>
        <p:cNvPr id="202" name="Shape 202"/>
        <p:cNvGrpSpPr/>
        <p:nvPr/>
      </p:nvGrpSpPr>
      <p:grpSpPr>
        <a:xfrm>
          <a:off x="0" y="0"/>
          <a:ext cx="0" cy="0"/>
          <a:chOff x="0" y="0"/>
          <a:chExt cx="0" cy="0"/>
        </a:xfrm>
      </p:grpSpPr>
      <p:pic>
        <p:nvPicPr>
          <p:cNvPr id="203" name="Google Shape;203;p30"/>
          <p:cNvPicPr preferRelativeResize="0"/>
          <p:nvPr/>
        </p:nvPicPr>
        <p:blipFill rotWithShape="1">
          <a:blip r:embed="rId2">
            <a:alphaModFix/>
          </a:blip>
          <a:srcRect b="-35825" l="-6643" r="27548" t="13471"/>
          <a:stretch/>
        </p:blipFill>
        <p:spPr>
          <a:xfrm flipH="1">
            <a:off x="-10682" y="-2437"/>
            <a:ext cx="3321295" cy="5143500"/>
          </a:xfrm>
          <a:prstGeom prst="rect">
            <a:avLst/>
          </a:prstGeom>
          <a:noFill/>
          <a:ln>
            <a:noFill/>
          </a:ln>
        </p:spPr>
      </p:pic>
      <p:pic>
        <p:nvPicPr>
          <p:cNvPr id="204" name="Google Shape;204;p30"/>
          <p:cNvPicPr preferRelativeResize="0"/>
          <p:nvPr/>
        </p:nvPicPr>
        <p:blipFill rotWithShape="1">
          <a:blip r:embed="rId2">
            <a:alphaModFix/>
          </a:blip>
          <a:srcRect b="-108521" l="-235242" r="44460" t="44962"/>
          <a:stretch/>
        </p:blipFill>
        <p:spPr>
          <a:xfrm flipH="1" rot="10800000">
            <a:off x="-10680" y="-2437"/>
            <a:ext cx="9144080" cy="5148375"/>
          </a:xfrm>
          <a:prstGeom prst="rect">
            <a:avLst/>
          </a:prstGeom>
          <a:noFill/>
          <a:ln>
            <a:noFill/>
          </a:ln>
        </p:spPr>
      </p:pic>
      <p:sp>
        <p:nvSpPr>
          <p:cNvPr id="205" name="Google Shape;20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21" name="Shape 21"/>
        <p:cNvGrpSpPr/>
        <p:nvPr/>
      </p:nvGrpSpPr>
      <p:grpSpPr>
        <a:xfrm>
          <a:off x="0" y="0"/>
          <a:ext cx="0" cy="0"/>
          <a:chOff x="0" y="0"/>
          <a:chExt cx="0" cy="0"/>
        </a:xfrm>
      </p:grpSpPr>
      <p:pic>
        <p:nvPicPr>
          <p:cNvPr id="22" name="Google Shape;22;p4"/>
          <p:cNvPicPr preferRelativeResize="0"/>
          <p:nvPr/>
        </p:nvPicPr>
        <p:blipFill rotWithShape="1">
          <a:blip r:embed="rId2">
            <a:alphaModFix/>
          </a:blip>
          <a:srcRect b="41635" l="174697" r="177064" t="-83399"/>
          <a:stretch/>
        </p:blipFill>
        <p:spPr>
          <a:xfrm>
            <a:off x="1325" y="-1637"/>
            <a:ext cx="9141450" cy="5146775"/>
          </a:xfrm>
          <a:prstGeom prst="rect">
            <a:avLst/>
          </a:prstGeom>
          <a:noFill/>
          <a:ln>
            <a:noFill/>
          </a:ln>
        </p:spPr>
      </p:pic>
      <p:sp>
        <p:nvSpPr>
          <p:cNvPr id="23" name="Google Shape;23;p4"/>
          <p:cNvSpPr txBox="1"/>
          <p:nvPr>
            <p:ph type="title"/>
          </p:nvPr>
        </p:nvSpPr>
        <p:spPr>
          <a:xfrm>
            <a:off x="715100" y="535000"/>
            <a:ext cx="3856800" cy="948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24" name="Google Shape;24;p4"/>
          <p:cNvSpPr txBox="1"/>
          <p:nvPr>
            <p:ph idx="1" type="body"/>
          </p:nvPr>
        </p:nvSpPr>
        <p:spPr>
          <a:xfrm>
            <a:off x="715100" y="1636300"/>
            <a:ext cx="3856800" cy="18948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25" name="Google Shape;25;p4"/>
          <p:cNvSpPr/>
          <p:nvPr>
            <p:ph idx="2" type="pic"/>
          </p:nvPr>
        </p:nvSpPr>
        <p:spPr>
          <a:xfrm>
            <a:off x="5715175" y="75"/>
            <a:ext cx="3429000" cy="5143500"/>
          </a:xfrm>
          <a:prstGeom prst="rect">
            <a:avLst/>
          </a:prstGeom>
          <a:noFill/>
          <a:ln>
            <a:noFill/>
          </a:ln>
        </p:spPr>
      </p:sp>
      <p:sp>
        <p:nvSpPr>
          <p:cNvPr id="26" name="Google Shape;2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lt1"/>
        </a:solidFill>
      </p:bgPr>
    </p:bg>
    <p:spTree>
      <p:nvGrpSpPr>
        <p:cNvPr id="206" name="Shape 206"/>
        <p:cNvGrpSpPr/>
        <p:nvPr/>
      </p:nvGrpSpPr>
      <p:grpSpPr>
        <a:xfrm>
          <a:off x="0" y="0"/>
          <a:ext cx="0" cy="0"/>
          <a:chOff x="0" y="0"/>
          <a:chExt cx="0" cy="0"/>
        </a:xfrm>
      </p:grpSpPr>
      <p:pic>
        <p:nvPicPr>
          <p:cNvPr id="207" name="Google Shape;207;p31"/>
          <p:cNvPicPr preferRelativeResize="0"/>
          <p:nvPr/>
        </p:nvPicPr>
        <p:blipFill rotWithShape="1">
          <a:blip r:embed="rId2">
            <a:alphaModFix/>
          </a:blip>
          <a:srcRect b="-6811" l="-55210" r="55209" t="50562"/>
          <a:stretch/>
        </p:blipFill>
        <p:spPr>
          <a:xfrm>
            <a:off x="0" y="0"/>
            <a:ext cx="9144000" cy="5143500"/>
          </a:xfrm>
          <a:prstGeom prst="rect">
            <a:avLst/>
          </a:prstGeom>
          <a:noFill/>
          <a:ln>
            <a:noFill/>
          </a:ln>
        </p:spPr>
      </p:pic>
      <p:pic>
        <p:nvPicPr>
          <p:cNvPr id="208" name="Google Shape;208;p31"/>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
        <p:nvSpPr>
          <p:cNvPr id="209" name="Google Shape;209;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
    <p:spTree>
      <p:nvGrpSpPr>
        <p:cNvPr id="210" name="Shape 210"/>
        <p:cNvGrpSpPr/>
        <p:nvPr/>
      </p:nvGrpSpPr>
      <p:grpSpPr>
        <a:xfrm>
          <a:off x="0" y="0"/>
          <a:ext cx="0" cy="0"/>
          <a:chOff x="0" y="0"/>
          <a:chExt cx="0" cy="0"/>
        </a:xfrm>
      </p:grpSpPr>
      <p:sp>
        <p:nvSpPr>
          <p:cNvPr id="211" name="Google Shape;211;p32"/>
          <p:cNvSpPr txBox="1"/>
          <p:nvPr>
            <p:ph type="title"/>
          </p:nvPr>
        </p:nvSpPr>
        <p:spPr>
          <a:xfrm>
            <a:off x="723450" y="511025"/>
            <a:ext cx="7697100" cy="482400"/>
          </a:xfrm>
          <a:prstGeom prst="rect">
            <a:avLst/>
          </a:prstGeom>
        </p:spPr>
        <p:txBody>
          <a:bodyPr anchorCtr="0" anchor="t" bIns="91425" lIns="91425" spcFirstLastPara="1" rIns="91425" wrap="square" tIns="91425">
            <a:noAutofit/>
          </a:bodyPr>
          <a:lstStyle>
            <a:lvl1pPr lvl="0">
              <a:spcBef>
                <a:spcPts val="0"/>
              </a:spcBef>
              <a:spcAft>
                <a:spcPts val="0"/>
              </a:spcAft>
              <a:buSzPts val="2500"/>
              <a:buFont typeface="Arial"/>
              <a:buNone/>
              <a:defRPr>
                <a:solidFill>
                  <a:schemeClr val="lt1"/>
                </a:solidFill>
                <a:latin typeface="Arial"/>
                <a:ea typeface="Arial"/>
                <a:cs typeface="Arial"/>
                <a:sym typeface="Arial"/>
              </a:defRPr>
            </a:lvl1pPr>
            <a:lvl2pPr lvl="1">
              <a:spcBef>
                <a:spcPts val="0"/>
              </a:spcBef>
              <a:spcAft>
                <a:spcPts val="0"/>
              </a:spcAft>
              <a:buSzPts val="2500"/>
              <a:buFont typeface="Arial"/>
              <a:buNone/>
              <a:defRPr>
                <a:latin typeface="Arial"/>
                <a:ea typeface="Arial"/>
                <a:cs typeface="Arial"/>
                <a:sym typeface="Arial"/>
              </a:defRPr>
            </a:lvl2pPr>
            <a:lvl3pPr lvl="2">
              <a:spcBef>
                <a:spcPts val="0"/>
              </a:spcBef>
              <a:spcAft>
                <a:spcPts val="0"/>
              </a:spcAft>
              <a:buSzPts val="2500"/>
              <a:buFont typeface="Arial"/>
              <a:buNone/>
              <a:defRPr>
                <a:latin typeface="Arial"/>
                <a:ea typeface="Arial"/>
                <a:cs typeface="Arial"/>
                <a:sym typeface="Arial"/>
              </a:defRPr>
            </a:lvl3pPr>
            <a:lvl4pPr lvl="3">
              <a:spcBef>
                <a:spcPts val="0"/>
              </a:spcBef>
              <a:spcAft>
                <a:spcPts val="0"/>
              </a:spcAft>
              <a:buSzPts val="2500"/>
              <a:buFont typeface="Arial"/>
              <a:buNone/>
              <a:defRPr>
                <a:latin typeface="Arial"/>
                <a:ea typeface="Arial"/>
                <a:cs typeface="Arial"/>
                <a:sym typeface="Arial"/>
              </a:defRPr>
            </a:lvl4pPr>
            <a:lvl5pPr lvl="4">
              <a:spcBef>
                <a:spcPts val="0"/>
              </a:spcBef>
              <a:spcAft>
                <a:spcPts val="0"/>
              </a:spcAft>
              <a:buSzPts val="2500"/>
              <a:buFont typeface="Arial"/>
              <a:buNone/>
              <a:defRPr>
                <a:latin typeface="Arial"/>
                <a:ea typeface="Arial"/>
                <a:cs typeface="Arial"/>
                <a:sym typeface="Arial"/>
              </a:defRPr>
            </a:lvl5pPr>
            <a:lvl6pPr lvl="5">
              <a:spcBef>
                <a:spcPts val="0"/>
              </a:spcBef>
              <a:spcAft>
                <a:spcPts val="0"/>
              </a:spcAft>
              <a:buSzPts val="2500"/>
              <a:buFont typeface="Arial"/>
              <a:buNone/>
              <a:defRPr>
                <a:latin typeface="Arial"/>
                <a:ea typeface="Arial"/>
                <a:cs typeface="Arial"/>
                <a:sym typeface="Arial"/>
              </a:defRPr>
            </a:lvl6pPr>
            <a:lvl7pPr lvl="6">
              <a:spcBef>
                <a:spcPts val="0"/>
              </a:spcBef>
              <a:spcAft>
                <a:spcPts val="0"/>
              </a:spcAft>
              <a:buSzPts val="2500"/>
              <a:buFont typeface="Arial"/>
              <a:buNone/>
              <a:defRPr>
                <a:latin typeface="Arial"/>
                <a:ea typeface="Arial"/>
                <a:cs typeface="Arial"/>
                <a:sym typeface="Arial"/>
              </a:defRPr>
            </a:lvl7pPr>
            <a:lvl8pPr lvl="7">
              <a:spcBef>
                <a:spcPts val="0"/>
              </a:spcBef>
              <a:spcAft>
                <a:spcPts val="0"/>
              </a:spcAft>
              <a:buSzPts val="2500"/>
              <a:buFont typeface="Arial"/>
              <a:buNone/>
              <a:defRPr>
                <a:latin typeface="Arial"/>
                <a:ea typeface="Arial"/>
                <a:cs typeface="Arial"/>
                <a:sym typeface="Arial"/>
              </a:defRPr>
            </a:lvl8pPr>
            <a:lvl9pPr lvl="8">
              <a:spcBef>
                <a:spcPts val="0"/>
              </a:spcBef>
              <a:spcAft>
                <a:spcPts val="0"/>
              </a:spcAft>
              <a:buSzPts val="2500"/>
              <a:buFont typeface="Arial"/>
              <a:buNone/>
              <a:defRPr>
                <a:latin typeface="Arial"/>
                <a:ea typeface="Arial"/>
                <a:cs typeface="Arial"/>
                <a:sym typeface="Arial"/>
              </a:defRPr>
            </a:lvl9pPr>
          </a:lstStyle>
          <a:p/>
        </p:txBody>
      </p:sp>
      <p:sp>
        <p:nvSpPr>
          <p:cNvPr id="212" name="Google Shape;212;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217" name="Shape 217"/>
        <p:cNvGrpSpPr/>
        <p:nvPr/>
      </p:nvGrpSpPr>
      <p:grpSpPr>
        <a:xfrm>
          <a:off x="0" y="0"/>
          <a:ext cx="0" cy="0"/>
          <a:chOff x="0" y="0"/>
          <a:chExt cx="0" cy="0"/>
        </a:xfrm>
      </p:grpSpPr>
      <p:pic>
        <p:nvPicPr>
          <p:cNvPr id="218" name="Google Shape;218;p34"/>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pic>
        <p:nvPicPr>
          <p:cNvPr id="219" name="Google Shape;219;p34"/>
          <p:cNvPicPr preferRelativeResize="0"/>
          <p:nvPr/>
        </p:nvPicPr>
        <p:blipFill rotWithShape="1">
          <a:blip r:embed="rId2">
            <a:alphaModFix/>
          </a:blip>
          <a:srcRect b="2272" l="-19689" r="19690" t="41478"/>
          <a:stretch/>
        </p:blipFill>
        <p:spPr>
          <a:xfrm>
            <a:off x="0" y="0"/>
            <a:ext cx="9144000" cy="5143500"/>
          </a:xfrm>
          <a:prstGeom prst="rect">
            <a:avLst/>
          </a:prstGeom>
          <a:noFill/>
          <a:ln>
            <a:noFill/>
          </a:ln>
        </p:spPr>
      </p:pic>
      <p:sp>
        <p:nvSpPr>
          <p:cNvPr id="220" name="Google Shape;220;p34"/>
          <p:cNvSpPr txBox="1"/>
          <p:nvPr>
            <p:ph type="ctrTitle"/>
          </p:nvPr>
        </p:nvSpPr>
        <p:spPr>
          <a:xfrm>
            <a:off x="711750" y="1958600"/>
            <a:ext cx="4280100" cy="26499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5200"/>
              <a:buNone/>
              <a:defRPr sz="9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21" name="Google Shape;221;p34"/>
          <p:cNvSpPr txBox="1"/>
          <p:nvPr>
            <p:ph idx="1" type="subTitle"/>
          </p:nvPr>
        </p:nvSpPr>
        <p:spPr>
          <a:xfrm>
            <a:off x="4572000" y="535000"/>
            <a:ext cx="3860400" cy="3882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222" name="Shape 222"/>
        <p:cNvGrpSpPr/>
        <p:nvPr/>
      </p:nvGrpSpPr>
      <p:grpSpPr>
        <a:xfrm>
          <a:off x="0" y="0"/>
          <a:ext cx="0" cy="0"/>
          <a:chOff x="0" y="0"/>
          <a:chExt cx="0" cy="0"/>
        </a:xfrm>
      </p:grpSpPr>
      <p:pic>
        <p:nvPicPr>
          <p:cNvPr id="223" name="Google Shape;223;p35"/>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224" name="Google Shape;224;p35"/>
          <p:cNvPicPr preferRelativeResize="0"/>
          <p:nvPr/>
        </p:nvPicPr>
        <p:blipFill rotWithShape="1">
          <a:blip r:embed="rId3">
            <a:alphaModFix/>
          </a:blip>
          <a:srcRect b="-40" l="36283" r="-6" t="30"/>
          <a:stretch/>
        </p:blipFill>
        <p:spPr>
          <a:xfrm rot="10800000">
            <a:off x="5864950" y="-3275"/>
            <a:ext cx="3279050" cy="5146775"/>
          </a:xfrm>
          <a:prstGeom prst="rect">
            <a:avLst/>
          </a:prstGeom>
          <a:noFill/>
          <a:ln>
            <a:noFill/>
          </a:ln>
        </p:spPr>
      </p:pic>
      <p:sp>
        <p:nvSpPr>
          <p:cNvPr id="225" name="Google Shape;225;p35"/>
          <p:cNvSpPr txBox="1"/>
          <p:nvPr>
            <p:ph type="title"/>
          </p:nvPr>
        </p:nvSpPr>
        <p:spPr>
          <a:xfrm>
            <a:off x="715100" y="3328050"/>
            <a:ext cx="7708800" cy="1253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7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6" name="Google Shape;226;p35"/>
          <p:cNvSpPr txBox="1"/>
          <p:nvPr>
            <p:ph hasCustomPrompt="1" idx="2" type="title"/>
          </p:nvPr>
        </p:nvSpPr>
        <p:spPr>
          <a:xfrm>
            <a:off x="715100" y="2074250"/>
            <a:ext cx="7708800" cy="1253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2"/>
              </a:buClr>
              <a:buSzPts val="6000"/>
              <a:buNone/>
              <a:defRPr sz="7000">
                <a:solidFill>
                  <a:schemeClr val="lt2"/>
                </a:solidFill>
              </a:defRPr>
            </a:lvl1pPr>
            <a:lvl2pPr lvl="1" algn="ctr">
              <a:spcBef>
                <a:spcPts val="0"/>
              </a:spcBef>
              <a:spcAft>
                <a:spcPts val="0"/>
              </a:spcAft>
              <a:buClr>
                <a:schemeClr val="lt2"/>
              </a:buClr>
              <a:buSzPts val="6000"/>
              <a:buNone/>
              <a:defRPr sz="6000">
                <a:solidFill>
                  <a:schemeClr val="lt2"/>
                </a:solidFill>
              </a:defRPr>
            </a:lvl2pPr>
            <a:lvl3pPr lvl="2" algn="ctr">
              <a:spcBef>
                <a:spcPts val="0"/>
              </a:spcBef>
              <a:spcAft>
                <a:spcPts val="0"/>
              </a:spcAft>
              <a:buClr>
                <a:schemeClr val="lt2"/>
              </a:buClr>
              <a:buSzPts val="6000"/>
              <a:buNone/>
              <a:defRPr sz="6000">
                <a:solidFill>
                  <a:schemeClr val="lt2"/>
                </a:solidFill>
              </a:defRPr>
            </a:lvl3pPr>
            <a:lvl4pPr lvl="3" algn="ctr">
              <a:spcBef>
                <a:spcPts val="0"/>
              </a:spcBef>
              <a:spcAft>
                <a:spcPts val="0"/>
              </a:spcAft>
              <a:buClr>
                <a:schemeClr val="lt2"/>
              </a:buClr>
              <a:buSzPts val="6000"/>
              <a:buNone/>
              <a:defRPr sz="6000">
                <a:solidFill>
                  <a:schemeClr val="lt2"/>
                </a:solidFill>
              </a:defRPr>
            </a:lvl4pPr>
            <a:lvl5pPr lvl="4" algn="ctr">
              <a:spcBef>
                <a:spcPts val="0"/>
              </a:spcBef>
              <a:spcAft>
                <a:spcPts val="0"/>
              </a:spcAft>
              <a:buClr>
                <a:schemeClr val="lt2"/>
              </a:buClr>
              <a:buSzPts val="6000"/>
              <a:buNone/>
              <a:defRPr sz="6000">
                <a:solidFill>
                  <a:schemeClr val="lt2"/>
                </a:solidFill>
              </a:defRPr>
            </a:lvl5pPr>
            <a:lvl6pPr lvl="5" algn="ctr">
              <a:spcBef>
                <a:spcPts val="0"/>
              </a:spcBef>
              <a:spcAft>
                <a:spcPts val="0"/>
              </a:spcAft>
              <a:buClr>
                <a:schemeClr val="lt2"/>
              </a:buClr>
              <a:buSzPts val="6000"/>
              <a:buNone/>
              <a:defRPr sz="6000">
                <a:solidFill>
                  <a:schemeClr val="lt2"/>
                </a:solidFill>
              </a:defRPr>
            </a:lvl6pPr>
            <a:lvl7pPr lvl="6" algn="ctr">
              <a:spcBef>
                <a:spcPts val="0"/>
              </a:spcBef>
              <a:spcAft>
                <a:spcPts val="0"/>
              </a:spcAft>
              <a:buClr>
                <a:schemeClr val="lt2"/>
              </a:buClr>
              <a:buSzPts val="6000"/>
              <a:buNone/>
              <a:defRPr sz="6000">
                <a:solidFill>
                  <a:schemeClr val="lt2"/>
                </a:solidFill>
              </a:defRPr>
            </a:lvl7pPr>
            <a:lvl8pPr lvl="7" algn="ctr">
              <a:spcBef>
                <a:spcPts val="0"/>
              </a:spcBef>
              <a:spcAft>
                <a:spcPts val="0"/>
              </a:spcAft>
              <a:buClr>
                <a:schemeClr val="lt2"/>
              </a:buClr>
              <a:buSzPts val="6000"/>
              <a:buNone/>
              <a:defRPr sz="6000">
                <a:solidFill>
                  <a:schemeClr val="lt2"/>
                </a:solidFill>
              </a:defRPr>
            </a:lvl8pPr>
            <a:lvl9pPr lvl="8" algn="ctr">
              <a:spcBef>
                <a:spcPts val="0"/>
              </a:spcBef>
              <a:spcAft>
                <a:spcPts val="0"/>
              </a:spcAft>
              <a:buClr>
                <a:schemeClr val="lt2"/>
              </a:buClr>
              <a:buSzPts val="6000"/>
              <a:buNone/>
              <a:defRPr sz="6000">
                <a:solidFill>
                  <a:schemeClr val="lt2"/>
                </a:solidFill>
              </a:defRPr>
            </a:lvl9pPr>
          </a:lstStyle>
          <a:p>
            <a:r>
              <a:t>xx%</a:t>
            </a:r>
          </a:p>
        </p:txBody>
      </p:sp>
      <p:sp>
        <p:nvSpPr>
          <p:cNvPr id="227" name="Google Shape;227;p35"/>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28" name="Google Shape;228;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229" name="Shape 229"/>
        <p:cNvGrpSpPr/>
        <p:nvPr/>
      </p:nvGrpSpPr>
      <p:grpSpPr>
        <a:xfrm>
          <a:off x="0" y="0"/>
          <a:ext cx="0" cy="0"/>
          <a:chOff x="0" y="0"/>
          <a:chExt cx="0" cy="0"/>
        </a:xfrm>
      </p:grpSpPr>
      <p:pic>
        <p:nvPicPr>
          <p:cNvPr id="230" name="Google Shape;230;p36"/>
          <p:cNvPicPr preferRelativeResize="0"/>
          <p:nvPr/>
        </p:nvPicPr>
        <p:blipFill rotWithShape="1">
          <a:blip r:embed="rId2">
            <a:alphaModFix/>
          </a:blip>
          <a:srcRect b="41635" l="174697" r="177064" t="-83399"/>
          <a:stretch/>
        </p:blipFill>
        <p:spPr>
          <a:xfrm>
            <a:off x="1325" y="-1637"/>
            <a:ext cx="9141450" cy="5146775"/>
          </a:xfrm>
          <a:prstGeom prst="rect">
            <a:avLst/>
          </a:prstGeom>
          <a:noFill/>
          <a:ln>
            <a:noFill/>
          </a:ln>
        </p:spPr>
      </p:pic>
      <p:sp>
        <p:nvSpPr>
          <p:cNvPr id="231" name="Google Shape;231;p36"/>
          <p:cNvSpPr txBox="1"/>
          <p:nvPr>
            <p:ph type="title"/>
          </p:nvPr>
        </p:nvSpPr>
        <p:spPr>
          <a:xfrm>
            <a:off x="715100" y="535000"/>
            <a:ext cx="3856800" cy="948900"/>
          </a:xfrm>
          <a:prstGeom prst="rect">
            <a:avLst/>
          </a:prstGeom>
          <a:ln>
            <a:noFill/>
          </a:ln>
        </p:spPr>
        <p:txBody>
          <a:bodyPr anchorCtr="0" anchor="t" bIns="91425" lIns="91425" spcFirstLastPara="1" rIns="91425" wrap="square" tIns="91425">
            <a:noAutofit/>
          </a:bodyPr>
          <a:lstStyle>
            <a:lvl1pPr lvl="0">
              <a:spcBef>
                <a:spcPts val="0"/>
              </a:spcBef>
              <a:spcAft>
                <a:spcPts val="0"/>
              </a:spcAft>
              <a:buClr>
                <a:schemeClr val="dk1"/>
              </a:buClr>
              <a:buSzPts val="2500"/>
              <a:buNone/>
              <a:defRPr sz="2500">
                <a:solidFill>
                  <a:schemeClr val="dk1"/>
                </a:solidFill>
              </a:defRPr>
            </a:lvl1pPr>
            <a:lvl2pPr lvl="1">
              <a:spcBef>
                <a:spcPts val="0"/>
              </a:spcBef>
              <a:spcAft>
                <a:spcPts val="0"/>
              </a:spcAft>
              <a:buClr>
                <a:schemeClr val="dk1"/>
              </a:buClr>
              <a:buSzPts val="2500"/>
              <a:buNone/>
              <a:defRPr sz="2500">
                <a:solidFill>
                  <a:schemeClr val="dk1"/>
                </a:solidFill>
              </a:defRPr>
            </a:lvl2pPr>
            <a:lvl3pPr lvl="2">
              <a:spcBef>
                <a:spcPts val="0"/>
              </a:spcBef>
              <a:spcAft>
                <a:spcPts val="0"/>
              </a:spcAft>
              <a:buClr>
                <a:schemeClr val="dk1"/>
              </a:buClr>
              <a:buSzPts val="2500"/>
              <a:buNone/>
              <a:defRPr sz="2500">
                <a:solidFill>
                  <a:schemeClr val="dk1"/>
                </a:solidFill>
              </a:defRPr>
            </a:lvl3pPr>
            <a:lvl4pPr lvl="3">
              <a:spcBef>
                <a:spcPts val="0"/>
              </a:spcBef>
              <a:spcAft>
                <a:spcPts val="0"/>
              </a:spcAft>
              <a:buClr>
                <a:schemeClr val="dk1"/>
              </a:buClr>
              <a:buSzPts val="2500"/>
              <a:buNone/>
              <a:defRPr sz="2500">
                <a:solidFill>
                  <a:schemeClr val="dk1"/>
                </a:solidFill>
              </a:defRPr>
            </a:lvl4pPr>
            <a:lvl5pPr lvl="4">
              <a:spcBef>
                <a:spcPts val="0"/>
              </a:spcBef>
              <a:spcAft>
                <a:spcPts val="0"/>
              </a:spcAft>
              <a:buClr>
                <a:schemeClr val="dk1"/>
              </a:buClr>
              <a:buSzPts val="2500"/>
              <a:buNone/>
              <a:defRPr sz="2500">
                <a:solidFill>
                  <a:schemeClr val="dk1"/>
                </a:solidFill>
              </a:defRPr>
            </a:lvl5pPr>
            <a:lvl6pPr lvl="5">
              <a:spcBef>
                <a:spcPts val="0"/>
              </a:spcBef>
              <a:spcAft>
                <a:spcPts val="0"/>
              </a:spcAft>
              <a:buClr>
                <a:schemeClr val="dk1"/>
              </a:buClr>
              <a:buSzPts val="2500"/>
              <a:buNone/>
              <a:defRPr sz="2500">
                <a:solidFill>
                  <a:schemeClr val="dk1"/>
                </a:solidFill>
              </a:defRPr>
            </a:lvl6pPr>
            <a:lvl7pPr lvl="6">
              <a:spcBef>
                <a:spcPts val="0"/>
              </a:spcBef>
              <a:spcAft>
                <a:spcPts val="0"/>
              </a:spcAft>
              <a:buClr>
                <a:schemeClr val="dk1"/>
              </a:buClr>
              <a:buSzPts val="2500"/>
              <a:buNone/>
              <a:defRPr sz="2500">
                <a:solidFill>
                  <a:schemeClr val="dk1"/>
                </a:solidFill>
              </a:defRPr>
            </a:lvl7pPr>
            <a:lvl8pPr lvl="7">
              <a:spcBef>
                <a:spcPts val="0"/>
              </a:spcBef>
              <a:spcAft>
                <a:spcPts val="0"/>
              </a:spcAft>
              <a:buClr>
                <a:schemeClr val="dk1"/>
              </a:buClr>
              <a:buSzPts val="2500"/>
              <a:buNone/>
              <a:defRPr sz="2500">
                <a:solidFill>
                  <a:schemeClr val="dk1"/>
                </a:solidFill>
              </a:defRPr>
            </a:lvl8pPr>
            <a:lvl9pPr lvl="8">
              <a:spcBef>
                <a:spcPts val="0"/>
              </a:spcBef>
              <a:spcAft>
                <a:spcPts val="0"/>
              </a:spcAft>
              <a:buClr>
                <a:schemeClr val="dk1"/>
              </a:buClr>
              <a:buSzPts val="2500"/>
              <a:buNone/>
              <a:defRPr sz="2500">
                <a:solidFill>
                  <a:schemeClr val="dk1"/>
                </a:solidFill>
              </a:defRPr>
            </a:lvl9pPr>
          </a:lstStyle>
          <a:p/>
        </p:txBody>
      </p:sp>
      <p:sp>
        <p:nvSpPr>
          <p:cNvPr id="232" name="Google Shape;232;p36"/>
          <p:cNvSpPr txBox="1"/>
          <p:nvPr>
            <p:ph idx="1" type="body"/>
          </p:nvPr>
        </p:nvSpPr>
        <p:spPr>
          <a:xfrm>
            <a:off x="715100" y="1636300"/>
            <a:ext cx="3856800" cy="1894800"/>
          </a:xfrm>
          <a:prstGeom prst="rect">
            <a:avLst/>
          </a:prstGeom>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Char char="●"/>
              <a:defRPr sz="1200">
                <a:solidFill>
                  <a:schemeClr val="dk1"/>
                </a:solidFill>
              </a:defRPr>
            </a:lvl1pPr>
            <a:lvl2pPr indent="-304800" lvl="1" marL="914400">
              <a:lnSpc>
                <a:spcPct val="100000"/>
              </a:lnSpc>
              <a:spcBef>
                <a:spcPts val="0"/>
              </a:spcBef>
              <a:spcAft>
                <a:spcPts val="0"/>
              </a:spcAft>
              <a:buClr>
                <a:schemeClr val="dk1"/>
              </a:buClr>
              <a:buSzPts val="1200"/>
              <a:buChar char="○"/>
              <a:defRPr sz="1200">
                <a:solidFill>
                  <a:schemeClr val="dk1"/>
                </a:solidFill>
              </a:defRPr>
            </a:lvl2pPr>
            <a:lvl3pPr indent="-304800" lvl="2" marL="1371600">
              <a:lnSpc>
                <a:spcPct val="100000"/>
              </a:lnSpc>
              <a:spcBef>
                <a:spcPts val="0"/>
              </a:spcBef>
              <a:spcAft>
                <a:spcPts val="0"/>
              </a:spcAft>
              <a:buClr>
                <a:schemeClr val="dk1"/>
              </a:buClr>
              <a:buSzPts val="1200"/>
              <a:buChar char="■"/>
              <a:defRPr sz="1200">
                <a:solidFill>
                  <a:schemeClr val="dk1"/>
                </a:solidFill>
              </a:defRPr>
            </a:lvl3pPr>
            <a:lvl4pPr indent="-304800" lvl="3" marL="1828800">
              <a:lnSpc>
                <a:spcPct val="100000"/>
              </a:lnSpc>
              <a:spcBef>
                <a:spcPts val="0"/>
              </a:spcBef>
              <a:spcAft>
                <a:spcPts val="0"/>
              </a:spcAft>
              <a:buClr>
                <a:schemeClr val="dk1"/>
              </a:buClr>
              <a:buSzPts val="1200"/>
              <a:buChar char="●"/>
              <a:defRPr sz="1200">
                <a:solidFill>
                  <a:schemeClr val="dk1"/>
                </a:solidFill>
              </a:defRPr>
            </a:lvl4pPr>
            <a:lvl5pPr indent="-304800" lvl="4" marL="2286000">
              <a:lnSpc>
                <a:spcPct val="100000"/>
              </a:lnSpc>
              <a:spcBef>
                <a:spcPts val="0"/>
              </a:spcBef>
              <a:spcAft>
                <a:spcPts val="0"/>
              </a:spcAft>
              <a:buClr>
                <a:schemeClr val="dk1"/>
              </a:buClr>
              <a:buSzPts val="1200"/>
              <a:buChar char="○"/>
              <a:defRPr sz="1200">
                <a:solidFill>
                  <a:schemeClr val="dk1"/>
                </a:solidFill>
              </a:defRPr>
            </a:lvl5pPr>
            <a:lvl6pPr indent="-304800" lvl="5" marL="2743200">
              <a:lnSpc>
                <a:spcPct val="100000"/>
              </a:lnSpc>
              <a:spcBef>
                <a:spcPts val="0"/>
              </a:spcBef>
              <a:spcAft>
                <a:spcPts val="0"/>
              </a:spcAft>
              <a:buClr>
                <a:schemeClr val="dk1"/>
              </a:buClr>
              <a:buSzPts val="1200"/>
              <a:buChar char="■"/>
              <a:defRPr sz="1200">
                <a:solidFill>
                  <a:schemeClr val="dk1"/>
                </a:solidFill>
              </a:defRPr>
            </a:lvl6pPr>
            <a:lvl7pPr indent="-304800" lvl="6" marL="3200400">
              <a:lnSpc>
                <a:spcPct val="100000"/>
              </a:lnSpc>
              <a:spcBef>
                <a:spcPts val="0"/>
              </a:spcBef>
              <a:spcAft>
                <a:spcPts val="0"/>
              </a:spcAft>
              <a:buClr>
                <a:schemeClr val="dk1"/>
              </a:buClr>
              <a:buSzPts val="1200"/>
              <a:buChar char="●"/>
              <a:defRPr sz="1200">
                <a:solidFill>
                  <a:schemeClr val="dk1"/>
                </a:solidFill>
              </a:defRPr>
            </a:lvl7pPr>
            <a:lvl8pPr indent="-304800" lvl="7" marL="3657600">
              <a:lnSpc>
                <a:spcPct val="100000"/>
              </a:lnSpc>
              <a:spcBef>
                <a:spcPts val="0"/>
              </a:spcBef>
              <a:spcAft>
                <a:spcPts val="0"/>
              </a:spcAft>
              <a:buClr>
                <a:schemeClr val="dk1"/>
              </a:buClr>
              <a:buSzPts val="1200"/>
              <a:buChar char="○"/>
              <a:defRPr sz="1200">
                <a:solidFill>
                  <a:schemeClr val="dk1"/>
                </a:solidFill>
              </a:defRPr>
            </a:lvl8pPr>
            <a:lvl9pPr indent="-304800" lvl="8" marL="4114800">
              <a:lnSpc>
                <a:spcPct val="100000"/>
              </a:lnSpc>
              <a:spcBef>
                <a:spcPts val="0"/>
              </a:spcBef>
              <a:spcAft>
                <a:spcPts val="0"/>
              </a:spcAft>
              <a:buClr>
                <a:schemeClr val="dk1"/>
              </a:buClr>
              <a:buSzPts val="1200"/>
              <a:buChar char="■"/>
              <a:defRPr sz="1200">
                <a:solidFill>
                  <a:schemeClr val="dk1"/>
                </a:solidFill>
              </a:defRPr>
            </a:lvl9pPr>
          </a:lstStyle>
          <a:p/>
        </p:txBody>
      </p:sp>
      <p:sp>
        <p:nvSpPr>
          <p:cNvPr id="233" name="Google Shape;233;p36"/>
          <p:cNvSpPr/>
          <p:nvPr>
            <p:ph idx="2" type="pic"/>
          </p:nvPr>
        </p:nvSpPr>
        <p:spPr>
          <a:xfrm>
            <a:off x="5715175" y="75"/>
            <a:ext cx="3429000" cy="5143500"/>
          </a:xfrm>
          <a:prstGeom prst="rect">
            <a:avLst/>
          </a:prstGeom>
          <a:noFill/>
          <a:ln>
            <a:noFill/>
          </a:ln>
        </p:spPr>
      </p:sp>
      <p:sp>
        <p:nvSpPr>
          <p:cNvPr id="234" name="Google Shape;23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235" name="Shape 235"/>
        <p:cNvGrpSpPr/>
        <p:nvPr/>
      </p:nvGrpSpPr>
      <p:grpSpPr>
        <a:xfrm>
          <a:off x="0" y="0"/>
          <a:ext cx="0" cy="0"/>
          <a:chOff x="0" y="0"/>
          <a:chExt cx="0" cy="0"/>
        </a:xfrm>
      </p:grpSpPr>
      <p:pic>
        <p:nvPicPr>
          <p:cNvPr id="236" name="Google Shape;236;p37"/>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
        <p:nvSpPr>
          <p:cNvPr id="237" name="Google Shape;237;p37"/>
          <p:cNvSpPr txBox="1"/>
          <p:nvPr>
            <p:ph idx="1" type="subTitle"/>
          </p:nvPr>
        </p:nvSpPr>
        <p:spPr>
          <a:xfrm>
            <a:off x="1189750" y="1742900"/>
            <a:ext cx="2907600" cy="2179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8" name="Google Shape;238;p37"/>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a:spcBef>
                <a:spcPts val="0"/>
              </a:spcBef>
              <a:spcAft>
                <a:spcPts val="0"/>
              </a:spcAft>
              <a:buClr>
                <a:schemeClr val="dk1"/>
              </a:buClr>
              <a:buSzPts val="2500"/>
              <a:buNone/>
              <a:defRPr sz="2500">
                <a:solidFill>
                  <a:schemeClr val="dk1"/>
                </a:solidFill>
              </a:defRPr>
            </a:lvl1pPr>
            <a:lvl2pPr lvl="1">
              <a:spcBef>
                <a:spcPts val="0"/>
              </a:spcBef>
              <a:spcAft>
                <a:spcPts val="0"/>
              </a:spcAft>
              <a:buClr>
                <a:schemeClr val="dk1"/>
              </a:buClr>
              <a:buSzPts val="2500"/>
              <a:buNone/>
              <a:defRPr sz="2500">
                <a:solidFill>
                  <a:schemeClr val="dk1"/>
                </a:solidFill>
              </a:defRPr>
            </a:lvl2pPr>
            <a:lvl3pPr lvl="2">
              <a:spcBef>
                <a:spcPts val="0"/>
              </a:spcBef>
              <a:spcAft>
                <a:spcPts val="0"/>
              </a:spcAft>
              <a:buClr>
                <a:schemeClr val="dk1"/>
              </a:buClr>
              <a:buSzPts val="2500"/>
              <a:buNone/>
              <a:defRPr sz="2500">
                <a:solidFill>
                  <a:schemeClr val="dk1"/>
                </a:solidFill>
              </a:defRPr>
            </a:lvl3pPr>
            <a:lvl4pPr lvl="3">
              <a:spcBef>
                <a:spcPts val="0"/>
              </a:spcBef>
              <a:spcAft>
                <a:spcPts val="0"/>
              </a:spcAft>
              <a:buClr>
                <a:schemeClr val="dk1"/>
              </a:buClr>
              <a:buSzPts val="2500"/>
              <a:buNone/>
              <a:defRPr sz="2500">
                <a:solidFill>
                  <a:schemeClr val="dk1"/>
                </a:solidFill>
              </a:defRPr>
            </a:lvl4pPr>
            <a:lvl5pPr lvl="4">
              <a:spcBef>
                <a:spcPts val="0"/>
              </a:spcBef>
              <a:spcAft>
                <a:spcPts val="0"/>
              </a:spcAft>
              <a:buClr>
                <a:schemeClr val="dk1"/>
              </a:buClr>
              <a:buSzPts val="2500"/>
              <a:buNone/>
              <a:defRPr sz="2500">
                <a:solidFill>
                  <a:schemeClr val="dk1"/>
                </a:solidFill>
              </a:defRPr>
            </a:lvl5pPr>
            <a:lvl6pPr lvl="5">
              <a:spcBef>
                <a:spcPts val="0"/>
              </a:spcBef>
              <a:spcAft>
                <a:spcPts val="0"/>
              </a:spcAft>
              <a:buClr>
                <a:schemeClr val="dk1"/>
              </a:buClr>
              <a:buSzPts val="2500"/>
              <a:buNone/>
              <a:defRPr sz="2500">
                <a:solidFill>
                  <a:schemeClr val="dk1"/>
                </a:solidFill>
              </a:defRPr>
            </a:lvl6pPr>
            <a:lvl7pPr lvl="6">
              <a:spcBef>
                <a:spcPts val="0"/>
              </a:spcBef>
              <a:spcAft>
                <a:spcPts val="0"/>
              </a:spcAft>
              <a:buClr>
                <a:schemeClr val="dk1"/>
              </a:buClr>
              <a:buSzPts val="2500"/>
              <a:buNone/>
              <a:defRPr sz="2500">
                <a:solidFill>
                  <a:schemeClr val="dk1"/>
                </a:solidFill>
              </a:defRPr>
            </a:lvl7pPr>
            <a:lvl8pPr lvl="7">
              <a:spcBef>
                <a:spcPts val="0"/>
              </a:spcBef>
              <a:spcAft>
                <a:spcPts val="0"/>
              </a:spcAft>
              <a:buClr>
                <a:schemeClr val="dk1"/>
              </a:buClr>
              <a:buSzPts val="2500"/>
              <a:buNone/>
              <a:defRPr sz="2500">
                <a:solidFill>
                  <a:schemeClr val="dk1"/>
                </a:solidFill>
              </a:defRPr>
            </a:lvl8pPr>
            <a:lvl9pPr lvl="8">
              <a:spcBef>
                <a:spcPts val="0"/>
              </a:spcBef>
              <a:spcAft>
                <a:spcPts val="0"/>
              </a:spcAft>
              <a:buClr>
                <a:schemeClr val="dk1"/>
              </a:buClr>
              <a:buSzPts val="2500"/>
              <a:buNone/>
              <a:defRPr sz="2500">
                <a:solidFill>
                  <a:schemeClr val="dk1"/>
                </a:solidFill>
              </a:defRPr>
            </a:lvl9pPr>
          </a:lstStyle>
          <a:p/>
        </p:txBody>
      </p:sp>
      <p:sp>
        <p:nvSpPr>
          <p:cNvPr id="239" name="Google Shape;239;p37"/>
          <p:cNvSpPr txBox="1"/>
          <p:nvPr>
            <p:ph idx="2" type="subTitle"/>
          </p:nvPr>
        </p:nvSpPr>
        <p:spPr>
          <a:xfrm>
            <a:off x="5046650" y="1742900"/>
            <a:ext cx="2907600" cy="2179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40" name="Google Shape;240;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241" name="Shape 241"/>
        <p:cNvGrpSpPr/>
        <p:nvPr/>
      </p:nvGrpSpPr>
      <p:grpSpPr>
        <a:xfrm>
          <a:off x="0" y="0"/>
          <a:ext cx="0" cy="0"/>
          <a:chOff x="0" y="0"/>
          <a:chExt cx="0" cy="0"/>
        </a:xfrm>
      </p:grpSpPr>
      <p:pic>
        <p:nvPicPr>
          <p:cNvPr id="242" name="Google Shape;242;p38"/>
          <p:cNvPicPr preferRelativeResize="0"/>
          <p:nvPr/>
        </p:nvPicPr>
        <p:blipFill rotWithShape="1">
          <a:blip r:embed="rId2">
            <a:alphaModFix/>
          </a:blip>
          <a:srcRect b="47851" l="104756" r="280062" t="-108210"/>
          <a:stretch/>
        </p:blipFill>
        <p:spPr>
          <a:xfrm rot="10800000">
            <a:off x="1325" y="-1637"/>
            <a:ext cx="9141450" cy="5146775"/>
          </a:xfrm>
          <a:prstGeom prst="rect">
            <a:avLst/>
          </a:prstGeom>
          <a:noFill/>
          <a:ln>
            <a:noFill/>
          </a:ln>
        </p:spPr>
      </p:pic>
      <p:sp>
        <p:nvSpPr>
          <p:cNvPr id="243" name="Google Shape;243;p38"/>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a:spcBef>
                <a:spcPts val="0"/>
              </a:spcBef>
              <a:spcAft>
                <a:spcPts val="0"/>
              </a:spcAft>
              <a:buClr>
                <a:schemeClr val="dk1"/>
              </a:buClr>
              <a:buSzPts val="2500"/>
              <a:buNone/>
              <a:defRPr sz="2500">
                <a:solidFill>
                  <a:schemeClr val="dk1"/>
                </a:solidFill>
              </a:defRPr>
            </a:lvl1pPr>
            <a:lvl2pPr lvl="1">
              <a:spcBef>
                <a:spcPts val="0"/>
              </a:spcBef>
              <a:spcAft>
                <a:spcPts val="0"/>
              </a:spcAft>
              <a:buClr>
                <a:schemeClr val="dk1"/>
              </a:buClr>
              <a:buSzPts val="2500"/>
              <a:buNone/>
              <a:defRPr sz="2500">
                <a:solidFill>
                  <a:schemeClr val="dk1"/>
                </a:solidFill>
              </a:defRPr>
            </a:lvl2pPr>
            <a:lvl3pPr lvl="2">
              <a:spcBef>
                <a:spcPts val="0"/>
              </a:spcBef>
              <a:spcAft>
                <a:spcPts val="0"/>
              </a:spcAft>
              <a:buClr>
                <a:schemeClr val="dk1"/>
              </a:buClr>
              <a:buSzPts val="2500"/>
              <a:buNone/>
              <a:defRPr sz="2500">
                <a:solidFill>
                  <a:schemeClr val="dk1"/>
                </a:solidFill>
              </a:defRPr>
            </a:lvl3pPr>
            <a:lvl4pPr lvl="3">
              <a:spcBef>
                <a:spcPts val="0"/>
              </a:spcBef>
              <a:spcAft>
                <a:spcPts val="0"/>
              </a:spcAft>
              <a:buClr>
                <a:schemeClr val="dk1"/>
              </a:buClr>
              <a:buSzPts val="2500"/>
              <a:buNone/>
              <a:defRPr sz="2500">
                <a:solidFill>
                  <a:schemeClr val="dk1"/>
                </a:solidFill>
              </a:defRPr>
            </a:lvl4pPr>
            <a:lvl5pPr lvl="4">
              <a:spcBef>
                <a:spcPts val="0"/>
              </a:spcBef>
              <a:spcAft>
                <a:spcPts val="0"/>
              </a:spcAft>
              <a:buClr>
                <a:schemeClr val="dk1"/>
              </a:buClr>
              <a:buSzPts val="2500"/>
              <a:buNone/>
              <a:defRPr sz="2500">
                <a:solidFill>
                  <a:schemeClr val="dk1"/>
                </a:solidFill>
              </a:defRPr>
            </a:lvl5pPr>
            <a:lvl6pPr lvl="5">
              <a:spcBef>
                <a:spcPts val="0"/>
              </a:spcBef>
              <a:spcAft>
                <a:spcPts val="0"/>
              </a:spcAft>
              <a:buClr>
                <a:schemeClr val="dk1"/>
              </a:buClr>
              <a:buSzPts val="2500"/>
              <a:buNone/>
              <a:defRPr sz="2500">
                <a:solidFill>
                  <a:schemeClr val="dk1"/>
                </a:solidFill>
              </a:defRPr>
            </a:lvl6pPr>
            <a:lvl7pPr lvl="6">
              <a:spcBef>
                <a:spcPts val="0"/>
              </a:spcBef>
              <a:spcAft>
                <a:spcPts val="0"/>
              </a:spcAft>
              <a:buClr>
                <a:schemeClr val="dk1"/>
              </a:buClr>
              <a:buSzPts val="2500"/>
              <a:buNone/>
              <a:defRPr sz="2500">
                <a:solidFill>
                  <a:schemeClr val="dk1"/>
                </a:solidFill>
              </a:defRPr>
            </a:lvl7pPr>
            <a:lvl8pPr lvl="7">
              <a:spcBef>
                <a:spcPts val="0"/>
              </a:spcBef>
              <a:spcAft>
                <a:spcPts val="0"/>
              </a:spcAft>
              <a:buClr>
                <a:schemeClr val="dk1"/>
              </a:buClr>
              <a:buSzPts val="2500"/>
              <a:buNone/>
              <a:defRPr sz="2500">
                <a:solidFill>
                  <a:schemeClr val="dk1"/>
                </a:solidFill>
              </a:defRPr>
            </a:lvl8pPr>
            <a:lvl9pPr lvl="8">
              <a:spcBef>
                <a:spcPts val="0"/>
              </a:spcBef>
              <a:spcAft>
                <a:spcPts val="0"/>
              </a:spcAft>
              <a:buClr>
                <a:schemeClr val="dk1"/>
              </a:buClr>
              <a:buSzPts val="2500"/>
              <a:buNone/>
              <a:defRPr sz="2500">
                <a:solidFill>
                  <a:schemeClr val="dk1"/>
                </a:solidFill>
              </a:defRPr>
            </a:lvl9pPr>
          </a:lstStyle>
          <a:p/>
        </p:txBody>
      </p:sp>
      <p:sp>
        <p:nvSpPr>
          <p:cNvPr id="244" name="Google Shape;24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245" name="Shape 245"/>
        <p:cNvGrpSpPr/>
        <p:nvPr/>
      </p:nvGrpSpPr>
      <p:grpSpPr>
        <a:xfrm>
          <a:off x="0" y="0"/>
          <a:ext cx="0" cy="0"/>
          <a:chOff x="0" y="0"/>
          <a:chExt cx="0" cy="0"/>
        </a:xfrm>
      </p:grpSpPr>
      <p:pic>
        <p:nvPicPr>
          <p:cNvPr id="246" name="Google Shape;246;p39"/>
          <p:cNvPicPr preferRelativeResize="0"/>
          <p:nvPr/>
        </p:nvPicPr>
        <p:blipFill rotWithShape="1">
          <a:blip r:embed="rId2">
            <a:alphaModFix/>
          </a:blip>
          <a:srcRect b="34585" l="130683" r="175247" t="-50527"/>
          <a:stretch/>
        </p:blipFill>
        <p:spPr>
          <a:xfrm>
            <a:off x="1325" y="-1637"/>
            <a:ext cx="9141450" cy="5146775"/>
          </a:xfrm>
          <a:prstGeom prst="rect">
            <a:avLst/>
          </a:prstGeom>
          <a:noFill/>
          <a:ln>
            <a:noFill/>
          </a:ln>
        </p:spPr>
      </p:pic>
      <p:sp>
        <p:nvSpPr>
          <p:cNvPr id="247" name="Google Shape;247;p39"/>
          <p:cNvSpPr txBox="1"/>
          <p:nvPr>
            <p:ph type="title"/>
          </p:nvPr>
        </p:nvSpPr>
        <p:spPr>
          <a:xfrm>
            <a:off x="715100" y="535000"/>
            <a:ext cx="3856800" cy="954000"/>
          </a:xfrm>
          <a:prstGeom prst="rect">
            <a:avLst/>
          </a:prstGeom>
          <a:ln>
            <a:noFill/>
          </a:ln>
        </p:spPr>
        <p:txBody>
          <a:bodyPr anchorCtr="0" anchor="t" bIns="91425" lIns="91425" spcFirstLastPara="1" rIns="91425" wrap="square" tIns="91425">
            <a:noAutofit/>
          </a:bodyPr>
          <a:lstStyle>
            <a:lvl1pPr lvl="0">
              <a:spcBef>
                <a:spcPts val="0"/>
              </a:spcBef>
              <a:spcAft>
                <a:spcPts val="0"/>
              </a:spcAft>
              <a:buClr>
                <a:schemeClr val="dk1"/>
              </a:buClr>
              <a:buSzPts val="2500"/>
              <a:buNone/>
              <a:defRPr sz="2500">
                <a:solidFill>
                  <a:schemeClr val="dk1"/>
                </a:solidFill>
              </a:defRPr>
            </a:lvl1pPr>
            <a:lvl2pPr lvl="1">
              <a:spcBef>
                <a:spcPts val="0"/>
              </a:spcBef>
              <a:spcAft>
                <a:spcPts val="0"/>
              </a:spcAft>
              <a:buClr>
                <a:schemeClr val="dk1"/>
              </a:buClr>
              <a:buSzPts val="2500"/>
              <a:buNone/>
              <a:defRPr sz="2500">
                <a:solidFill>
                  <a:schemeClr val="dk1"/>
                </a:solidFill>
              </a:defRPr>
            </a:lvl2pPr>
            <a:lvl3pPr lvl="2">
              <a:spcBef>
                <a:spcPts val="0"/>
              </a:spcBef>
              <a:spcAft>
                <a:spcPts val="0"/>
              </a:spcAft>
              <a:buClr>
                <a:schemeClr val="dk1"/>
              </a:buClr>
              <a:buSzPts val="2500"/>
              <a:buNone/>
              <a:defRPr sz="2500">
                <a:solidFill>
                  <a:schemeClr val="dk1"/>
                </a:solidFill>
              </a:defRPr>
            </a:lvl3pPr>
            <a:lvl4pPr lvl="3">
              <a:spcBef>
                <a:spcPts val="0"/>
              </a:spcBef>
              <a:spcAft>
                <a:spcPts val="0"/>
              </a:spcAft>
              <a:buClr>
                <a:schemeClr val="dk1"/>
              </a:buClr>
              <a:buSzPts val="2500"/>
              <a:buNone/>
              <a:defRPr sz="2500">
                <a:solidFill>
                  <a:schemeClr val="dk1"/>
                </a:solidFill>
              </a:defRPr>
            </a:lvl4pPr>
            <a:lvl5pPr lvl="4">
              <a:spcBef>
                <a:spcPts val="0"/>
              </a:spcBef>
              <a:spcAft>
                <a:spcPts val="0"/>
              </a:spcAft>
              <a:buClr>
                <a:schemeClr val="dk1"/>
              </a:buClr>
              <a:buSzPts val="2500"/>
              <a:buNone/>
              <a:defRPr sz="2500">
                <a:solidFill>
                  <a:schemeClr val="dk1"/>
                </a:solidFill>
              </a:defRPr>
            </a:lvl5pPr>
            <a:lvl6pPr lvl="5">
              <a:spcBef>
                <a:spcPts val="0"/>
              </a:spcBef>
              <a:spcAft>
                <a:spcPts val="0"/>
              </a:spcAft>
              <a:buClr>
                <a:schemeClr val="dk1"/>
              </a:buClr>
              <a:buSzPts val="2500"/>
              <a:buNone/>
              <a:defRPr sz="2500">
                <a:solidFill>
                  <a:schemeClr val="dk1"/>
                </a:solidFill>
              </a:defRPr>
            </a:lvl6pPr>
            <a:lvl7pPr lvl="6">
              <a:spcBef>
                <a:spcPts val="0"/>
              </a:spcBef>
              <a:spcAft>
                <a:spcPts val="0"/>
              </a:spcAft>
              <a:buClr>
                <a:schemeClr val="dk1"/>
              </a:buClr>
              <a:buSzPts val="2500"/>
              <a:buNone/>
              <a:defRPr sz="2500">
                <a:solidFill>
                  <a:schemeClr val="dk1"/>
                </a:solidFill>
              </a:defRPr>
            </a:lvl7pPr>
            <a:lvl8pPr lvl="7">
              <a:spcBef>
                <a:spcPts val="0"/>
              </a:spcBef>
              <a:spcAft>
                <a:spcPts val="0"/>
              </a:spcAft>
              <a:buClr>
                <a:schemeClr val="dk1"/>
              </a:buClr>
              <a:buSzPts val="2500"/>
              <a:buNone/>
              <a:defRPr sz="2500">
                <a:solidFill>
                  <a:schemeClr val="dk1"/>
                </a:solidFill>
              </a:defRPr>
            </a:lvl8pPr>
            <a:lvl9pPr lvl="8">
              <a:spcBef>
                <a:spcPts val="0"/>
              </a:spcBef>
              <a:spcAft>
                <a:spcPts val="0"/>
              </a:spcAft>
              <a:buClr>
                <a:schemeClr val="dk1"/>
              </a:buClr>
              <a:buSzPts val="2500"/>
              <a:buNone/>
              <a:defRPr sz="2500">
                <a:solidFill>
                  <a:schemeClr val="dk1"/>
                </a:solidFill>
              </a:defRPr>
            </a:lvl9pPr>
          </a:lstStyle>
          <a:p/>
        </p:txBody>
      </p:sp>
      <p:sp>
        <p:nvSpPr>
          <p:cNvPr id="248" name="Google Shape;248;p39"/>
          <p:cNvSpPr txBox="1"/>
          <p:nvPr>
            <p:ph idx="1" type="body"/>
          </p:nvPr>
        </p:nvSpPr>
        <p:spPr>
          <a:xfrm>
            <a:off x="715100" y="1641400"/>
            <a:ext cx="3856800" cy="726300"/>
          </a:xfrm>
          <a:prstGeom prst="rect">
            <a:avLst/>
          </a:prstGeom>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Char char="●"/>
              <a:defRPr sz="1200">
                <a:solidFill>
                  <a:schemeClr val="dk1"/>
                </a:solidFill>
              </a:defRPr>
            </a:lvl1pPr>
            <a:lvl2pPr indent="-304800" lvl="1" marL="914400">
              <a:lnSpc>
                <a:spcPct val="100000"/>
              </a:lnSpc>
              <a:spcBef>
                <a:spcPts val="0"/>
              </a:spcBef>
              <a:spcAft>
                <a:spcPts val="0"/>
              </a:spcAft>
              <a:buClr>
                <a:schemeClr val="dk1"/>
              </a:buClr>
              <a:buSzPts val="1200"/>
              <a:buChar char="○"/>
              <a:defRPr sz="1200">
                <a:solidFill>
                  <a:schemeClr val="dk1"/>
                </a:solidFill>
              </a:defRPr>
            </a:lvl2pPr>
            <a:lvl3pPr indent="-304800" lvl="2" marL="1371600">
              <a:lnSpc>
                <a:spcPct val="100000"/>
              </a:lnSpc>
              <a:spcBef>
                <a:spcPts val="0"/>
              </a:spcBef>
              <a:spcAft>
                <a:spcPts val="0"/>
              </a:spcAft>
              <a:buClr>
                <a:schemeClr val="dk1"/>
              </a:buClr>
              <a:buSzPts val="1200"/>
              <a:buChar char="■"/>
              <a:defRPr sz="1200">
                <a:solidFill>
                  <a:schemeClr val="dk1"/>
                </a:solidFill>
              </a:defRPr>
            </a:lvl3pPr>
            <a:lvl4pPr indent="-304800" lvl="3" marL="1828800">
              <a:lnSpc>
                <a:spcPct val="100000"/>
              </a:lnSpc>
              <a:spcBef>
                <a:spcPts val="0"/>
              </a:spcBef>
              <a:spcAft>
                <a:spcPts val="0"/>
              </a:spcAft>
              <a:buClr>
                <a:schemeClr val="dk1"/>
              </a:buClr>
              <a:buSzPts val="1200"/>
              <a:buChar char="●"/>
              <a:defRPr sz="1200">
                <a:solidFill>
                  <a:schemeClr val="dk1"/>
                </a:solidFill>
              </a:defRPr>
            </a:lvl4pPr>
            <a:lvl5pPr indent="-304800" lvl="4" marL="2286000">
              <a:lnSpc>
                <a:spcPct val="100000"/>
              </a:lnSpc>
              <a:spcBef>
                <a:spcPts val="0"/>
              </a:spcBef>
              <a:spcAft>
                <a:spcPts val="0"/>
              </a:spcAft>
              <a:buClr>
                <a:schemeClr val="dk1"/>
              </a:buClr>
              <a:buSzPts val="1200"/>
              <a:buChar char="○"/>
              <a:defRPr sz="1200">
                <a:solidFill>
                  <a:schemeClr val="dk1"/>
                </a:solidFill>
              </a:defRPr>
            </a:lvl5pPr>
            <a:lvl6pPr indent="-304800" lvl="5" marL="2743200">
              <a:lnSpc>
                <a:spcPct val="100000"/>
              </a:lnSpc>
              <a:spcBef>
                <a:spcPts val="0"/>
              </a:spcBef>
              <a:spcAft>
                <a:spcPts val="0"/>
              </a:spcAft>
              <a:buClr>
                <a:schemeClr val="dk1"/>
              </a:buClr>
              <a:buSzPts val="1200"/>
              <a:buChar char="■"/>
              <a:defRPr sz="1200">
                <a:solidFill>
                  <a:schemeClr val="dk1"/>
                </a:solidFill>
              </a:defRPr>
            </a:lvl6pPr>
            <a:lvl7pPr indent="-304800" lvl="6" marL="3200400">
              <a:lnSpc>
                <a:spcPct val="100000"/>
              </a:lnSpc>
              <a:spcBef>
                <a:spcPts val="0"/>
              </a:spcBef>
              <a:spcAft>
                <a:spcPts val="0"/>
              </a:spcAft>
              <a:buClr>
                <a:schemeClr val="dk1"/>
              </a:buClr>
              <a:buSzPts val="1200"/>
              <a:buChar char="●"/>
              <a:defRPr sz="1200">
                <a:solidFill>
                  <a:schemeClr val="dk1"/>
                </a:solidFill>
              </a:defRPr>
            </a:lvl7pPr>
            <a:lvl8pPr indent="-304800" lvl="7" marL="3657600">
              <a:lnSpc>
                <a:spcPct val="100000"/>
              </a:lnSpc>
              <a:spcBef>
                <a:spcPts val="0"/>
              </a:spcBef>
              <a:spcAft>
                <a:spcPts val="0"/>
              </a:spcAft>
              <a:buClr>
                <a:schemeClr val="dk1"/>
              </a:buClr>
              <a:buSzPts val="1200"/>
              <a:buChar char="○"/>
              <a:defRPr sz="1200">
                <a:solidFill>
                  <a:schemeClr val="dk1"/>
                </a:solidFill>
              </a:defRPr>
            </a:lvl8pPr>
            <a:lvl9pPr indent="-304800" lvl="8" marL="4114800">
              <a:lnSpc>
                <a:spcPct val="100000"/>
              </a:lnSpc>
              <a:spcBef>
                <a:spcPts val="0"/>
              </a:spcBef>
              <a:spcAft>
                <a:spcPts val="0"/>
              </a:spcAft>
              <a:buClr>
                <a:schemeClr val="dk1"/>
              </a:buClr>
              <a:buSzPts val="1200"/>
              <a:buChar char="■"/>
              <a:defRPr sz="1200">
                <a:solidFill>
                  <a:schemeClr val="dk1"/>
                </a:solidFill>
              </a:defRPr>
            </a:lvl9pPr>
          </a:lstStyle>
          <a:p/>
        </p:txBody>
      </p:sp>
      <p:sp>
        <p:nvSpPr>
          <p:cNvPr id="249" name="Google Shape;249;p39"/>
          <p:cNvSpPr/>
          <p:nvPr>
            <p:ph idx="2" type="pic"/>
          </p:nvPr>
        </p:nvSpPr>
        <p:spPr>
          <a:xfrm>
            <a:off x="5714900" y="-75"/>
            <a:ext cx="3429000" cy="5143500"/>
          </a:xfrm>
          <a:prstGeom prst="rect">
            <a:avLst/>
          </a:prstGeom>
          <a:noFill/>
          <a:ln>
            <a:noFill/>
          </a:ln>
        </p:spPr>
      </p:sp>
      <p:sp>
        <p:nvSpPr>
          <p:cNvPr id="250" name="Google Shape;250;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251" name="Shape 251"/>
        <p:cNvGrpSpPr/>
        <p:nvPr/>
      </p:nvGrpSpPr>
      <p:grpSpPr>
        <a:xfrm>
          <a:off x="0" y="0"/>
          <a:ext cx="0" cy="0"/>
          <a:chOff x="0" y="0"/>
          <a:chExt cx="0" cy="0"/>
        </a:xfrm>
      </p:grpSpPr>
      <p:pic>
        <p:nvPicPr>
          <p:cNvPr id="252" name="Google Shape;252;p40"/>
          <p:cNvPicPr preferRelativeResize="0"/>
          <p:nvPr/>
        </p:nvPicPr>
        <p:blipFill rotWithShape="1">
          <a:blip r:embed="rId2">
            <a:alphaModFix/>
          </a:blip>
          <a:srcRect b="2272" l="-19689" r="19690" t="41478"/>
          <a:stretch/>
        </p:blipFill>
        <p:spPr>
          <a:xfrm>
            <a:off x="0" y="0"/>
            <a:ext cx="9144000" cy="5143500"/>
          </a:xfrm>
          <a:prstGeom prst="rect">
            <a:avLst/>
          </a:prstGeom>
          <a:noFill/>
          <a:ln>
            <a:noFill/>
          </a:ln>
        </p:spPr>
      </p:pic>
      <p:sp>
        <p:nvSpPr>
          <p:cNvPr id="253" name="Google Shape;253;p40"/>
          <p:cNvSpPr txBox="1"/>
          <p:nvPr>
            <p:ph type="title"/>
          </p:nvPr>
        </p:nvSpPr>
        <p:spPr>
          <a:xfrm>
            <a:off x="715100" y="535000"/>
            <a:ext cx="7713900" cy="23172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254" name="Google Shape;254;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255" name="Shape 255"/>
        <p:cNvGrpSpPr/>
        <p:nvPr/>
      </p:nvGrpSpPr>
      <p:grpSpPr>
        <a:xfrm>
          <a:off x="0" y="0"/>
          <a:ext cx="0" cy="0"/>
          <a:chOff x="0" y="0"/>
          <a:chExt cx="0" cy="0"/>
        </a:xfrm>
      </p:grpSpPr>
      <p:pic>
        <p:nvPicPr>
          <p:cNvPr id="256" name="Google Shape;256;p41"/>
          <p:cNvPicPr preferRelativeResize="0"/>
          <p:nvPr/>
        </p:nvPicPr>
        <p:blipFill rotWithShape="1">
          <a:blip r:embed="rId2">
            <a:alphaModFix/>
          </a:blip>
          <a:srcRect b="-26994" l="7043" r="-48486" t="47434"/>
          <a:stretch/>
        </p:blipFill>
        <p:spPr>
          <a:xfrm flipH="1" rot="10800000">
            <a:off x="-12" y="-2285"/>
            <a:ext cx="9144000" cy="5148070"/>
          </a:xfrm>
          <a:prstGeom prst="rect">
            <a:avLst/>
          </a:prstGeom>
          <a:noFill/>
          <a:ln>
            <a:noFill/>
          </a:ln>
        </p:spPr>
      </p:pic>
      <p:sp>
        <p:nvSpPr>
          <p:cNvPr id="257" name="Google Shape;257;p41"/>
          <p:cNvSpPr txBox="1"/>
          <p:nvPr>
            <p:ph type="title"/>
          </p:nvPr>
        </p:nvSpPr>
        <p:spPr>
          <a:xfrm>
            <a:off x="720000" y="535000"/>
            <a:ext cx="5925300" cy="1250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7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8" name="Google Shape;258;p41"/>
          <p:cNvSpPr txBox="1"/>
          <p:nvPr>
            <p:ph idx="1" type="subTitle"/>
          </p:nvPr>
        </p:nvSpPr>
        <p:spPr>
          <a:xfrm>
            <a:off x="4572000" y="3358100"/>
            <a:ext cx="3856800" cy="1250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59" name="Google Shape;259;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27" name="Shape 27"/>
        <p:cNvGrpSpPr/>
        <p:nvPr/>
      </p:nvGrpSpPr>
      <p:grpSpPr>
        <a:xfrm>
          <a:off x="0" y="0"/>
          <a:ext cx="0" cy="0"/>
          <a:chOff x="0" y="0"/>
          <a:chExt cx="0" cy="0"/>
        </a:xfrm>
      </p:grpSpPr>
      <p:pic>
        <p:nvPicPr>
          <p:cNvPr id="28" name="Google Shape;28;p5"/>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
        <p:nvSpPr>
          <p:cNvPr id="29" name="Google Shape;29;p5"/>
          <p:cNvSpPr txBox="1"/>
          <p:nvPr>
            <p:ph idx="1" type="subTitle"/>
          </p:nvPr>
        </p:nvSpPr>
        <p:spPr>
          <a:xfrm>
            <a:off x="1189750" y="1742900"/>
            <a:ext cx="2907600" cy="21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0" name="Google Shape;30;p5"/>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31" name="Google Shape;31;p5"/>
          <p:cNvSpPr txBox="1"/>
          <p:nvPr>
            <p:ph idx="2" type="subTitle"/>
          </p:nvPr>
        </p:nvSpPr>
        <p:spPr>
          <a:xfrm>
            <a:off x="5046650" y="1742900"/>
            <a:ext cx="2907600" cy="21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 name="Google Shape;32;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0" name="Shape 260"/>
        <p:cNvGrpSpPr/>
        <p:nvPr/>
      </p:nvGrpSpPr>
      <p:grpSpPr>
        <a:xfrm>
          <a:off x="0" y="0"/>
          <a:ext cx="0" cy="0"/>
          <a:chOff x="0" y="0"/>
          <a:chExt cx="0" cy="0"/>
        </a:xfrm>
      </p:grpSpPr>
      <p:sp>
        <p:nvSpPr>
          <p:cNvPr id="261" name="Google Shape;261;p42"/>
          <p:cNvSpPr/>
          <p:nvPr>
            <p:ph idx="2" type="pic"/>
          </p:nvPr>
        </p:nvSpPr>
        <p:spPr>
          <a:xfrm>
            <a:off x="0" y="0"/>
            <a:ext cx="9144000" cy="5143500"/>
          </a:xfrm>
          <a:prstGeom prst="rect">
            <a:avLst/>
          </a:prstGeom>
          <a:noFill/>
          <a:ln>
            <a:noFill/>
          </a:ln>
        </p:spPr>
      </p:sp>
      <p:sp>
        <p:nvSpPr>
          <p:cNvPr id="262" name="Google Shape;262;p42"/>
          <p:cNvSpPr txBox="1"/>
          <p:nvPr>
            <p:ph type="title"/>
          </p:nvPr>
        </p:nvSpPr>
        <p:spPr>
          <a:xfrm>
            <a:off x="715100" y="4059800"/>
            <a:ext cx="7713600" cy="548700"/>
          </a:xfrm>
          <a:prstGeom prst="rect">
            <a:avLst/>
          </a:prstGeom>
          <a:solidFill>
            <a:schemeClr val="lt1"/>
          </a:solidFill>
        </p:spPr>
        <p:txBody>
          <a:bodyPr anchorCtr="0" anchor="ctr" bIns="91425" lIns="91425" spcFirstLastPara="1" rIns="91425" wrap="square" tIns="91425">
            <a:noAutofit/>
          </a:bodyPr>
          <a:lstStyle>
            <a:lvl1pPr lvl="0" algn="ctr">
              <a:spcBef>
                <a:spcPts val="0"/>
              </a:spcBef>
              <a:spcAft>
                <a:spcPts val="0"/>
              </a:spcAft>
              <a:buSzPts val="2500"/>
              <a:buNone/>
              <a:defRPr/>
            </a:lvl1pPr>
            <a:lvl2pPr lvl="1" algn="ctr">
              <a:spcBef>
                <a:spcPts val="0"/>
              </a:spcBef>
              <a:spcAft>
                <a:spcPts val="0"/>
              </a:spcAft>
              <a:buSzPts val="2500"/>
              <a:buNone/>
              <a:defRPr/>
            </a:lvl2pPr>
            <a:lvl3pPr lvl="2" algn="ctr">
              <a:spcBef>
                <a:spcPts val="0"/>
              </a:spcBef>
              <a:spcAft>
                <a:spcPts val="0"/>
              </a:spcAft>
              <a:buSzPts val="2500"/>
              <a:buNone/>
              <a:defRPr/>
            </a:lvl3pPr>
            <a:lvl4pPr lvl="3" algn="ctr">
              <a:spcBef>
                <a:spcPts val="0"/>
              </a:spcBef>
              <a:spcAft>
                <a:spcPts val="0"/>
              </a:spcAft>
              <a:buSzPts val="2500"/>
              <a:buNone/>
              <a:defRPr/>
            </a:lvl4pPr>
            <a:lvl5pPr lvl="4" algn="ctr">
              <a:spcBef>
                <a:spcPts val="0"/>
              </a:spcBef>
              <a:spcAft>
                <a:spcPts val="0"/>
              </a:spcAft>
              <a:buSzPts val="2500"/>
              <a:buNone/>
              <a:defRPr/>
            </a:lvl5pPr>
            <a:lvl6pPr lvl="5" algn="ctr">
              <a:spcBef>
                <a:spcPts val="0"/>
              </a:spcBef>
              <a:spcAft>
                <a:spcPts val="0"/>
              </a:spcAft>
              <a:buSzPts val="2500"/>
              <a:buNone/>
              <a:defRPr/>
            </a:lvl6pPr>
            <a:lvl7pPr lvl="6" algn="ctr">
              <a:spcBef>
                <a:spcPts val="0"/>
              </a:spcBef>
              <a:spcAft>
                <a:spcPts val="0"/>
              </a:spcAft>
              <a:buSzPts val="2500"/>
              <a:buNone/>
              <a:defRPr/>
            </a:lvl7pPr>
            <a:lvl8pPr lvl="7" algn="ctr">
              <a:spcBef>
                <a:spcPts val="0"/>
              </a:spcBef>
              <a:spcAft>
                <a:spcPts val="0"/>
              </a:spcAft>
              <a:buSzPts val="2500"/>
              <a:buNone/>
              <a:defRPr/>
            </a:lvl8pPr>
            <a:lvl9pPr lvl="8" algn="ctr">
              <a:spcBef>
                <a:spcPts val="0"/>
              </a:spcBef>
              <a:spcAft>
                <a:spcPts val="0"/>
              </a:spcAft>
              <a:buSzPts val="2500"/>
              <a:buNone/>
              <a:defRPr/>
            </a:lvl9pPr>
          </a:lstStyle>
          <a:p/>
        </p:txBody>
      </p:sp>
      <p:sp>
        <p:nvSpPr>
          <p:cNvPr id="263" name="Google Shape;263;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264" name="Shape 264"/>
        <p:cNvGrpSpPr/>
        <p:nvPr/>
      </p:nvGrpSpPr>
      <p:grpSpPr>
        <a:xfrm>
          <a:off x="0" y="0"/>
          <a:ext cx="0" cy="0"/>
          <a:chOff x="0" y="0"/>
          <a:chExt cx="0" cy="0"/>
        </a:xfrm>
      </p:grpSpPr>
      <p:pic>
        <p:nvPicPr>
          <p:cNvPr id="265" name="Google Shape;265;p43"/>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266" name="Google Shape;266;p43"/>
          <p:cNvPicPr preferRelativeResize="0"/>
          <p:nvPr/>
        </p:nvPicPr>
        <p:blipFill rotWithShape="1">
          <a:blip r:embed="rId2">
            <a:alphaModFix/>
          </a:blip>
          <a:srcRect b="-6811" l="-55210" r="55209" t="50562"/>
          <a:stretch/>
        </p:blipFill>
        <p:spPr>
          <a:xfrm flipH="1" rot="10800000">
            <a:off x="0" y="0"/>
            <a:ext cx="9144000" cy="5143500"/>
          </a:xfrm>
          <a:prstGeom prst="rect">
            <a:avLst/>
          </a:prstGeom>
          <a:noFill/>
          <a:ln>
            <a:noFill/>
          </a:ln>
        </p:spPr>
      </p:pic>
      <p:sp>
        <p:nvSpPr>
          <p:cNvPr id="267" name="Google Shape;267;p43"/>
          <p:cNvSpPr txBox="1"/>
          <p:nvPr>
            <p:ph hasCustomPrompt="1" type="title"/>
          </p:nvPr>
        </p:nvSpPr>
        <p:spPr>
          <a:xfrm>
            <a:off x="715100" y="3068600"/>
            <a:ext cx="7713900" cy="1539900"/>
          </a:xfrm>
          <a:prstGeom prst="rect">
            <a:avLst/>
          </a:prstGeom>
        </p:spPr>
        <p:txBody>
          <a:bodyPr anchorCtr="0" anchor="t" bIns="91425" lIns="91425" spcFirstLastPara="1" rIns="91425" wrap="square" tIns="91425">
            <a:noAutofit/>
          </a:bodyPr>
          <a:lstStyle>
            <a:lvl1pPr lvl="0">
              <a:spcBef>
                <a:spcPts val="0"/>
              </a:spcBef>
              <a:spcAft>
                <a:spcPts val="0"/>
              </a:spcAft>
              <a:buSzPts val="9600"/>
              <a:buNone/>
              <a:defRPr sz="9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68" name="Google Shape;268;p43"/>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69" name="Google Shape;269;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0" name="Shape 270"/>
        <p:cNvGrpSpPr/>
        <p:nvPr/>
      </p:nvGrpSpPr>
      <p:grpSpPr>
        <a:xfrm>
          <a:off x="0" y="0"/>
          <a:ext cx="0" cy="0"/>
          <a:chOff x="0" y="0"/>
          <a:chExt cx="0" cy="0"/>
        </a:xfrm>
      </p:grpSpPr>
      <p:sp>
        <p:nvSpPr>
          <p:cNvPr id="271" name="Google Shape;271;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1"/>
        </a:solidFill>
      </p:bgPr>
    </p:bg>
    <p:spTree>
      <p:nvGrpSpPr>
        <p:cNvPr id="272" name="Shape 272"/>
        <p:cNvGrpSpPr/>
        <p:nvPr/>
      </p:nvGrpSpPr>
      <p:grpSpPr>
        <a:xfrm>
          <a:off x="0" y="0"/>
          <a:ext cx="0" cy="0"/>
          <a:chOff x="0" y="0"/>
          <a:chExt cx="0" cy="0"/>
        </a:xfrm>
      </p:grpSpPr>
      <p:pic>
        <p:nvPicPr>
          <p:cNvPr id="273" name="Google Shape;273;p45"/>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274" name="Google Shape;274;p45"/>
          <p:cNvSpPr txBox="1"/>
          <p:nvPr>
            <p:ph hasCustomPrompt="1" type="title"/>
          </p:nvPr>
        </p:nvSpPr>
        <p:spPr>
          <a:xfrm>
            <a:off x="1070650" y="1367325"/>
            <a:ext cx="538500" cy="7362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3000"/>
              <a:buNone/>
              <a:defRPr sz="1800">
                <a:solidFill>
                  <a:schemeClr val="lt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75" name="Google Shape;275;p45"/>
          <p:cNvSpPr txBox="1"/>
          <p:nvPr>
            <p:ph idx="1" type="subTitle"/>
          </p:nvPr>
        </p:nvSpPr>
        <p:spPr>
          <a:xfrm>
            <a:off x="1609075" y="1367325"/>
            <a:ext cx="2607300" cy="7362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276" name="Google Shape;276;p45"/>
          <p:cNvSpPr txBox="1"/>
          <p:nvPr>
            <p:ph idx="2"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None/>
              <a:defRPr>
                <a:solidFill>
                  <a:schemeClr val="dk1"/>
                </a:solidFill>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p:txBody>
      </p:sp>
      <p:sp>
        <p:nvSpPr>
          <p:cNvPr id="277" name="Google Shape;277;p45"/>
          <p:cNvSpPr txBox="1"/>
          <p:nvPr>
            <p:ph hasCustomPrompt="1" idx="3" type="title"/>
          </p:nvPr>
        </p:nvSpPr>
        <p:spPr>
          <a:xfrm>
            <a:off x="1070650" y="2103525"/>
            <a:ext cx="538500" cy="7362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3000"/>
              <a:buNone/>
              <a:defRPr sz="1800">
                <a:solidFill>
                  <a:schemeClr val="lt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78" name="Google Shape;278;p45"/>
          <p:cNvSpPr txBox="1"/>
          <p:nvPr>
            <p:ph idx="4" type="subTitle"/>
          </p:nvPr>
        </p:nvSpPr>
        <p:spPr>
          <a:xfrm>
            <a:off x="1609075" y="2103524"/>
            <a:ext cx="2607300" cy="7362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279" name="Google Shape;279;p45"/>
          <p:cNvSpPr txBox="1"/>
          <p:nvPr>
            <p:ph hasCustomPrompt="1" idx="5" type="title"/>
          </p:nvPr>
        </p:nvSpPr>
        <p:spPr>
          <a:xfrm>
            <a:off x="1070650" y="2839750"/>
            <a:ext cx="538500" cy="7362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3000"/>
              <a:buNone/>
              <a:defRPr sz="1800">
                <a:solidFill>
                  <a:schemeClr val="lt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80" name="Google Shape;280;p45"/>
          <p:cNvSpPr txBox="1"/>
          <p:nvPr>
            <p:ph idx="6" type="subTitle"/>
          </p:nvPr>
        </p:nvSpPr>
        <p:spPr>
          <a:xfrm>
            <a:off x="1609075" y="2839748"/>
            <a:ext cx="2607300" cy="7362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281" name="Google Shape;281;p45"/>
          <p:cNvSpPr txBox="1"/>
          <p:nvPr>
            <p:ph hasCustomPrompt="1" idx="7" type="title"/>
          </p:nvPr>
        </p:nvSpPr>
        <p:spPr>
          <a:xfrm>
            <a:off x="1070650" y="3575950"/>
            <a:ext cx="538500" cy="7362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3000"/>
              <a:buNone/>
              <a:defRPr sz="1800">
                <a:solidFill>
                  <a:schemeClr val="lt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82" name="Google Shape;282;p45"/>
          <p:cNvSpPr txBox="1"/>
          <p:nvPr>
            <p:ph idx="8" type="subTitle"/>
          </p:nvPr>
        </p:nvSpPr>
        <p:spPr>
          <a:xfrm>
            <a:off x="1609075" y="3575948"/>
            <a:ext cx="2607300" cy="7362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283" name="Google Shape;283;p45"/>
          <p:cNvSpPr txBox="1"/>
          <p:nvPr>
            <p:ph hasCustomPrompt="1" idx="9" type="title"/>
          </p:nvPr>
        </p:nvSpPr>
        <p:spPr>
          <a:xfrm>
            <a:off x="4927449" y="1367325"/>
            <a:ext cx="538500" cy="7362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3000"/>
              <a:buNone/>
              <a:defRPr sz="1800">
                <a:solidFill>
                  <a:schemeClr val="lt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84" name="Google Shape;284;p45"/>
          <p:cNvSpPr txBox="1"/>
          <p:nvPr>
            <p:ph idx="13" type="subTitle"/>
          </p:nvPr>
        </p:nvSpPr>
        <p:spPr>
          <a:xfrm>
            <a:off x="5465950" y="1367325"/>
            <a:ext cx="2607300" cy="7362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285" name="Google Shape;285;p45"/>
          <p:cNvSpPr txBox="1"/>
          <p:nvPr>
            <p:ph hasCustomPrompt="1" idx="14" type="title"/>
          </p:nvPr>
        </p:nvSpPr>
        <p:spPr>
          <a:xfrm>
            <a:off x="4927449" y="2103522"/>
            <a:ext cx="538500" cy="7362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3000"/>
              <a:buNone/>
              <a:defRPr sz="1800">
                <a:solidFill>
                  <a:schemeClr val="lt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86" name="Google Shape;286;p45"/>
          <p:cNvSpPr txBox="1"/>
          <p:nvPr>
            <p:ph idx="15" type="subTitle"/>
          </p:nvPr>
        </p:nvSpPr>
        <p:spPr>
          <a:xfrm>
            <a:off x="5465950" y="2103519"/>
            <a:ext cx="2607300" cy="7362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287" name="Google Shape;287;p45"/>
          <p:cNvSpPr txBox="1"/>
          <p:nvPr>
            <p:ph hasCustomPrompt="1" idx="16" type="title"/>
          </p:nvPr>
        </p:nvSpPr>
        <p:spPr>
          <a:xfrm>
            <a:off x="4927449" y="2839728"/>
            <a:ext cx="538500" cy="7362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3000"/>
              <a:buNone/>
              <a:defRPr sz="1800">
                <a:solidFill>
                  <a:schemeClr val="lt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88" name="Google Shape;288;p45"/>
          <p:cNvSpPr txBox="1"/>
          <p:nvPr>
            <p:ph idx="17" type="subTitle"/>
          </p:nvPr>
        </p:nvSpPr>
        <p:spPr>
          <a:xfrm>
            <a:off x="5465950" y="2839721"/>
            <a:ext cx="2607300" cy="7362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289" name="Google Shape;289;p45"/>
          <p:cNvSpPr txBox="1"/>
          <p:nvPr>
            <p:ph hasCustomPrompt="1" idx="18" type="title"/>
          </p:nvPr>
        </p:nvSpPr>
        <p:spPr>
          <a:xfrm>
            <a:off x="4927449" y="3575925"/>
            <a:ext cx="538500" cy="7362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3000"/>
              <a:buNone/>
              <a:defRPr sz="1800">
                <a:solidFill>
                  <a:schemeClr val="lt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90" name="Google Shape;290;p45"/>
          <p:cNvSpPr txBox="1"/>
          <p:nvPr>
            <p:ph idx="19" type="subTitle"/>
          </p:nvPr>
        </p:nvSpPr>
        <p:spPr>
          <a:xfrm>
            <a:off x="5465950" y="3575916"/>
            <a:ext cx="2607300" cy="7362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291" name="Google Shape;291;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1"/>
        </a:solidFill>
      </p:bgPr>
    </p:bg>
    <p:spTree>
      <p:nvGrpSpPr>
        <p:cNvPr id="292" name="Shape 292"/>
        <p:cNvGrpSpPr/>
        <p:nvPr/>
      </p:nvGrpSpPr>
      <p:grpSpPr>
        <a:xfrm>
          <a:off x="0" y="0"/>
          <a:ext cx="0" cy="0"/>
          <a:chOff x="0" y="0"/>
          <a:chExt cx="0" cy="0"/>
        </a:xfrm>
      </p:grpSpPr>
      <p:pic>
        <p:nvPicPr>
          <p:cNvPr id="293" name="Google Shape;293;p46"/>
          <p:cNvPicPr preferRelativeResize="0"/>
          <p:nvPr/>
        </p:nvPicPr>
        <p:blipFill rotWithShape="1">
          <a:blip r:embed="rId2">
            <a:alphaModFix/>
          </a:blip>
          <a:srcRect b="-35825" l="-6643" r="27548" t="13471"/>
          <a:stretch/>
        </p:blipFill>
        <p:spPr>
          <a:xfrm>
            <a:off x="5819050" y="0"/>
            <a:ext cx="3324950" cy="5143500"/>
          </a:xfrm>
          <a:prstGeom prst="rect">
            <a:avLst/>
          </a:prstGeom>
          <a:noFill/>
          <a:ln>
            <a:noFill/>
          </a:ln>
        </p:spPr>
      </p:pic>
      <p:pic>
        <p:nvPicPr>
          <p:cNvPr id="294" name="Google Shape;294;p46"/>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295" name="Google Shape;295;p46"/>
          <p:cNvSpPr txBox="1"/>
          <p:nvPr>
            <p:ph idx="1" type="subTitle"/>
          </p:nvPr>
        </p:nvSpPr>
        <p:spPr>
          <a:xfrm>
            <a:off x="715100" y="1503175"/>
            <a:ext cx="5930100" cy="20052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296" name="Google Shape;296;p46"/>
          <p:cNvSpPr txBox="1"/>
          <p:nvPr>
            <p:ph idx="2" type="subTitle"/>
          </p:nvPr>
        </p:nvSpPr>
        <p:spPr>
          <a:xfrm>
            <a:off x="715100" y="3965300"/>
            <a:ext cx="5930100" cy="4560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297" name="Google Shape;297;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lt1"/>
        </a:solidFill>
      </p:bgPr>
    </p:bg>
    <p:spTree>
      <p:nvGrpSpPr>
        <p:cNvPr id="298" name="Shape 298"/>
        <p:cNvGrpSpPr/>
        <p:nvPr/>
      </p:nvGrpSpPr>
      <p:grpSpPr>
        <a:xfrm>
          <a:off x="0" y="0"/>
          <a:ext cx="0" cy="0"/>
          <a:chOff x="0" y="0"/>
          <a:chExt cx="0" cy="0"/>
        </a:xfrm>
      </p:grpSpPr>
      <p:pic>
        <p:nvPicPr>
          <p:cNvPr id="299" name="Google Shape;299;p47"/>
          <p:cNvPicPr preferRelativeResize="0"/>
          <p:nvPr/>
        </p:nvPicPr>
        <p:blipFill rotWithShape="1">
          <a:blip r:embed="rId2">
            <a:alphaModFix/>
          </a:blip>
          <a:srcRect b="2272" l="-19689" r="19690" t="41478"/>
          <a:stretch/>
        </p:blipFill>
        <p:spPr>
          <a:xfrm flipH="1" rot="10800000">
            <a:off x="0" y="-2285"/>
            <a:ext cx="9144000" cy="5148070"/>
          </a:xfrm>
          <a:prstGeom prst="rect">
            <a:avLst/>
          </a:prstGeom>
          <a:noFill/>
          <a:ln>
            <a:noFill/>
          </a:ln>
        </p:spPr>
      </p:pic>
      <p:sp>
        <p:nvSpPr>
          <p:cNvPr id="300" name="Google Shape;300;p47"/>
          <p:cNvSpPr txBox="1"/>
          <p:nvPr>
            <p:ph type="title"/>
          </p:nvPr>
        </p:nvSpPr>
        <p:spPr>
          <a:xfrm>
            <a:off x="715100" y="2259575"/>
            <a:ext cx="4276800" cy="2317200"/>
          </a:xfrm>
          <a:prstGeom prst="rect">
            <a:avLst/>
          </a:prstGeom>
          <a:ln>
            <a:noFill/>
          </a:ln>
        </p:spPr>
        <p:txBody>
          <a:bodyPr anchorCtr="0" anchor="t" bIns="91425" lIns="91425" spcFirstLastPara="1" rIns="91425" wrap="square" tIns="91425">
            <a:noAutofit/>
          </a:bodyPr>
          <a:lstStyle>
            <a:lvl1pPr lvl="0">
              <a:spcBef>
                <a:spcPts val="0"/>
              </a:spcBef>
              <a:spcAft>
                <a:spcPts val="0"/>
              </a:spcAft>
              <a:buClr>
                <a:schemeClr val="dk1"/>
              </a:buClr>
              <a:buSzPts val="2500"/>
              <a:buNone/>
              <a:defRPr sz="7000">
                <a:solidFill>
                  <a:schemeClr val="dk1"/>
                </a:solidFill>
              </a:defRPr>
            </a:lvl1pPr>
            <a:lvl2pPr lvl="1">
              <a:spcBef>
                <a:spcPts val="0"/>
              </a:spcBef>
              <a:spcAft>
                <a:spcPts val="0"/>
              </a:spcAft>
              <a:buClr>
                <a:schemeClr val="dk1"/>
              </a:buClr>
              <a:buSzPts val="2500"/>
              <a:buNone/>
              <a:defRPr sz="2500">
                <a:solidFill>
                  <a:schemeClr val="dk1"/>
                </a:solidFill>
              </a:defRPr>
            </a:lvl2pPr>
            <a:lvl3pPr lvl="2">
              <a:spcBef>
                <a:spcPts val="0"/>
              </a:spcBef>
              <a:spcAft>
                <a:spcPts val="0"/>
              </a:spcAft>
              <a:buClr>
                <a:schemeClr val="dk1"/>
              </a:buClr>
              <a:buSzPts val="2500"/>
              <a:buNone/>
              <a:defRPr sz="2500">
                <a:solidFill>
                  <a:schemeClr val="dk1"/>
                </a:solidFill>
              </a:defRPr>
            </a:lvl3pPr>
            <a:lvl4pPr lvl="3">
              <a:spcBef>
                <a:spcPts val="0"/>
              </a:spcBef>
              <a:spcAft>
                <a:spcPts val="0"/>
              </a:spcAft>
              <a:buClr>
                <a:schemeClr val="dk1"/>
              </a:buClr>
              <a:buSzPts val="2500"/>
              <a:buNone/>
              <a:defRPr sz="2500">
                <a:solidFill>
                  <a:schemeClr val="dk1"/>
                </a:solidFill>
              </a:defRPr>
            </a:lvl4pPr>
            <a:lvl5pPr lvl="4">
              <a:spcBef>
                <a:spcPts val="0"/>
              </a:spcBef>
              <a:spcAft>
                <a:spcPts val="0"/>
              </a:spcAft>
              <a:buClr>
                <a:schemeClr val="dk1"/>
              </a:buClr>
              <a:buSzPts val="2500"/>
              <a:buNone/>
              <a:defRPr sz="2500">
                <a:solidFill>
                  <a:schemeClr val="dk1"/>
                </a:solidFill>
              </a:defRPr>
            </a:lvl5pPr>
            <a:lvl6pPr lvl="5">
              <a:spcBef>
                <a:spcPts val="0"/>
              </a:spcBef>
              <a:spcAft>
                <a:spcPts val="0"/>
              </a:spcAft>
              <a:buClr>
                <a:schemeClr val="dk1"/>
              </a:buClr>
              <a:buSzPts val="2500"/>
              <a:buNone/>
              <a:defRPr sz="2500">
                <a:solidFill>
                  <a:schemeClr val="dk1"/>
                </a:solidFill>
              </a:defRPr>
            </a:lvl6pPr>
            <a:lvl7pPr lvl="6">
              <a:spcBef>
                <a:spcPts val="0"/>
              </a:spcBef>
              <a:spcAft>
                <a:spcPts val="0"/>
              </a:spcAft>
              <a:buClr>
                <a:schemeClr val="dk1"/>
              </a:buClr>
              <a:buSzPts val="2500"/>
              <a:buNone/>
              <a:defRPr sz="2500">
                <a:solidFill>
                  <a:schemeClr val="dk1"/>
                </a:solidFill>
              </a:defRPr>
            </a:lvl7pPr>
            <a:lvl8pPr lvl="7">
              <a:spcBef>
                <a:spcPts val="0"/>
              </a:spcBef>
              <a:spcAft>
                <a:spcPts val="0"/>
              </a:spcAft>
              <a:buClr>
                <a:schemeClr val="dk1"/>
              </a:buClr>
              <a:buSzPts val="2500"/>
              <a:buNone/>
              <a:defRPr sz="2500">
                <a:solidFill>
                  <a:schemeClr val="dk1"/>
                </a:solidFill>
              </a:defRPr>
            </a:lvl8pPr>
            <a:lvl9pPr lvl="8">
              <a:spcBef>
                <a:spcPts val="0"/>
              </a:spcBef>
              <a:spcAft>
                <a:spcPts val="0"/>
              </a:spcAft>
              <a:buClr>
                <a:schemeClr val="dk1"/>
              </a:buClr>
              <a:buSzPts val="2500"/>
              <a:buNone/>
              <a:defRPr sz="2500">
                <a:solidFill>
                  <a:schemeClr val="dk1"/>
                </a:solidFill>
              </a:defRPr>
            </a:lvl9pPr>
          </a:lstStyle>
          <a:p/>
        </p:txBody>
      </p:sp>
      <p:sp>
        <p:nvSpPr>
          <p:cNvPr id="301" name="Google Shape;301;p47"/>
          <p:cNvSpPr txBox="1"/>
          <p:nvPr>
            <p:ph idx="1" type="body"/>
          </p:nvPr>
        </p:nvSpPr>
        <p:spPr>
          <a:xfrm>
            <a:off x="4572000" y="535000"/>
            <a:ext cx="3856500" cy="809100"/>
          </a:xfrm>
          <a:prstGeom prst="rect">
            <a:avLst/>
          </a:prstGeom>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Char char="●"/>
              <a:defRPr sz="1400">
                <a:solidFill>
                  <a:schemeClr val="dk1"/>
                </a:solidFill>
              </a:defRPr>
            </a:lvl1pPr>
            <a:lvl2pPr indent="-304800" lvl="1" marL="914400">
              <a:lnSpc>
                <a:spcPct val="100000"/>
              </a:lnSpc>
              <a:spcBef>
                <a:spcPts val="0"/>
              </a:spcBef>
              <a:spcAft>
                <a:spcPts val="0"/>
              </a:spcAft>
              <a:buClr>
                <a:schemeClr val="dk1"/>
              </a:buClr>
              <a:buSzPts val="1200"/>
              <a:buChar char="○"/>
              <a:defRPr sz="1200">
                <a:solidFill>
                  <a:schemeClr val="dk1"/>
                </a:solidFill>
              </a:defRPr>
            </a:lvl2pPr>
            <a:lvl3pPr indent="-304800" lvl="2" marL="1371600">
              <a:lnSpc>
                <a:spcPct val="100000"/>
              </a:lnSpc>
              <a:spcBef>
                <a:spcPts val="0"/>
              </a:spcBef>
              <a:spcAft>
                <a:spcPts val="0"/>
              </a:spcAft>
              <a:buClr>
                <a:schemeClr val="dk1"/>
              </a:buClr>
              <a:buSzPts val="1200"/>
              <a:buChar char="■"/>
              <a:defRPr sz="1200">
                <a:solidFill>
                  <a:schemeClr val="dk1"/>
                </a:solidFill>
              </a:defRPr>
            </a:lvl3pPr>
            <a:lvl4pPr indent="-304800" lvl="3" marL="1828800">
              <a:lnSpc>
                <a:spcPct val="100000"/>
              </a:lnSpc>
              <a:spcBef>
                <a:spcPts val="0"/>
              </a:spcBef>
              <a:spcAft>
                <a:spcPts val="0"/>
              </a:spcAft>
              <a:buClr>
                <a:schemeClr val="dk1"/>
              </a:buClr>
              <a:buSzPts val="1200"/>
              <a:buChar char="●"/>
              <a:defRPr sz="1200">
                <a:solidFill>
                  <a:schemeClr val="dk1"/>
                </a:solidFill>
              </a:defRPr>
            </a:lvl4pPr>
            <a:lvl5pPr indent="-304800" lvl="4" marL="2286000">
              <a:lnSpc>
                <a:spcPct val="100000"/>
              </a:lnSpc>
              <a:spcBef>
                <a:spcPts val="0"/>
              </a:spcBef>
              <a:spcAft>
                <a:spcPts val="0"/>
              </a:spcAft>
              <a:buClr>
                <a:schemeClr val="dk1"/>
              </a:buClr>
              <a:buSzPts val="1200"/>
              <a:buChar char="○"/>
              <a:defRPr sz="1200">
                <a:solidFill>
                  <a:schemeClr val="dk1"/>
                </a:solidFill>
              </a:defRPr>
            </a:lvl5pPr>
            <a:lvl6pPr indent="-304800" lvl="5" marL="2743200">
              <a:lnSpc>
                <a:spcPct val="100000"/>
              </a:lnSpc>
              <a:spcBef>
                <a:spcPts val="0"/>
              </a:spcBef>
              <a:spcAft>
                <a:spcPts val="0"/>
              </a:spcAft>
              <a:buClr>
                <a:schemeClr val="dk1"/>
              </a:buClr>
              <a:buSzPts val="1200"/>
              <a:buChar char="■"/>
              <a:defRPr sz="1200">
                <a:solidFill>
                  <a:schemeClr val="dk1"/>
                </a:solidFill>
              </a:defRPr>
            </a:lvl6pPr>
            <a:lvl7pPr indent="-304800" lvl="6" marL="3200400">
              <a:lnSpc>
                <a:spcPct val="100000"/>
              </a:lnSpc>
              <a:spcBef>
                <a:spcPts val="0"/>
              </a:spcBef>
              <a:spcAft>
                <a:spcPts val="0"/>
              </a:spcAft>
              <a:buClr>
                <a:schemeClr val="dk1"/>
              </a:buClr>
              <a:buSzPts val="1200"/>
              <a:buChar char="●"/>
              <a:defRPr sz="1200">
                <a:solidFill>
                  <a:schemeClr val="dk1"/>
                </a:solidFill>
              </a:defRPr>
            </a:lvl7pPr>
            <a:lvl8pPr indent="-304800" lvl="7" marL="3657600">
              <a:lnSpc>
                <a:spcPct val="100000"/>
              </a:lnSpc>
              <a:spcBef>
                <a:spcPts val="0"/>
              </a:spcBef>
              <a:spcAft>
                <a:spcPts val="0"/>
              </a:spcAft>
              <a:buClr>
                <a:schemeClr val="dk1"/>
              </a:buClr>
              <a:buSzPts val="1200"/>
              <a:buChar char="○"/>
              <a:defRPr sz="1200">
                <a:solidFill>
                  <a:schemeClr val="dk1"/>
                </a:solidFill>
              </a:defRPr>
            </a:lvl8pPr>
            <a:lvl9pPr indent="-304800" lvl="8" marL="4114800">
              <a:lnSpc>
                <a:spcPct val="100000"/>
              </a:lnSpc>
              <a:spcBef>
                <a:spcPts val="0"/>
              </a:spcBef>
              <a:spcAft>
                <a:spcPts val="0"/>
              </a:spcAft>
              <a:buClr>
                <a:schemeClr val="dk1"/>
              </a:buClr>
              <a:buSzPts val="1200"/>
              <a:buChar char="■"/>
              <a:defRPr sz="1200">
                <a:solidFill>
                  <a:schemeClr val="dk1"/>
                </a:solidFill>
              </a:defRPr>
            </a:lvl9pPr>
          </a:lstStyle>
          <a:p/>
        </p:txBody>
      </p:sp>
      <p:sp>
        <p:nvSpPr>
          <p:cNvPr id="302" name="Google Shape;302;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bg>
      <p:bgPr>
        <a:solidFill>
          <a:schemeClr val="lt1"/>
        </a:solidFill>
      </p:bgPr>
    </p:bg>
    <p:spTree>
      <p:nvGrpSpPr>
        <p:cNvPr id="303" name="Shape 303"/>
        <p:cNvGrpSpPr/>
        <p:nvPr/>
      </p:nvGrpSpPr>
      <p:grpSpPr>
        <a:xfrm>
          <a:off x="0" y="0"/>
          <a:ext cx="0" cy="0"/>
          <a:chOff x="0" y="0"/>
          <a:chExt cx="0" cy="0"/>
        </a:xfrm>
      </p:grpSpPr>
      <p:pic>
        <p:nvPicPr>
          <p:cNvPr id="304" name="Google Shape;304;p48"/>
          <p:cNvPicPr preferRelativeResize="0"/>
          <p:nvPr/>
        </p:nvPicPr>
        <p:blipFill rotWithShape="1">
          <a:blip r:embed="rId2">
            <a:alphaModFix/>
          </a:blip>
          <a:srcRect b="-26994" l="7043" r="-48486" t="47434"/>
          <a:stretch/>
        </p:blipFill>
        <p:spPr>
          <a:xfrm flipH="1" rot="10800000">
            <a:off x="-12" y="-2285"/>
            <a:ext cx="9144000" cy="5148070"/>
          </a:xfrm>
          <a:prstGeom prst="rect">
            <a:avLst/>
          </a:prstGeom>
          <a:noFill/>
          <a:ln>
            <a:noFill/>
          </a:ln>
        </p:spPr>
      </p:pic>
      <p:sp>
        <p:nvSpPr>
          <p:cNvPr id="305" name="Google Shape;305;p48"/>
          <p:cNvSpPr txBox="1"/>
          <p:nvPr>
            <p:ph type="title"/>
          </p:nvPr>
        </p:nvSpPr>
        <p:spPr>
          <a:xfrm>
            <a:off x="715100" y="1931850"/>
            <a:ext cx="3704400" cy="548700"/>
          </a:xfrm>
          <a:prstGeom prst="rect">
            <a:avLst/>
          </a:prstGeom>
          <a:ln>
            <a:noFill/>
          </a:ln>
        </p:spPr>
        <p:txBody>
          <a:bodyPr anchorCtr="0" anchor="b" bIns="91425" lIns="91425" spcFirstLastPara="1" rIns="91425" wrap="square" tIns="91425">
            <a:noAutofit/>
          </a:bodyPr>
          <a:lstStyle>
            <a:lvl1pPr lvl="0">
              <a:spcBef>
                <a:spcPts val="0"/>
              </a:spcBef>
              <a:spcAft>
                <a:spcPts val="0"/>
              </a:spcAft>
              <a:buClr>
                <a:schemeClr val="dk1"/>
              </a:buClr>
              <a:buSzPts val="2500"/>
              <a:buNone/>
              <a:defRPr sz="2500">
                <a:solidFill>
                  <a:schemeClr val="dk1"/>
                </a:solidFill>
              </a:defRPr>
            </a:lvl1pPr>
            <a:lvl2pPr lvl="1">
              <a:spcBef>
                <a:spcPts val="0"/>
              </a:spcBef>
              <a:spcAft>
                <a:spcPts val="0"/>
              </a:spcAft>
              <a:buClr>
                <a:schemeClr val="dk1"/>
              </a:buClr>
              <a:buSzPts val="2500"/>
              <a:buNone/>
              <a:defRPr sz="2500">
                <a:solidFill>
                  <a:schemeClr val="dk1"/>
                </a:solidFill>
              </a:defRPr>
            </a:lvl2pPr>
            <a:lvl3pPr lvl="2">
              <a:spcBef>
                <a:spcPts val="0"/>
              </a:spcBef>
              <a:spcAft>
                <a:spcPts val="0"/>
              </a:spcAft>
              <a:buClr>
                <a:schemeClr val="dk1"/>
              </a:buClr>
              <a:buSzPts val="2500"/>
              <a:buNone/>
              <a:defRPr sz="2500">
                <a:solidFill>
                  <a:schemeClr val="dk1"/>
                </a:solidFill>
              </a:defRPr>
            </a:lvl3pPr>
            <a:lvl4pPr lvl="3">
              <a:spcBef>
                <a:spcPts val="0"/>
              </a:spcBef>
              <a:spcAft>
                <a:spcPts val="0"/>
              </a:spcAft>
              <a:buClr>
                <a:schemeClr val="dk1"/>
              </a:buClr>
              <a:buSzPts val="2500"/>
              <a:buNone/>
              <a:defRPr sz="2500">
                <a:solidFill>
                  <a:schemeClr val="dk1"/>
                </a:solidFill>
              </a:defRPr>
            </a:lvl4pPr>
            <a:lvl5pPr lvl="4">
              <a:spcBef>
                <a:spcPts val="0"/>
              </a:spcBef>
              <a:spcAft>
                <a:spcPts val="0"/>
              </a:spcAft>
              <a:buClr>
                <a:schemeClr val="dk1"/>
              </a:buClr>
              <a:buSzPts val="2500"/>
              <a:buNone/>
              <a:defRPr sz="2500">
                <a:solidFill>
                  <a:schemeClr val="dk1"/>
                </a:solidFill>
              </a:defRPr>
            </a:lvl5pPr>
            <a:lvl6pPr lvl="5">
              <a:spcBef>
                <a:spcPts val="0"/>
              </a:spcBef>
              <a:spcAft>
                <a:spcPts val="0"/>
              </a:spcAft>
              <a:buClr>
                <a:schemeClr val="dk1"/>
              </a:buClr>
              <a:buSzPts val="2500"/>
              <a:buNone/>
              <a:defRPr sz="2500">
                <a:solidFill>
                  <a:schemeClr val="dk1"/>
                </a:solidFill>
              </a:defRPr>
            </a:lvl6pPr>
            <a:lvl7pPr lvl="6">
              <a:spcBef>
                <a:spcPts val="0"/>
              </a:spcBef>
              <a:spcAft>
                <a:spcPts val="0"/>
              </a:spcAft>
              <a:buClr>
                <a:schemeClr val="dk1"/>
              </a:buClr>
              <a:buSzPts val="2500"/>
              <a:buNone/>
              <a:defRPr sz="2500">
                <a:solidFill>
                  <a:schemeClr val="dk1"/>
                </a:solidFill>
              </a:defRPr>
            </a:lvl7pPr>
            <a:lvl8pPr lvl="7">
              <a:spcBef>
                <a:spcPts val="0"/>
              </a:spcBef>
              <a:spcAft>
                <a:spcPts val="0"/>
              </a:spcAft>
              <a:buClr>
                <a:schemeClr val="dk1"/>
              </a:buClr>
              <a:buSzPts val="2500"/>
              <a:buNone/>
              <a:defRPr sz="2500">
                <a:solidFill>
                  <a:schemeClr val="dk1"/>
                </a:solidFill>
              </a:defRPr>
            </a:lvl8pPr>
            <a:lvl9pPr lvl="8">
              <a:spcBef>
                <a:spcPts val="0"/>
              </a:spcBef>
              <a:spcAft>
                <a:spcPts val="0"/>
              </a:spcAft>
              <a:buClr>
                <a:schemeClr val="dk1"/>
              </a:buClr>
              <a:buSzPts val="2500"/>
              <a:buNone/>
              <a:defRPr sz="2500">
                <a:solidFill>
                  <a:schemeClr val="dk1"/>
                </a:solidFill>
              </a:defRPr>
            </a:lvl9pPr>
          </a:lstStyle>
          <a:p/>
        </p:txBody>
      </p:sp>
      <p:sp>
        <p:nvSpPr>
          <p:cNvPr id="306" name="Google Shape;306;p48"/>
          <p:cNvSpPr txBox="1"/>
          <p:nvPr>
            <p:ph idx="1" type="body"/>
          </p:nvPr>
        </p:nvSpPr>
        <p:spPr>
          <a:xfrm>
            <a:off x="715100" y="2480550"/>
            <a:ext cx="3704400" cy="731100"/>
          </a:xfrm>
          <a:prstGeom prst="rect">
            <a:avLst/>
          </a:prstGeom>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Char char="●"/>
              <a:defRPr sz="1200">
                <a:solidFill>
                  <a:schemeClr val="dk1"/>
                </a:solidFill>
              </a:defRPr>
            </a:lvl1pPr>
            <a:lvl2pPr indent="-304800" lvl="1" marL="914400">
              <a:lnSpc>
                <a:spcPct val="100000"/>
              </a:lnSpc>
              <a:spcBef>
                <a:spcPts val="0"/>
              </a:spcBef>
              <a:spcAft>
                <a:spcPts val="0"/>
              </a:spcAft>
              <a:buClr>
                <a:schemeClr val="dk1"/>
              </a:buClr>
              <a:buSzPts val="1200"/>
              <a:buChar char="○"/>
              <a:defRPr sz="1200">
                <a:solidFill>
                  <a:schemeClr val="dk1"/>
                </a:solidFill>
              </a:defRPr>
            </a:lvl2pPr>
            <a:lvl3pPr indent="-304800" lvl="2" marL="1371600">
              <a:lnSpc>
                <a:spcPct val="100000"/>
              </a:lnSpc>
              <a:spcBef>
                <a:spcPts val="0"/>
              </a:spcBef>
              <a:spcAft>
                <a:spcPts val="0"/>
              </a:spcAft>
              <a:buClr>
                <a:schemeClr val="dk1"/>
              </a:buClr>
              <a:buSzPts val="1200"/>
              <a:buChar char="■"/>
              <a:defRPr sz="1200">
                <a:solidFill>
                  <a:schemeClr val="dk1"/>
                </a:solidFill>
              </a:defRPr>
            </a:lvl3pPr>
            <a:lvl4pPr indent="-304800" lvl="3" marL="1828800">
              <a:lnSpc>
                <a:spcPct val="100000"/>
              </a:lnSpc>
              <a:spcBef>
                <a:spcPts val="0"/>
              </a:spcBef>
              <a:spcAft>
                <a:spcPts val="0"/>
              </a:spcAft>
              <a:buClr>
                <a:schemeClr val="dk1"/>
              </a:buClr>
              <a:buSzPts val="1200"/>
              <a:buChar char="●"/>
              <a:defRPr sz="1200">
                <a:solidFill>
                  <a:schemeClr val="dk1"/>
                </a:solidFill>
              </a:defRPr>
            </a:lvl4pPr>
            <a:lvl5pPr indent="-304800" lvl="4" marL="2286000">
              <a:lnSpc>
                <a:spcPct val="100000"/>
              </a:lnSpc>
              <a:spcBef>
                <a:spcPts val="0"/>
              </a:spcBef>
              <a:spcAft>
                <a:spcPts val="0"/>
              </a:spcAft>
              <a:buClr>
                <a:schemeClr val="dk1"/>
              </a:buClr>
              <a:buSzPts val="1200"/>
              <a:buChar char="○"/>
              <a:defRPr sz="1200">
                <a:solidFill>
                  <a:schemeClr val="dk1"/>
                </a:solidFill>
              </a:defRPr>
            </a:lvl5pPr>
            <a:lvl6pPr indent="-304800" lvl="5" marL="2743200">
              <a:lnSpc>
                <a:spcPct val="100000"/>
              </a:lnSpc>
              <a:spcBef>
                <a:spcPts val="0"/>
              </a:spcBef>
              <a:spcAft>
                <a:spcPts val="0"/>
              </a:spcAft>
              <a:buClr>
                <a:schemeClr val="dk1"/>
              </a:buClr>
              <a:buSzPts val="1200"/>
              <a:buChar char="■"/>
              <a:defRPr sz="1200">
                <a:solidFill>
                  <a:schemeClr val="dk1"/>
                </a:solidFill>
              </a:defRPr>
            </a:lvl6pPr>
            <a:lvl7pPr indent="-304800" lvl="6" marL="3200400">
              <a:lnSpc>
                <a:spcPct val="100000"/>
              </a:lnSpc>
              <a:spcBef>
                <a:spcPts val="0"/>
              </a:spcBef>
              <a:spcAft>
                <a:spcPts val="0"/>
              </a:spcAft>
              <a:buClr>
                <a:schemeClr val="dk1"/>
              </a:buClr>
              <a:buSzPts val="1200"/>
              <a:buChar char="●"/>
              <a:defRPr sz="1200">
                <a:solidFill>
                  <a:schemeClr val="dk1"/>
                </a:solidFill>
              </a:defRPr>
            </a:lvl7pPr>
            <a:lvl8pPr indent="-304800" lvl="7" marL="3657600">
              <a:lnSpc>
                <a:spcPct val="100000"/>
              </a:lnSpc>
              <a:spcBef>
                <a:spcPts val="0"/>
              </a:spcBef>
              <a:spcAft>
                <a:spcPts val="0"/>
              </a:spcAft>
              <a:buClr>
                <a:schemeClr val="dk1"/>
              </a:buClr>
              <a:buSzPts val="1200"/>
              <a:buChar char="○"/>
              <a:defRPr sz="1200">
                <a:solidFill>
                  <a:schemeClr val="dk1"/>
                </a:solidFill>
              </a:defRPr>
            </a:lvl8pPr>
            <a:lvl9pPr indent="-304800" lvl="8" marL="4114800">
              <a:lnSpc>
                <a:spcPct val="100000"/>
              </a:lnSpc>
              <a:spcBef>
                <a:spcPts val="0"/>
              </a:spcBef>
              <a:spcAft>
                <a:spcPts val="0"/>
              </a:spcAft>
              <a:buClr>
                <a:schemeClr val="dk1"/>
              </a:buClr>
              <a:buSzPts val="1200"/>
              <a:buChar char="■"/>
              <a:defRPr sz="1200">
                <a:solidFill>
                  <a:schemeClr val="dk1"/>
                </a:solidFill>
              </a:defRPr>
            </a:lvl9pPr>
          </a:lstStyle>
          <a:p/>
        </p:txBody>
      </p:sp>
      <p:sp>
        <p:nvSpPr>
          <p:cNvPr id="307" name="Google Shape;307;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bg>
      <p:bgPr>
        <a:solidFill>
          <a:schemeClr val="lt1"/>
        </a:solidFill>
      </p:bgPr>
    </p:bg>
    <p:spTree>
      <p:nvGrpSpPr>
        <p:cNvPr id="308" name="Shape 308"/>
        <p:cNvGrpSpPr/>
        <p:nvPr/>
      </p:nvGrpSpPr>
      <p:grpSpPr>
        <a:xfrm>
          <a:off x="0" y="0"/>
          <a:ext cx="0" cy="0"/>
          <a:chOff x="0" y="0"/>
          <a:chExt cx="0" cy="0"/>
        </a:xfrm>
      </p:grpSpPr>
      <p:pic>
        <p:nvPicPr>
          <p:cNvPr id="309" name="Google Shape;309;p49"/>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310" name="Google Shape;310;p49"/>
          <p:cNvSpPr txBox="1"/>
          <p:nvPr>
            <p:ph type="title"/>
          </p:nvPr>
        </p:nvSpPr>
        <p:spPr>
          <a:xfrm>
            <a:off x="4302272" y="1931850"/>
            <a:ext cx="3704400" cy="548700"/>
          </a:xfrm>
          <a:prstGeom prst="rect">
            <a:avLst/>
          </a:prstGeom>
          <a:ln>
            <a:noFill/>
          </a:ln>
        </p:spPr>
        <p:txBody>
          <a:bodyPr anchorCtr="0" anchor="b" bIns="91425" lIns="91425" spcFirstLastPara="1" rIns="91425" wrap="square" tIns="91425">
            <a:noAutofit/>
          </a:bodyPr>
          <a:lstStyle>
            <a:lvl1pPr lvl="0">
              <a:spcBef>
                <a:spcPts val="0"/>
              </a:spcBef>
              <a:spcAft>
                <a:spcPts val="0"/>
              </a:spcAft>
              <a:buClr>
                <a:schemeClr val="dk1"/>
              </a:buClr>
              <a:buSzPts val="2500"/>
              <a:buNone/>
              <a:defRPr sz="2500">
                <a:solidFill>
                  <a:schemeClr val="dk1"/>
                </a:solidFill>
              </a:defRPr>
            </a:lvl1pPr>
            <a:lvl2pPr lvl="1">
              <a:spcBef>
                <a:spcPts val="0"/>
              </a:spcBef>
              <a:spcAft>
                <a:spcPts val="0"/>
              </a:spcAft>
              <a:buClr>
                <a:schemeClr val="dk1"/>
              </a:buClr>
              <a:buSzPts val="2500"/>
              <a:buNone/>
              <a:defRPr sz="2500">
                <a:solidFill>
                  <a:schemeClr val="dk1"/>
                </a:solidFill>
              </a:defRPr>
            </a:lvl2pPr>
            <a:lvl3pPr lvl="2">
              <a:spcBef>
                <a:spcPts val="0"/>
              </a:spcBef>
              <a:spcAft>
                <a:spcPts val="0"/>
              </a:spcAft>
              <a:buClr>
                <a:schemeClr val="dk1"/>
              </a:buClr>
              <a:buSzPts val="2500"/>
              <a:buNone/>
              <a:defRPr sz="2500">
                <a:solidFill>
                  <a:schemeClr val="dk1"/>
                </a:solidFill>
              </a:defRPr>
            </a:lvl3pPr>
            <a:lvl4pPr lvl="3">
              <a:spcBef>
                <a:spcPts val="0"/>
              </a:spcBef>
              <a:spcAft>
                <a:spcPts val="0"/>
              </a:spcAft>
              <a:buClr>
                <a:schemeClr val="dk1"/>
              </a:buClr>
              <a:buSzPts val="2500"/>
              <a:buNone/>
              <a:defRPr sz="2500">
                <a:solidFill>
                  <a:schemeClr val="dk1"/>
                </a:solidFill>
              </a:defRPr>
            </a:lvl4pPr>
            <a:lvl5pPr lvl="4">
              <a:spcBef>
                <a:spcPts val="0"/>
              </a:spcBef>
              <a:spcAft>
                <a:spcPts val="0"/>
              </a:spcAft>
              <a:buClr>
                <a:schemeClr val="dk1"/>
              </a:buClr>
              <a:buSzPts val="2500"/>
              <a:buNone/>
              <a:defRPr sz="2500">
                <a:solidFill>
                  <a:schemeClr val="dk1"/>
                </a:solidFill>
              </a:defRPr>
            </a:lvl5pPr>
            <a:lvl6pPr lvl="5">
              <a:spcBef>
                <a:spcPts val="0"/>
              </a:spcBef>
              <a:spcAft>
                <a:spcPts val="0"/>
              </a:spcAft>
              <a:buClr>
                <a:schemeClr val="dk1"/>
              </a:buClr>
              <a:buSzPts val="2500"/>
              <a:buNone/>
              <a:defRPr sz="2500">
                <a:solidFill>
                  <a:schemeClr val="dk1"/>
                </a:solidFill>
              </a:defRPr>
            </a:lvl6pPr>
            <a:lvl7pPr lvl="6">
              <a:spcBef>
                <a:spcPts val="0"/>
              </a:spcBef>
              <a:spcAft>
                <a:spcPts val="0"/>
              </a:spcAft>
              <a:buClr>
                <a:schemeClr val="dk1"/>
              </a:buClr>
              <a:buSzPts val="2500"/>
              <a:buNone/>
              <a:defRPr sz="2500">
                <a:solidFill>
                  <a:schemeClr val="dk1"/>
                </a:solidFill>
              </a:defRPr>
            </a:lvl7pPr>
            <a:lvl8pPr lvl="7">
              <a:spcBef>
                <a:spcPts val="0"/>
              </a:spcBef>
              <a:spcAft>
                <a:spcPts val="0"/>
              </a:spcAft>
              <a:buClr>
                <a:schemeClr val="dk1"/>
              </a:buClr>
              <a:buSzPts val="2500"/>
              <a:buNone/>
              <a:defRPr sz="2500">
                <a:solidFill>
                  <a:schemeClr val="dk1"/>
                </a:solidFill>
              </a:defRPr>
            </a:lvl8pPr>
            <a:lvl9pPr lvl="8">
              <a:spcBef>
                <a:spcPts val="0"/>
              </a:spcBef>
              <a:spcAft>
                <a:spcPts val="0"/>
              </a:spcAft>
              <a:buClr>
                <a:schemeClr val="dk1"/>
              </a:buClr>
              <a:buSzPts val="2500"/>
              <a:buNone/>
              <a:defRPr sz="2500">
                <a:solidFill>
                  <a:schemeClr val="dk1"/>
                </a:solidFill>
              </a:defRPr>
            </a:lvl9pPr>
          </a:lstStyle>
          <a:p/>
        </p:txBody>
      </p:sp>
      <p:sp>
        <p:nvSpPr>
          <p:cNvPr id="311" name="Google Shape;311;p49"/>
          <p:cNvSpPr txBox="1"/>
          <p:nvPr>
            <p:ph idx="1" type="body"/>
          </p:nvPr>
        </p:nvSpPr>
        <p:spPr>
          <a:xfrm>
            <a:off x="4302272" y="2480550"/>
            <a:ext cx="3704400" cy="731100"/>
          </a:xfrm>
          <a:prstGeom prst="rect">
            <a:avLst/>
          </a:prstGeom>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Char char="●"/>
              <a:defRPr sz="1200">
                <a:solidFill>
                  <a:schemeClr val="dk1"/>
                </a:solidFill>
              </a:defRPr>
            </a:lvl1pPr>
            <a:lvl2pPr indent="-304800" lvl="1" marL="914400">
              <a:lnSpc>
                <a:spcPct val="100000"/>
              </a:lnSpc>
              <a:spcBef>
                <a:spcPts val="0"/>
              </a:spcBef>
              <a:spcAft>
                <a:spcPts val="0"/>
              </a:spcAft>
              <a:buClr>
                <a:schemeClr val="dk1"/>
              </a:buClr>
              <a:buSzPts val="1200"/>
              <a:buChar char="○"/>
              <a:defRPr sz="1200">
                <a:solidFill>
                  <a:schemeClr val="dk1"/>
                </a:solidFill>
              </a:defRPr>
            </a:lvl2pPr>
            <a:lvl3pPr indent="-304800" lvl="2" marL="1371600">
              <a:lnSpc>
                <a:spcPct val="100000"/>
              </a:lnSpc>
              <a:spcBef>
                <a:spcPts val="0"/>
              </a:spcBef>
              <a:spcAft>
                <a:spcPts val="0"/>
              </a:spcAft>
              <a:buClr>
                <a:schemeClr val="dk1"/>
              </a:buClr>
              <a:buSzPts val="1200"/>
              <a:buChar char="■"/>
              <a:defRPr sz="1200">
                <a:solidFill>
                  <a:schemeClr val="dk1"/>
                </a:solidFill>
              </a:defRPr>
            </a:lvl3pPr>
            <a:lvl4pPr indent="-304800" lvl="3" marL="1828800">
              <a:lnSpc>
                <a:spcPct val="100000"/>
              </a:lnSpc>
              <a:spcBef>
                <a:spcPts val="0"/>
              </a:spcBef>
              <a:spcAft>
                <a:spcPts val="0"/>
              </a:spcAft>
              <a:buClr>
                <a:schemeClr val="dk1"/>
              </a:buClr>
              <a:buSzPts val="1200"/>
              <a:buChar char="●"/>
              <a:defRPr sz="1200">
                <a:solidFill>
                  <a:schemeClr val="dk1"/>
                </a:solidFill>
              </a:defRPr>
            </a:lvl4pPr>
            <a:lvl5pPr indent="-304800" lvl="4" marL="2286000">
              <a:lnSpc>
                <a:spcPct val="100000"/>
              </a:lnSpc>
              <a:spcBef>
                <a:spcPts val="0"/>
              </a:spcBef>
              <a:spcAft>
                <a:spcPts val="0"/>
              </a:spcAft>
              <a:buClr>
                <a:schemeClr val="dk1"/>
              </a:buClr>
              <a:buSzPts val="1200"/>
              <a:buChar char="○"/>
              <a:defRPr sz="1200">
                <a:solidFill>
                  <a:schemeClr val="dk1"/>
                </a:solidFill>
              </a:defRPr>
            </a:lvl5pPr>
            <a:lvl6pPr indent="-304800" lvl="5" marL="2743200">
              <a:lnSpc>
                <a:spcPct val="100000"/>
              </a:lnSpc>
              <a:spcBef>
                <a:spcPts val="0"/>
              </a:spcBef>
              <a:spcAft>
                <a:spcPts val="0"/>
              </a:spcAft>
              <a:buClr>
                <a:schemeClr val="dk1"/>
              </a:buClr>
              <a:buSzPts val="1200"/>
              <a:buChar char="■"/>
              <a:defRPr sz="1200">
                <a:solidFill>
                  <a:schemeClr val="dk1"/>
                </a:solidFill>
              </a:defRPr>
            </a:lvl6pPr>
            <a:lvl7pPr indent="-304800" lvl="6" marL="3200400">
              <a:lnSpc>
                <a:spcPct val="100000"/>
              </a:lnSpc>
              <a:spcBef>
                <a:spcPts val="0"/>
              </a:spcBef>
              <a:spcAft>
                <a:spcPts val="0"/>
              </a:spcAft>
              <a:buClr>
                <a:schemeClr val="dk1"/>
              </a:buClr>
              <a:buSzPts val="1200"/>
              <a:buChar char="●"/>
              <a:defRPr sz="1200">
                <a:solidFill>
                  <a:schemeClr val="dk1"/>
                </a:solidFill>
              </a:defRPr>
            </a:lvl7pPr>
            <a:lvl8pPr indent="-304800" lvl="7" marL="3657600">
              <a:lnSpc>
                <a:spcPct val="100000"/>
              </a:lnSpc>
              <a:spcBef>
                <a:spcPts val="0"/>
              </a:spcBef>
              <a:spcAft>
                <a:spcPts val="0"/>
              </a:spcAft>
              <a:buClr>
                <a:schemeClr val="dk1"/>
              </a:buClr>
              <a:buSzPts val="1200"/>
              <a:buChar char="○"/>
              <a:defRPr sz="1200">
                <a:solidFill>
                  <a:schemeClr val="dk1"/>
                </a:solidFill>
              </a:defRPr>
            </a:lvl8pPr>
            <a:lvl9pPr indent="-304800" lvl="8" marL="4114800">
              <a:lnSpc>
                <a:spcPct val="100000"/>
              </a:lnSpc>
              <a:spcBef>
                <a:spcPts val="0"/>
              </a:spcBef>
              <a:spcAft>
                <a:spcPts val="0"/>
              </a:spcAft>
              <a:buClr>
                <a:schemeClr val="dk1"/>
              </a:buClr>
              <a:buSzPts val="1200"/>
              <a:buChar char="■"/>
              <a:defRPr sz="1200">
                <a:solidFill>
                  <a:schemeClr val="dk1"/>
                </a:solidFill>
              </a:defRPr>
            </a:lvl9pPr>
          </a:lstStyle>
          <a:p/>
        </p:txBody>
      </p:sp>
      <p:sp>
        <p:nvSpPr>
          <p:cNvPr id="312" name="Google Shape;312;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
    <p:bg>
      <p:bgPr>
        <a:solidFill>
          <a:schemeClr val="lt1"/>
        </a:solidFill>
      </p:bgPr>
    </p:bg>
    <p:spTree>
      <p:nvGrpSpPr>
        <p:cNvPr id="313" name="Shape 313"/>
        <p:cNvGrpSpPr/>
        <p:nvPr/>
      </p:nvGrpSpPr>
      <p:grpSpPr>
        <a:xfrm>
          <a:off x="0" y="0"/>
          <a:ext cx="0" cy="0"/>
          <a:chOff x="0" y="0"/>
          <a:chExt cx="0" cy="0"/>
        </a:xfrm>
      </p:grpSpPr>
      <p:pic>
        <p:nvPicPr>
          <p:cNvPr id="314" name="Google Shape;314;p50"/>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
        <p:nvSpPr>
          <p:cNvPr id="315" name="Google Shape;315;p50"/>
          <p:cNvSpPr txBox="1"/>
          <p:nvPr>
            <p:ph type="title"/>
          </p:nvPr>
        </p:nvSpPr>
        <p:spPr>
          <a:xfrm>
            <a:off x="1545472" y="1931850"/>
            <a:ext cx="3704400" cy="548700"/>
          </a:xfrm>
          <a:prstGeom prst="rect">
            <a:avLst/>
          </a:prstGeom>
          <a:ln>
            <a:noFill/>
          </a:ln>
        </p:spPr>
        <p:txBody>
          <a:bodyPr anchorCtr="0" anchor="b" bIns="91425" lIns="91425" spcFirstLastPara="1" rIns="91425" wrap="square" tIns="91425">
            <a:noAutofit/>
          </a:bodyPr>
          <a:lstStyle>
            <a:lvl1pPr lvl="0">
              <a:spcBef>
                <a:spcPts val="0"/>
              </a:spcBef>
              <a:spcAft>
                <a:spcPts val="0"/>
              </a:spcAft>
              <a:buClr>
                <a:schemeClr val="dk1"/>
              </a:buClr>
              <a:buSzPts val="2500"/>
              <a:buNone/>
              <a:defRPr sz="2500">
                <a:solidFill>
                  <a:schemeClr val="dk1"/>
                </a:solidFill>
              </a:defRPr>
            </a:lvl1pPr>
            <a:lvl2pPr lvl="1">
              <a:spcBef>
                <a:spcPts val="0"/>
              </a:spcBef>
              <a:spcAft>
                <a:spcPts val="0"/>
              </a:spcAft>
              <a:buClr>
                <a:schemeClr val="dk1"/>
              </a:buClr>
              <a:buSzPts val="2500"/>
              <a:buNone/>
              <a:defRPr sz="2500">
                <a:solidFill>
                  <a:schemeClr val="dk1"/>
                </a:solidFill>
              </a:defRPr>
            </a:lvl2pPr>
            <a:lvl3pPr lvl="2">
              <a:spcBef>
                <a:spcPts val="0"/>
              </a:spcBef>
              <a:spcAft>
                <a:spcPts val="0"/>
              </a:spcAft>
              <a:buClr>
                <a:schemeClr val="dk1"/>
              </a:buClr>
              <a:buSzPts val="2500"/>
              <a:buNone/>
              <a:defRPr sz="2500">
                <a:solidFill>
                  <a:schemeClr val="dk1"/>
                </a:solidFill>
              </a:defRPr>
            </a:lvl3pPr>
            <a:lvl4pPr lvl="3">
              <a:spcBef>
                <a:spcPts val="0"/>
              </a:spcBef>
              <a:spcAft>
                <a:spcPts val="0"/>
              </a:spcAft>
              <a:buClr>
                <a:schemeClr val="dk1"/>
              </a:buClr>
              <a:buSzPts val="2500"/>
              <a:buNone/>
              <a:defRPr sz="2500">
                <a:solidFill>
                  <a:schemeClr val="dk1"/>
                </a:solidFill>
              </a:defRPr>
            </a:lvl4pPr>
            <a:lvl5pPr lvl="4">
              <a:spcBef>
                <a:spcPts val="0"/>
              </a:spcBef>
              <a:spcAft>
                <a:spcPts val="0"/>
              </a:spcAft>
              <a:buClr>
                <a:schemeClr val="dk1"/>
              </a:buClr>
              <a:buSzPts val="2500"/>
              <a:buNone/>
              <a:defRPr sz="2500">
                <a:solidFill>
                  <a:schemeClr val="dk1"/>
                </a:solidFill>
              </a:defRPr>
            </a:lvl5pPr>
            <a:lvl6pPr lvl="5">
              <a:spcBef>
                <a:spcPts val="0"/>
              </a:spcBef>
              <a:spcAft>
                <a:spcPts val="0"/>
              </a:spcAft>
              <a:buClr>
                <a:schemeClr val="dk1"/>
              </a:buClr>
              <a:buSzPts val="2500"/>
              <a:buNone/>
              <a:defRPr sz="2500">
                <a:solidFill>
                  <a:schemeClr val="dk1"/>
                </a:solidFill>
              </a:defRPr>
            </a:lvl6pPr>
            <a:lvl7pPr lvl="6">
              <a:spcBef>
                <a:spcPts val="0"/>
              </a:spcBef>
              <a:spcAft>
                <a:spcPts val="0"/>
              </a:spcAft>
              <a:buClr>
                <a:schemeClr val="dk1"/>
              </a:buClr>
              <a:buSzPts val="2500"/>
              <a:buNone/>
              <a:defRPr sz="2500">
                <a:solidFill>
                  <a:schemeClr val="dk1"/>
                </a:solidFill>
              </a:defRPr>
            </a:lvl7pPr>
            <a:lvl8pPr lvl="7">
              <a:spcBef>
                <a:spcPts val="0"/>
              </a:spcBef>
              <a:spcAft>
                <a:spcPts val="0"/>
              </a:spcAft>
              <a:buClr>
                <a:schemeClr val="dk1"/>
              </a:buClr>
              <a:buSzPts val="2500"/>
              <a:buNone/>
              <a:defRPr sz="2500">
                <a:solidFill>
                  <a:schemeClr val="dk1"/>
                </a:solidFill>
              </a:defRPr>
            </a:lvl8pPr>
            <a:lvl9pPr lvl="8">
              <a:spcBef>
                <a:spcPts val="0"/>
              </a:spcBef>
              <a:spcAft>
                <a:spcPts val="0"/>
              </a:spcAft>
              <a:buClr>
                <a:schemeClr val="dk1"/>
              </a:buClr>
              <a:buSzPts val="2500"/>
              <a:buNone/>
              <a:defRPr sz="2500">
                <a:solidFill>
                  <a:schemeClr val="dk1"/>
                </a:solidFill>
              </a:defRPr>
            </a:lvl9pPr>
          </a:lstStyle>
          <a:p/>
        </p:txBody>
      </p:sp>
      <p:sp>
        <p:nvSpPr>
          <p:cNvPr id="316" name="Google Shape;316;p50"/>
          <p:cNvSpPr txBox="1"/>
          <p:nvPr>
            <p:ph idx="1" type="body"/>
          </p:nvPr>
        </p:nvSpPr>
        <p:spPr>
          <a:xfrm>
            <a:off x="1545472" y="2480550"/>
            <a:ext cx="3704400" cy="731100"/>
          </a:xfrm>
          <a:prstGeom prst="rect">
            <a:avLst/>
          </a:prstGeom>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Char char="●"/>
              <a:defRPr sz="1200">
                <a:solidFill>
                  <a:schemeClr val="dk1"/>
                </a:solidFill>
              </a:defRPr>
            </a:lvl1pPr>
            <a:lvl2pPr indent="-304800" lvl="1" marL="914400">
              <a:lnSpc>
                <a:spcPct val="100000"/>
              </a:lnSpc>
              <a:spcBef>
                <a:spcPts val="0"/>
              </a:spcBef>
              <a:spcAft>
                <a:spcPts val="0"/>
              </a:spcAft>
              <a:buClr>
                <a:schemeClr val="dk1"/>
              </a:buClr>
              <a:buSzPts val="1200"/>
              <a:buChar char="○"/>
              <a:defRPr sz="1200">
                <a:solidFill>
                  <a:schemeClr val="dk1"/>
                </a:solidFill>
              </a:defRPr>
            </a:lvl2pPr>
            <a:lvl3pPr indent="-304800" lvl="2" marL="1371600">
              <a:lnSpc>
                <a:spcPct val="100000"/>
              </a:lnSpc>
              <a:spcBef>
                <a:spcPts val="0"/>
              </a:spcBef>
              <a:spcAft>
                <a:spcPts val="0"/>
              </a:spcAft>
              <a:buClr>
                <a:schemeClr val="dk1"/>
              </a:buClr>
              <a:buSzPts val="1200"/>
              <a:buChar char="■"/>
              <a:defRPr sz="1200">
                <a:solidFill>
                  <a:schemeClr val="dk1"/>
                </a:solidFill>
              </a:defRPr>
            </a:lvl3pPr>
            <a:lvl4pPr indent="-304800" lvl="3" marL="1828800">
              <a:lnSpc>
                <a:spcPct val="100000"/>
              </a:lnSpc>
              <a:spcBef>
                <a:spcPts val="0"/>
              </a:spcBef>
              <a:spcAft>
                <a:spcPts val="0"/>
              </a:spcAft>
              <a:buClr>
                <a:schemeClr val="dk1"/>
              </a:buClr>
              <a:buSzPts val="1200"/>
              <a:buChar char="●"/>
              <a:defRPr sz="1200">
                <a:solidFill>
                  <a:schemeClr val="dk1"/>
                </a:solidFill>
              </a:defRPr>
            </a:lvl4pPr>
            <a:lvl5pPr indent="-304800" lvl="4" marL="2286000">
              <a:lnSpc>
                <a:spcPct val="100000"/>
              </a:lnSpc>
              <a:spcBef>
                <a:spcPts val="0"/>
              </a:spcBef>
              <a:spcAft>
                <a:spcPts val="0"/>
              </a:spcAft>
              <a:buClr>
                <a:schemeClr val="dk1"/>
              </a:buClr>
              <a:buSzPts val="1200"/>
              <a:buChar char="○"/>
              <a:defRPr sz="1200">
                <a:solidFill>
                  <a:schemeClr val="dk1"/>
                </a:solidFill>
              </a:defRPr>
            </a:lvl5pPr>
            <a:lvl6pPr indent="-304800" lvl="5" marL="2743200">
              <a:lnSpc>
                <a:spcPct val="100000"/>
              </a:lnSpc>
              <a:spcBef>
                <a:spcPts val="0"/>
              </a:spcBef>
              <a:spcAft>
                <a:spcPts val="0"/>
              </a:spcAft>
              <a:buClr>
                <a:schemeClr val="dk1"/>
              </a:buClr>
              <a:buSzPts val="1200"/>
              <a:buChar char="■"/>
              <a:defRPr sz="1200">
                <a:solidFill>
                  <a:schemeClr val="dk1"/>
                </a:solidFill>
              </a:defRPr>
            </a:lvl6pPr>
            <a:lvl7pPr indent="-304800" lvl="6" marL="3200400">
              <a:lnSpc>
                <a:spcPct val="100000"/>
              </a:lnSpc>
              <a:spcBef>
                <a:spcPts val="0"/>
              </a:spcBef>
              <a:spcAft>
                <a:spcPts val="0"/>
              </a:spcAft>
              <a:buClr>
                <a:schemeClr val="dk1"/>
              </a:buClr>
              <a:buSzPts val="1200"/>
              <a:buChar char="●"/>
              <a:defRPr sz="1200">
                <a:solidFill>
                  <a:schemeClr val="dk1"/>
                </a:solidFill>
              </a:defRPr>
            </a:lvl7pPr>
            <a:lvl8pPr indent="-304800" lvl="7" marL="3657600">
              <a:lnSpc>
                <a:spcPct val="100000"/>
              </a:lnSpc>
              <a:spcBef>
                <a:spcPts val="0"/>
              </a:spcBef>
              <a:spcAft>
                <a:spcPts val="0"/>
              </a:spcAft>
              <a:buClr>
                <a:schemeClr val="dk1"/>
              </a:buClr>
              <a:buSzPts val="1200"/>
              <a:buChar char="○"/>
              <a:defRPr sz="1200">
                <a:solidFill>
                  <a:schemeClr val="dk1"/>
                </a:solidFill>
              </a:defRPr>
            </a:lvl8pPr>
            <a:lvl9pPr indent="-304800" lvl="8" marL="4114800">
              <a:lnSpc>
                <a:spcPct val="100000"/>
              </a:lnSpc>
              <a:spcBef>
                <a:spcPts val="0"/>
              </a:spcBef>
              <a:spcAft>
                <a:spcPts val="0"/>
              </a:spcAft>
              <a:buClr>
                <a:schemeClr val="dk1"/>
              </a:buClr>
              <a:buSzPts val="1200"/>
              <a:buChar char="■"/>
              <a:defRPr sz="1200">
                <a:solidFill>
                  <a:schemeClr val="dk1"/>
                </a:solidFill>
              </a:defRPr>
            </a:lvl9pPr>
          </a:lstStyle>
          <a:p/>
        </p:txBody>
      </p:sp>
      <p:sp>
        <p:nvSpPr>
          <p:cNvPr id="317" name="Google Shape;317;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lt1"/>
        </a:solidFill>
      </p:bgPr>
    </p:bg>
    <p:spTree>
      <p:nvGrpSpPr>
        <p:cNvPr id="318" name="Shape 318"/>
        <p:cNvGrpSpPr/>
        <p:nvPr/>
      </p:nvGrpSpPr>
      <p:grpSpPr>
        <a:xfrm>
          <a:off x="0" y="0"/>
          <a:ext cx="0" cy="0"/>
          <a:chOff x="0" y="0"/>
          <a:chExt cx="0" cy="0"/>
        </a:xfrm>
      </p:grpSpPr>
      <p:pic>
        <p:nvPicPr>
          <p:cNvPr id="319" name="Google Shape;319;p51"/>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320" name="Google Shape;320;p51"/>
          <p:cNvSpPr txBox="1"/>
          <p:nvPr>
            <p:ph idx="1" type="subTitle"/>
          </p:nvPr>
        </p:nvSpPr>
        <p:spPr>
          <a:xfrm>
            <a:off x="715100" y="2046500"/>
            <a:ext cx="5930100" cy="720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21" name="Google Shape;321;p51"/>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a:spcBef>
                <a:spcPts val="0"/>
              </a:spcBef>
              <a:spcAft>
                <a:spcPts val="0"/>
              </a:spcAft>
              <a:buClr>
                <a:schemeClr val="dk1"/>
              </a:buClr>
              <a:buSzPts val="2500"/>
              <a:buNone/>
              <a:defRPr sz="2500">
                <a:solidFill>
                  <a:schemeClr val="dk1"/>
                </a:solidFill>
              </a:defRPr>
            </a:lvl1pPr>
            <a:lvl2pPr lvl="1">
              <a:spcBef>
                <a:spcPts val="0"/>
              </a:spcBef>
              <a:spcAft>
                <a:spcPts val="0"/>
              </a:spcAft>
              <a:buClr>
                <a:schemeClr val="dk1"/>
              </a:buClr>
              <a:buSzPts val="2500"/>
              <a:buNone/>
              <a:defRPr sz="2500">
                <a:solidFill>
                  <a:schemeClr val="dk1"/>
                </a:solidFill>
              </a:defRPr>
            </a:lvl2pPr>
            <a:lvl3pPr lvl="2">
              <a:spcBef>
                <a:spcPts val="0"/>
              </a:spcBef>
              <a:spcAft>
                <a:spcPts val="0"/>
              </a:spcAft>
              <a:buClr>
                <a:schemeClr val="dk1"/>
              </a:buClr>
              <a:buSzPts val="2500"/>
              <a:buNone/>
              <a:defRPr sz="2500">
                <a:solidFill>
                  <a:schemeClr val="dk1"/>
                </a:solidFill>
              </a:defRPr>
            </a:lvl3pPr>
            <a:lvl4pPr lvl="3">
              <a:spcBef>
                <a:spcPts val="0"/>
              </a:spcBef>
              <a:spcAft>
                <a:spcPts val="0"/>
              </a:spcAft>
              <a:buClr>
                <a:schemeClr val="dk1"/>
              </a:buClr>
              <a:buSzPts val="2500"/>
              <a:buNone/>
              <a:defRPr sz="2500">
                <a:solidFill>
                  <a:schemeClr val="dk1"/>
                </a:solidFill>
              </a:defRPr>
            </a:lvl4pPr>
            <a:lvl5pPr lvl="4">
              <a:spcBef>
                <a:spcPts val="0"/>
              </a:spcBef>
              <a:spcAft>
                <a:spcPts val="0"/>
              </a:spcAft>
              <a:buClr>
                <a:schemeClr val="dk1"/>
              </a:buClr>
              <a:buSzPts val="2500"/>
              <a:buNone/>
              <a:defRPr sz="2500">
                <a:solidFill>
                  <a:schemeClr val="dk1"/>
                </a:solidFill>
              </a:defRPr>
            </a:lvl5pPr>
            <a:lvl6pPr lvl="5">
              <a:spcBef>
                <a:spcPts val="0"/>
              </a:spcBef>
              <a:spcAft>
                <a:spcPts val="0"/>
              </a:spcAft>
              <a:buClr>
                <a:schemeClr val="dk1"/>
              </a:buClr>
              <a:buSzPts val="2500"/>
              <a:buNone/>
              <a:defRPr sz="2500">
                <a:solidFill>
                  <a:schemeClr val="dk1"/>
                </a:solidFill>
              </a:defRPr>
            </a:lvl6pPr>
            <a:lvl7pPr lvl="6">
              <a:spcBef>
                <a:spcPts val="0"/>
              </a:spcBef>
              <a:spcAft>
                <a:spcPts val="0"/>
              </a:spcAft>
              <a:buClr>
                <a:schemeClr val="dk1"/>
              </a:buClr>
              <a:buSzPts val="2500"/>
              <a:buNone/>
              <a:defRPr sz="2500">
                <a:solidFill>
                  <a:schemeClr val="dk1"/>
                </a:solidFill>
              </a:defRPr>
            </a:lvl7pPr>
            <a:lvl8pPr lvl="7">
              <a:spcBef>
                <a:spcPts val="0"/>
              </a:spcBef>
              <a:spcAft>
                <a:spcPts val="0"/>
              </a:spcAft>
              <a:buClr>
                <a:schemeClr val="dk1"/>
              </a:buClr>
              <a:buSzPts val="2500"/>
              <a:buNone/>
              <a:defRPr sz="2500">
                <a:solidFill>
                  <a:schemeClr val="dk1"/>
                </a:solidFill>
              </a:defRPr>
            </a:lvl8pPr>
            <a:lvl9pPr lvl="8">
              <a:spcBef>
                <a:spcPts val="0"/>
              </a:spcBef>
              <a:spcAft>
                <a:spcPts val="0"/>
              </a:spcAft>
              <a:buClr>
                <a:schemeClr val="dk1"/>
              </a:buClr>
              <a:buSzPts val="2500"/>
              <a:buNone/>
              <a:defRPr sz="2500">
                <a:solidFill>
                  <a:schemeClr val="dk1"/>
                </a:solidFill>
              </a:defRPr>
            </a:lvl9pPr>
          </a:lstStyle>
          <a:p/>
        </p:txBody>
      </p:sp>
      <p:sp>
        <p:nvSpPr>
          <p:cNvPr id="322" name="Google Shape;322;p51"/>
          <p:cNvSpPr txBox="1"/>
          <p:nvPr>
            <p:ph idx="2" type="subTitle"/>
          </p:nvPr>
        </p:nvSpPr>
        <p:spPr>
          <a:xfrm>
            <a:off x="715100" y="3299000"/>
            <a:ext cx="5930100" cy="720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23" name="Google Shape;323;p51"/>
          <p:cNvSpPr txBox="1"/>
          <p:nvPr>
            <p:ph idx="3" type="subTitle"/>
          </p:nvPr>
        </p:nvSpPr>
        <p:spPr>
          <a:xfrm>
            <a:off x="715100" y="1666700"/>
            <a:ext cx="5930100" cy="4560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324" name="Google Shape;324;p51"/>
          <p:cNvSpPr txBox="1"/>
          <p:nvPr>
            <p:ph idx="4" type="subTitle"/>
          </p:nvPr>
        </p:nvSpPr>
        <p:spPr>
          <a:xfrm>
            <a:off x="715100" y="2919200"/>
            <a:ext cx="5930100" cy="4560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325" name="Google Shape;325;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33" name="Shape 33"/>
        <p:cNvGrpSpPr/>
        <p:nvPr/>
      </p:nvGrpSpPr>
      <p:grpSpPr>
        <a:xfrm>
          <a:off x="0" y="0"/>
          <a:ext cx="0" cy="0"/>
          <a:chOff x="0" y="0"/>
          <a:chExt cx="0" cy="0"/>
        </a:xfrm>
      </p:grpSpPr>
      <p:pic>
        <p:nvPicPr>
          <p:cNvPr id="34" name="Google Shape;34;p6"/>
          <p:cNvPicPr preferRelativeResize="0"/>
          <p:nvPr/>
        </p:nvPicPr>
        <p:blipFill rotWithShape="1">
          <a:blip r:embed="rId2">
            <a:alphaModFix/>
          </a:blip>
          <a:srcRect b="47851" l="104756" r="280062" t="-108210"/>
          <a:stretch/>
        </p:blipFill>
        <p:spPr>
          <a:xfrm rot="10800000">
            <a:off x="1325" y="-1637"/>
            <a:ext cx="9141450" cy="5146775"/>
          </a:xfrm>
          <a:prstGeom prst="rect">
            <a:avLst/>
          </a:prstGeom>
          <a:noFill/>
          <a:ln>
            <a:noFill/>
          </a:ln>
        </p:spPr>
      </p:pic>
      <p:sp>
        <p:nvSpPr>
          <p:cNvPr id="35" name="Google Shape;35;p6"/>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36" name="Google Shape;36;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lt1"/>
        </a:solidFill>
      </p:bgPr>
    </p:bg>
    <p:spTree>
      <p:nvGrpSpPr>
        <p:cNvPr id="326" name="Shape 326"/>
        <p:cNvGrpSpPr/>
        <p:nvPr/>
      </p:nvGrpSpPr>
      <p:grpSpPr>
        <a:xfrm>
          <a:off x="0" y="0"/>
          <a:ext cx="0" cy="0"/>
          <a:chOff x="0" y="0"/>
          <a:chExt cx="0" cy="0"/>
        </a:xfrm>
      </p:grpSpPr>
      <p:pic>
        <p:nvPicPr>
          <p:cNvPr id="327" name="Google Shape;327;p52"/>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pic>
        <p:nvPicPr>
          <p:cNvPr id="328" name="Google Shape;328;p52"/>
          <p:cNvPicPr preferRelativeResize="0"/>
          <p:nvPr/>
        </p:nvPicPr>
        <p:blipFill rotWithShape="1">
          <a:blip r:embed="rId2">
            <a:alphaModFix/>
          </a:blip>
          <a:srcRect b="-108521" l="-235242" r="44460" t="44962"/>
          <a:stretch/>
        </p:blipFill>
        <p:spPr>
          <a:xfrm flipH="1" rot="10800000">
            <a:off x="-4572" y="-2437"/>
            <a:ext cx="9153145" cy="5148375"/>
          </a:xfrm>
          <a:prstGeom prst="rect">
            <a:avLst/>
          </a:prstGeom>
          <a:noFill/>
          <a:ln>
            <a:noFill/>
          </a:ln>
        </p:spPr>
      </p:pic>
      <p:sp>
        <p:nvSpPr>
          <p:cNvPr id="329" name="Google Shape;329;p52"/>
          <p:cNvSpPr txBox="1"/>
          <p:nvPr>
            <p:ph idx="1" type="subTitle"/>
          </p:nvPr>
        </p:nvSpPr>
        <p:spPr>
          <a:xfrm>
            <a:off x="715100" y="2328775"/>
            <a:ext cx="2131800" cy="145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30" name="Google Shape;330;p52"/>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a:spcBef>
                <a:spcPts val="0"/>
              </a:spcBef>
              <a:spcAft>
                <a:spcPts val="0"/>
              </a:spcAft>
              <a:buClr>
                <a:schemeClr val="dk1"/>
              </a:buClr>
              <a:buSzPts val="2500"/>
              <a:buNone/>
              <a:defRPr sz="2500">
                <a:solidFill>
                  <a:schemeClr val="dk1"/>
                </a:solidFill>
              </a:defRPr>
            </a:lvl1pPr>
            <a:lvl2pPr lvl="1">
              <a:spcBef>
                <a:spcPts val="0"/>
              </a:spcBef>
              <a:spcAft>
                <a:spcPts val="0"/>
              </a:spcAft>
              <a:buClr>
                <a:schemeClr val="dk1"/>
              </a:buClr>
              <a:buSzPts val="2500"/>
              <a:buNone/>
              <a:defRPr sz="2500">
                <a:solidFill>
                  <a:schemeClr val="dk1"/>
                </a:solidFill>
              </a:defRPr>
            </a:lvl2pPr>
            <a:lvl3pPr lvl="2">
              <a:spcBef>
                <a:spcPts val="0"/>
              </a:spcBef>
              <a:spcAft>
                <a:spcPts val="0"/>
              </a:spcAft>
              <a:buClr>
                <a:schemeClr val="dk1"/>
              </a:buClr>
              <a:buSzPts val="2500"/>
              <a:buNone/>
              <a:defRPr sz="2500">
                <a:solidFill>
                  <a:schemeClr val="dk1"/>
                </a:solidFill>
              </a:defRPr>
            </a:lvl3pPr>
            <a:lvl4pPr lvl="3">
              <a:spcBef>
                <a:spcPts val="0"/>
              </a:spcBef>
              <a:spcAft>
                <a:spcPts val="0"/>
              </a:spcAft>
              <a:buClr>
                <a:schemeClr val="dk1"/>
              </a:buClr>
              <a:buSzPts val="2500"/>
              <a:buNone/>
              <a:defRPr sz="2500">
                <a:solidFill>
                  <a:schemeClr val="dk1"/>
                </a:solidFill>
              </a:defRPr>
            </a:lvl4pPr>
            <a:lvl5pPr lvl="4">
              <a:spcBef>
                <a:spcPts val="0"/>
              </a:spcBef>
              <a:spcAft>
                <a:spcPts val="0"/>
              </a:spcAft>
              <a:buClr>
                <a:schemeClr val="dk1"/>
              </a:buClr>
              <a:buSzPts val="2500"/>
              <a:buNone/>
              <a:defRPr sz="2500">
                <a:solidFill>
                  <a:schemeClr val="dk1"/>
                </a:solidFill>
              </a:defRPr>
            </a:lvl5pPr>
            <a:lvl6pPr lvl="5">
              <a:spcBef>
                <a:spcPts val="0"/>
              </a:spcBef>
              <a:spcAft>
                <a:spcPts val="0"/>
              </a:spcAft>
              <a:buClr>
                <a:schemeClr val="dk1"/>
              </a:buClr>
              <a:buSzPts val="2500"/>
              <a:buNone/>
              <a:defRPr sz="2500">
                <a:solidFill>
                  <a:schemeClr val="dk1"/>
                </a:solidFill>
              </a:defRPr>
            </a:lvl6pPr>
            <a:lvl7pPr lvl="6">
              <a:spcBef>
                <a:spcPts val="0"/>
              </a:spcBef>
              <a:spcAft>
                <a:spcPts val="0"/>
              </a:spcAft>
              <a:buClr>
                <a:schemeClr val="dk1"/>
              </a:buClr>
              <a:buSzPts val="2500"/>
              <a:buNone/>
              <a:defRPr sz="2500">
                <a:solidFill>
                  <a:schemeClr val="dk1"/>
                </a:solidFill>
              </a:defRPr>
            </a:lvl7pPr>
            <a:lvl8pPr lvl="7">
              <a:spcBef>
                <a:spcPts val="0"/>
              </a:spcBef>
              <a:spcAft>
                <a:spcPts val="0"/>
              </a:spcAft>
              <a:buClr>
                <a:schemeClr val="dk1"/>
              </a:buClr>
              <a:buSzPts val="2500"/>
              <a:buNone/>
              <a:defRPr sz="2500">
                <a:solidFill>
                  <a:schemeClr val="dk1"/>
                </a:solidFill>
              </a:defRPr>
            </a:lvl8pPr>
            <a:lvl9pPr lvl="8">
              <a:spcBef>
                <a:spcPts val="0"/>
              </a:spcBef>
              <a:spcAft>
                <a:spcPts val="0"/>
              </a:spcAft>
              <a:buClr>
                <a:schemeClr val="dk1"/>
              </a:buClr>
              <a:buSzPts val="2500"/>
              <a:buNone/>
              <a:defRPr sz="2500">
                <a:solidFill>
                  <a:schemeClr val="dk1"/>
                </a:solidFill>
              </a:defRPr>
            </a:lvl9pPr>
          </a:lstStyle>
          <a:p/>
        </p:txBody>
      </p:sp>
      <p:sp>
        <p:nvSpPr>
          <p:cNvPr id="331" name="Google Shape;331;p52"/>
          <p:cNvSpPr txBox="1"/>
          <p:nvPr>
            <p:ph idx="2" type="subTitle"/>
          </p:nvPr>
        </p:nvSpPr>
        <p:spPr>
          <a:xfrm>
            <a:off x="715100" y="1666700"/>
            <a:ext cx="2131800" cy="7347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332" name="Google Shape;332;p52"/>
          <p:cNvSpPr txBox="1"/>
          <p:nvPr>
            <p:ph idx="3" type="subTitle"/>
          </p:nvPr>
        </p:nvSpPr>
        <p:spPr>
          <a:xfrm>
            <a:off x="3506100" y="2328775"/>
            <a:ext cx="2131800" cy="145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33" name="Google Shape;333;p52"/>
          <p:cNvSpPr txBox="1"/>
          <p:nvPr>
            <p:ph idx="4" type="subTitle"/>
          </p:nvPr>
        </p:nvSpPr>
        <p:spPr>
          <a:xfrm>
            <a:off x="3506099" y="1666700"/>
            <a:ext cx="2131800" cy="7347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334" name="Google Shape;334;p52"/>
          <p:cNvSpPr txBox="1"/>
          <p:nvPr>
            <p:ph idx="5" type="subTitle"/>
          </p:nvPr>
        </p:nvSpPr>
        <p:spPr>
          <a:xfrm>
            <a:off x="6297202" y="2328775"/>
            <a:ext cx="2131800" cy="145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35" name="Google Shape;335;p52"/>
          <p:cNvSpPr txBox="1"/>
          <p:nvPr>
            <p:ph idx="6" type="subTitle"/>
          </p:nvPr>
        </p:nvSpPr>
        <p:spPr>
          <a:xfrm>
            <a:off x="6297200" y="1666700"/>
            <a:ext cx="2131800" cy="7347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336" name="Google Shape;336;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lt1"/>
        </a:solidFill>
      </p:bgPr>
    </p:bg>
    <p:spTree>
      <p:nvGrpSpPr>
        <p:cNvPr id="337" name="Shape 337"/>
        <p:cNvGrpSpPr/>
        <p:nvPr/>
      </p:nvGrpSpPr>
      <p:grpSpPr>
        <a:xfrm>
          <a:off x="0" y="0"/>
          <a:ext cx="0" cy="0"/>
          <a:chOff x="0" y="0"/>
          <a:chExt cx="0" cy="0"/>
        </a:xfrm>
      </p:grpSpPr>
      <p:pic>
        <p:nvPicPr>
          <p:cNvPr id="338" name="Google Shape;338;p53"/>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339" name="Google Shape;339;p53"/>
          <p:cNvSpPr txBox="1"/>
          <p:nvPr>
            <p:ph idx="1" type="subTitle"/>
          </p:nvPr>
        </p:nvSpPr>
        <p:spPr>
          <a:xfrm>
            <a:off x="715100" y="3758613"/>
            <a:ext cx="2131800" cy="548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40" name="Google Shape;340;p53"/>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a:spcBef>
                <a:spcPts val="0"/>
              </a:spcBef>
              <a:spcAft>
                <a:spcPts val="0"/>
              </a:spcAft>
              <a:buClr>
                <a:schemeClr val="dk1"/>
              </a:buClr>
              <a:buSzPts val="2500"/>
              <a:buNone/>
              <a:defRPr sz="2500">
                <a:solidFill>
                  <a:schemeClr val="dk1"/>
                </a:solidFill>
              </a:defRPr>
            </a:lvl1pPr>
            <a:lvl2pPr lvl="1">
              <a:spcBef>
                <a:spcPts val="0"/>
              </a:spcBef>
              <a:spcAft>
                <a:spcPts val="0"/>
              </a:spcAft>
              <a:buClr>
                <a:schemeClr val="dk1"/>
              </a:buClr>
              <a:buSzPts val="2500"/>
              <a:buNone/>
              <a:defRPr sz="2500">
                <a:solidFill>
                  <a:schemeClr val="dk1"/>
                </a:solidFill>
              </a:defRPr>
            </a:lvl2pPr>
            <a:lvl3pPr lvl="2">
              <a:spcBef>
                <a:spcPts val="0"/>
              </a:spcBef>
              <a:spcAft>
                <a:spcPts val="0"/>
              </a:spcAft>
              <a:buClr>
                <a:schemeClr val="dk1"/>
              </a:buClr>
              <a:buSzPts val="2500"/>
              <a:buNone/>
              <a:defRPr sz="2500">
                <a:solidFill>
                  <a:schemeClr val="dk1"/>
                </a:solidFill>
              </a:defRPr>
            </a:lvl3pPr>
            <a:lvl4pPr lvl="3">
              <a:spcBef>
                <a:spcPts val="0"/>
              </a:spcBef>
              <a:spcAft>
                <a:spcPts val="0"/>
              </a:spcAft>
              <a:buClr>
                <a:schemeClr val="dk1"/>
              </a:buClr>
              <a:buSzPts val="2500"/>
              <a:buNone/>
              <a:defRPr sz="2500">
                <a:solidFill>
                  <a:schemeClr val="dk1"/>
                </a:solidFill>
              </a:defRPr>
            </a:lvl4pPr>
            <a:lvl5pPr lvl="4">
              <a:spcBef>
                <a:spcPts val="0"/>
              </a:spcBef>
              <a:spcAft>
                <a:spcPts val="0"/>
              </a:spcAft>
              <a:buClr>
                <a:schemeClr val="dk1"/>
              </a:buClr>
              <a:buSzPts val="2500"/>
              <a:buNone/>
              <a:defRPr sz="2500">
                <a:solidFill>
                  <a:schemeClr val="dk1"/>
                </a:solidFill>
              </a:defRPr>
            </a:lvl5pPr>
            <a:lvl6pPr lvl="5">
              <a:spcBef>
                <a:spcPts val="0"/>
              </a:spcBef>
              <a:spcAft>
                <a:spcPts val="0"/>
              </a:spcAft>
              <a:buClr>
                <a:schemeClr val="dk1"/>
              </a:buClr>
              <a:buSzPts val="2500"/>
              <a:buNone/>
              <a:defRPr sz="2500">
                <a:solidFill>
                  <a:schemeClr val="dk1"/>
                </a:solidFill>
              </a:defRPr>
            </a:lvl6pPr>
            <a:lvl7pPr lvl="6">
              <a:spcBef>
                <a:spcPts val="0"/>
              </a:spcBef>
              <a:spcAft>
                <a:spcPts val="0"/>
              </a:spcAft>
              <a:buClr>
                <a:schemeClr val="dk1"/>
              </a:buClr>
              <a:buSzPts val="2500"/>
              <a:buNone/>
              <a:defRPr sz="2500">
                <a:solidFill>
                  <a:schemeClr val="dk1"/>
                </a:solidFill>
              </a:defRPr>
            </a:lvl7pPr>
            <a:lvl8pPr lvl="7">
              <a:spcBef>
                <a:spcPts val="0"/>
              </a:spcBef>
              <a:spcAft>
                <a:spcPts val="0"/>
              </a:spcAft>
              <a:buClr>
                <a:schemeClr val="dk1"/>
              </a:buClr>
              <a:buSzPts val="2500"/>
              <a:buNone/>
              <a:defRPr sz="2500">
                <a:solidFill>
                  <a:schemeClr val="dk1"/>
                </a:solidFill>
              </a:defRPr>
            </a:lvl8pPr>
            <a:lvl9pPr lvl="8">
              <a:spcBef>
                <a:spcPts val="0"/>
              </a:spcBef>
              <a:spcAft>
                <a:spcPts val="0"/>
              </a:spcAft>
              <a:buClr>
                <a:schemeClr val="dk1"/>
              </a:buClr>
              <a:buSzPts val="2500"/>
              <a:buNone/>
              <a:defRPr sz="2500">
                <a:solidFill>
                  <a:schemeClr val="dk1"/>
                </a:solidFill>
              </a:defRPr>
            </a:lvl9pPr>
          </a:lstStyle>
          <a:p/>
        </p:txBody>
      </p:sp>
      <p:sp>
        <p:nvSpPr>
          <p:cNvPr id="341" name="Google Shape;341;p53"/>
          <p:cNvSpPr txBox="1"/>
          <p:nvPr>
            <p:ph idx="2" type="subTitle"/>
          </p:nvPr>
        </p:nvSpPr>
        <p:spPr>
          <a:xfrm>
            <a:off x="715100" y="3377613"/>
            <a:ext cx="2131800" cy="4572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342" name="Google Shape;342;p53"/>
          <p:cNvSpPr txBox="1"/>
          <p:nvPr>
            <p:ph idx="3" type="subTitle"/>
          </p:nvPr>
        </p:nvSpPr>
        <p:spPr>
          <a:xfrm>
            <a:off x="3506099" y="3758613"/>
            <a:ext cx="2131800" cy="548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43" name="Google Shape;343;p53"/>
          <p:cNvSpPr txBox="1"/>
          <p:nvPr>
            <p:ph idx="4" type="subTitle"/>
          </p:nvPr>
        </p:nvSpPr>
        <p:spPr>
          <a:xfrm>
            <a:off x="3506099" y="3377613"/>
            <a:ext cx="2131800" cy="4572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344" name="Google Shape;344;p53"/>
          <p:cNvSpPr txBox="1"/>
          <p:nvPr>
            <p:ph idx="5" type="subTitle"/>
          </p:nvPr>
        </p:nvSpPr>
        <p:spPr>
          <a:xfrm>
            <a:off x="6297200" y="3758613"/>
            <a:ext cx="2131800" cy="548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45" name="Google Shape;345;p53"/>
          <p:cNvSpPr txBox="1"/>
          <p:nvPr>
            <p:ph idx="6" type="subTitle"/>
          </p:nvPr>
        </p:nvSpPr>
        <p:spPr>
          <a:xfrm>
            <a:off x="6297200" y="3377613"/>
            <a:ext cx="2131800" cy="4572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346" name="Google Shape;346;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lt1"/>
        </a:solidFill>
      </p:bgPr>
    </p:bg>
    <p:spTree>
      <p:nvGrpSpPr>
        <p:cNvPr id="347" name="Shape 347"/>
        <p:cNvGrpSpPr/>
        <p:nvPr/>
      </p:nvGrpSpPr>
      <p:grpSpPr>
        <a:xfrm>
          <a:off x="0" y="0"/>
          <a:ext cx="0" cy="0"/>
          <a:chOff x="0" y="0"/>
          <a:chExt cx="0" cy="0"/>
        </a:xfrm>
      </p:grpSpPr>
      <p:pic>
        <p:nvPicPr>
          <p:cNvPr id="348" name="Google Shape;348;p54"/>
          <p:cNvPicPr preferRelativeResize="0"/>
          <p:nvPr/>
        </p:nvPicPr>
        <p:blipFill rotWithShape="1">
          <a:blip r:embed="rId2">
            <a:alphaModFix/>
          </a:blip>
          <a:srcRect b="47851" l="104756" r="280062" t="-108210"/>
          <a:stretch/>
        </p:blipFill>
        <p:spPr>
          <a:xfrm rot="10800000">
            <a:off x="1325" y="-1637"/>
            <a:ext cx="9141450" cy="5146775"/>
          </a:xfrm>
          <a:prstGeom prst="rect">
            <a:avLst/>
          </a:prstGeom>
          <a:noFill/>
          <a:ln>
            <a:noFill/>
          </a:ln>
        </p:spPr>
      </p:pic>
      <p:sp>
        <p:nvSpPr>
          <p:cNvPr id="349" name="Google Shape;349;p54"/>
          <p:cNvSpPr txBox="1"/>
          <p:nvPr>
            <p:ph idx="1" type="subTitle"/>
          </p:nvPr>
        </p:nvSpPr>
        <p:spPr>
          <a:xfrm>
            <a:off x="715100" y="2046500"/>
            <a:ext cx="3780600" cy="720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50" name="Google Shape;350;p54"/>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a:spcBef>
                <a:spcPts val="0"/>
              </a:spcBef>
              <a:spcAft>
                <a:spcPts val="0"/>
              </a:spcAft>
              <a:buClr>
                <a:schemeClr val="dk1"/>
              </a:buClr>
              <a:buSzPts val="2500"/>
              <a:buNone/>
              <a:defRPr sz="2500">
                <a:solidFill>
                  <a:schemeClr val="dk1"/>
                </a:solidFill>
              </a:defRPr>
            </a:lvl1pPr>
            <a:lvl2pPr lvl="1">
              <a:spcBef>
                <a:spcPts val="0"/>
              </a:spcBef>
              <a:spcAft>
                <a:spcPts val="0"/>
              </a:spcAft>
              <a:buClr>
                <a:schemeClr val="dk1"/>
              </a:buClr>
              <a:buSzPts val="2500"/>
              <a:buNone/>
              <a:defRPr sz="2500">
                <a:solidFill>
                  <a:schemeClr val="dk1"/>
                </a:solidFill>
              </a:defRPr>
            </a:lvl2pPr>
            <a:lvl3pPr lvl="2">
              <a:spcBef>
                <a:spcPts val="0"/>
              </a:spcBef>
              <a:spcAft>
                <a:spcPts val="0"/>
              </a:spcAft>
              <a:buClr>
                <a:schemeClr val="dk1"/>
              </a:buClr>
              <a:buSzPts val="2500"/>
              <a:buNone/>
              <a:defRPr sz="2500">
                <a:solidFill>
                  <a:schemeClr val="dk1"/>
                </a:solidFill>
              </a:defRPr>
            </a:lvl3pPr>
            <a:lvl4pPr lvl="3">
              <a:spcBef>
                <a:spcPts val="0"/>
              </a:spcBef>
              <a:spcAft>
                <a:spcPts val="0"/>
              </a:spcAft>
              <a:buClr>
                <a:schemeClr val="dk1"/>
              </a:buClr>
              <a:buSzPts val="2500"/>
              <a:buNone/>
              <a:defRPr sz="2500">
                <a:solidFill>
                  <a:schemeClr val="dk1"/>
                </a:solidFill>
              </a:defRPr>
            </a:lvl4pPr>
            <a:lvl5pPr lvl="4">
              <a:spcBef>
                <a:spcPts val="0"/>
              </a:spcBef>
              <a:spcAft>
                <a:spcPts val="0"/>
              </a:spcAft>
              <a:buClr>
                <a:schemeClr val="dk1"/>
              </a:buClr>
              <a:buSzPts val="2500"/>
              <a:buNone/>
              <a:defRPr sz="2500">
                <a:solidFill>
                  <a:schemeClr val="dk1"/>
                </a:solidFill>
              </a:defRPr>
            </a:lvl5pPr>
            <a:lvl6pPr lvl="5">
              <a:spcBef>
                <a:spcPts val="0"/>
              </a:spcBef>
              <a:spcAft>
                <a:spcPts val="0"/>
              </a:spcAft>
              <a:buClr>
                <a:schemeClr val="dk1"/>
              </a:buClr>
              <a:buSzPts val="2500"/>
              <a:buNone/>
              <a:defRPr sz="2500">
                <a:solidFill>
                  <a:schemeClr val="dk1"/>
                </a:solidFill>
              </a:defRPr>
            </a:lvl6pPr>
            <a:lvl7pPr lvl="6">
              <a:spcBef>
                <a:spcPts val="0"/>
              </a:spcBef>
              <a:spcAft>
                <a:spcPts val="0"/>
              </a:spcAft>
              <a:buClr>
                <a:schemeClr val="dk1"/>
              </a:buClr>
              <a:buSzPts val="2500"/>
              <a:buNone/>
              <a:defRPr sz="2500">
                <a:solidFill>
                  <a:schemeClr val="dk1"/>
                </a:solidFill>
              </a:defRPr>
            </a:lvl7pPr>
            <a:lvl8pPr lvl="7">
              <a:spcBef>
                <a:spcPts val="0"/>
              </a:spcBef>
              <a:spcAft>
                <a:spcPts val="0"/>
              </a:spcAft>
              <a:buClr>
                <a:schemeClr val="dk1"/>
              </a:buClr>
              <a:buSzPts val="2500"/>
              <a:buNone/>
              <a:defRPr sz="2500">
                <a:solidFill>
                  <a:schemeClr val="dk1"/>
                </a:solidFill>
              </a:defRPr>
            </a:lvl8pPr>
            <a:lvl9pPr lvl="8">
              <a:spcBef>
                <a:spcPts val="0"/>
              </a:spcBef>
              <a:spcAft>
                <a:spcPts val="0"/>
              </a:spcAft>
              <a:buClr>
                <a:schemeClr val="dk1"/>
              </a:buClr>
              <a:buSzPts val="2500"/>
              <a:buNone/>
              <a:defRPr sz="2500">
                <a:solidFill>
                  <a:schemeClr val="dk1"/>
                </a:solidFill>
              </a:defRPr>
            </a:lvl9pPr>
          </a:lstStyle>
          <a:p/>
        </p:txBody>
      </p:sp>
      <p:sp>
        <p:nvSpPr>
          <p:cNvPr id="351" name="Google Shape;351;p54"/>
          <p:cNvSpPr txBox="1"/>
          <p:nvPr>
            <p:ph idx="2" type="subTitle"/>
          </p:nvPr>
        </p:nvSpPr>
        <p:spPr>
          <a:xfrm>
            <a:off x="715100" y="3299000"/>
            <a:ext cx="3780600" cy="720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52" name="Google Shape;352;p54"/>
          <p:cNvSpPr txBox="1"/>
          <p:nvPr>
            <p:ph idx="3" type="subTitle"/>
          </p:nvPr>
        </p:nvSpPr>
        <p:spPr>
          <a:xfrm>
            <a:off x="715100" y="1666700"/>
            <a:ext cx="3780600" cy="4560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353" name="Google Shape;353;p54"/>
          <p:cNvSpPr txBox="1"/>
          <p:nvPr>
            <p:ph idx="4" type="subTitle"/>
          </p:nvPr>
        </p:nvSpPr>
        <p:spPr>
          <a:xfrm>
            <a:off x="715100" y="2919200"/>
            <a:ext cx="3780600" cy="4560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354" name="Google Shape;354;p54"/>
          <p:cNvSpPr txBox="1"/>
          <p:nvPr>
            <p:ph idx="5" type="subTitle"/>
          </p:nvPr>
        </p:nvSpPr>
        <p:spPr>
          <a:xfrm>
            <a:off x="4648300" y="2046500"/>
            <a:ext cx="3780600" cy="720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55" name="Google Shape;355;p54"/>
          <p:cNvSpPr txBox="1"/>
          <p:nvPr>
            <p:ph idx="6" type="subTitle"/>
          </p:nvPr>
        </p:nvSpPr>
        <p:spPr>
          <a:xfrm>
            <a:off x="4648300" y="3299000"/>
            <a:ext cx="3780600" cy="720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56" name="Google Shape;356;p54"/>
          <p:cNvSpPr txBox="1"/>
          <p:nvPr>
            <p:ph idx="7" type="subTitle"/>
          </p:nvPr>
        </p:nvSpPr>
        <p:spPr>
          <a:xfrm>
            <a:off x="4648300" y="1666700"/>
            <a:ext cx="3780600" cy="4560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357" name="Google Shape;357;p54"/>
          <p:cNvSpPr txBox="1"/>
          <p:nvPr>
            <p:ph idx="8" type="subTitle"/>
          </p:nvPr>
        </p:nvSpPr>
        <p:spPr>
          <a:xfrm>
            <a:off x="4648300" y="2919200"/>
            <a:ext cx="3780600" cy="4560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358" name="Google Shape;358;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lt1"/>
        </a:solidFill>
      </p:bgPr>
    </p:bg>
    <p:spTree>
      <p:nvGrpSpPr>
        <p:cNvPr id="359" name="Shape 359"/>
        <p:cNvGrpSpPr/>
        <p:nvPr/>
      </p:nvGrpSpPr>
      <p:grpSpPr>
        <a:xfrm>
          <a:off x="0" y="0"/>
          <a:ext cx="0" cy="0"/>
          <a:chOff x="0" y="0"/>
          <a:chExt cx="0" cy="0"/>
        </a:xfrm>
      </p:grpSpPr>
      <p:sp>
        <p:nvSpPr>
          <p:cNvPr id="360" name="Google Shape;360;p55"/>
          <p:cNvSpPr txBox="1"/>
          <p:nvPr>
            <p:ph idx="1" type="subTitle"/>
          </p:nvPr>
        </p:nvSpPr>
        <p:spPr>
          <a:xfrm>
            <a:off x="715100" y="1879700"/>
            <a:ext cx="2432400" cy="8871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61" name="Google Shape;361;p55"/>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a:spcBef>
                <a:spcPts val="0"/>
              </a:spcBef>
              <a:spcAft>
                <a:spcPts val="0"/>
              </a:spcAft>
              <a:buClr>
                <a:schemeClr val="dk1"/>
              </a:buClr>
              <a:buSzPts val="2500"/>
              <a:buNone/>
              <a:defRPr sz="2500">
                <a:solidFill>
                  <a:schemeClr val="dk1"/>
                </a:solidFill>
              </a:defRPr>
            </a:lvl1pPr>
            <a:lvl2pPr lvl="1">
              <a:spcBef>
                <a:spcPts val="0"/>
              </a:spcBef>
              <a:spcAft>
                <a:spcPts val="0"/>
              </a:spcAft>
              <a:buClr>
                <a:schemeClr val="dk1"/>
              </a:buClr>
              <a:buSzPts val="2500"/>
              <a:buNone/>
              <a:defRPr sz="2500">
                <a:solidFill>
                  <a:schemeClr val="dk1"/>
                </a:solidFill>
              </a:defRPr>
            </a:lvl2pPr>
            <a:lvl3pPr lvl="2">
              <a:spcBef>
                <a:spcPts val="0"/>
              </a:spcBef>
              <a:spcAft>
                <a:spcPts val="0"/>
              </a:spcAft>
              <a:buClr>
                <a:schemeClr val="dk1"/>
              </a:buClr>
              <a:buSzPts val="2500"/>
              <a:buNone/>
              <a:defRPr sz="2500">
                <a:solidFill>
                  <a:schemeClr val="dk1"/>
                </a:solidFill>
              </a:defRPr>
            </a:lvl3pPr>
            <a:lvl4pPr lvl="3">
              <a:spcBef>
                <a:spcPts val="0"/>
              </a:spcBef>
              <a:spcAft>
                <a:spcPts val="0"/>
              </a:spcAft>
              <a:buClr>
                <a:schemeClr val="dk1"/>
              </a:buClr>
              <a:buSzPts val="2500"/>
              <a:buNone/>
              <a:defRPr sz="2500">
                <a:solidFill>
                  <a:schemeClr val="dk1"/>
                </a:solidFill>
              </a:defRPr>
            </a:lvl4pPr>
            <a:lvl5pPr lvl="4">
              <a:spcBef>
                <a:spcPts val="0"/>
              </a:spcBef>
              <a:spcAft>
                <a:spcPts val="0"/>
              </a:spcAft>
              <a:buClr>
                <a:schemeClr val="dk1"/>
              </a:buClr>
              <a:buSzPts val="2500"/>
              <a:buNone/>
              <a:defRPr sz="2500">
                <a:solidFill>
                  <a:schemeClr val="dk1"/>
                </a:solidFill>
              </a:defRPr>
            </a:lvl5pPr>
            <a:lvl6pPr lvl="5">
              <a:spcBef>
                <a:spcPts val="0"/>
              </a:spcBef>
              <a:spcAft>
                <a:spcPts val="0"/>
              </a:spcAft>
              <a:buClr>
                <a:schemeClr val="dk1"/>
              </a:buClr>
              <a:buSzPts val="2500"/>
              <a:buNone/>
              <a:defRPr sz="2500">
                <a:solidFill>
                  <a:schemeClr val="dk1"/>
                </a:solidFill>
              </a:defRPr>
            </a:lvl6pPr>
            <a:lvl7pPr lvl="6">
              <a:spcBef>
                <a:spcPts val="0"/>
              </a:spcBef>
              <a:spcAft>
                <a:spcPts val="0"/>
              </a:spcAft>
              <a:buClr>
                <a:schemeClr val="dk1"/>
              </a:buClr>
              <a:buSzPts val="2500"/>
              <a:buNone/>
              <a:defRPr sz="2500">
                <a:solidFill>
                  <a:schemeClr val="dk1"/>
                </a:solidFill>
              </a:defRPr>
            </a:lvl7pPr>
            <a:lvl8pPr lvl="7">
              <a:spcBef>
                <a:spcPts val="0"/>
              </a:spcBef>
              <a:spcAft>
                <a:spcPts val="0"/>
              </a:spcAft>
              <a:buClr>
                <a:schemeClr val="dk1"/>
              </a:buClr>
              <a:buSzPts val="2500"/>
              <a:buNone/>
              <a:defRPr sz="2500">
                <a:solidFill>
                  <a:schemeClr val="dk1"/>
                </a:solidFill>
              </a:defRPr>
            </a:lvl8pPr>
            <a:lvl9pPr lvl="8">
              <a:spcBef>
                <a:spcPts val="0"/>
              </a:spcBef>
              <a:spcAft>
                <a:spcPts val="0"/>
              </a:spcAft>
              <a:buClr>
                <a:schemeClr val="dk1"/>
              </a:buClr>
              <a:buSzPts val="2500"/>
              <a:buNone/>
              <a:defRPr sz="2500">
                <a:solidFill>
                  <a:schemeClr val="dk1"/>
                </a:solidFill>
              </a:defRPr>
            </a:lvl9pPr>
          </a:lstStyle>
          <a:p/>
        </p:txBody>
      </p:sp>
      <p:sp>
        <p:nvSpPr>
          <p:cNvPr id="362" name="Google Shape;362;p55"/>
          <p:cNvSpPr txBox="1"/>
          <p:nvPr>
            <p:ph idx="2" type="subTitle"/>
          </p:nvPr>
        </p:nvSpPr>
        <p:spPr>
          <a:xfrm>
            <a:off x="715100" y="3574400"/>
            <a:ext cx="2432400" cy="8871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63" name="Google Shape;363;p55"/>
          <p:cNvSpPr txBox="1"/>
          <p:nvPr>
            <p:ph idx="3" type="subTitle"/>
          </p:nvPr>
        </p:nvSpPr>
        <p:spPr>
          <a:xfrm>
            <a:off x="715100" y="1224500"/>
            <a:ext cx="2432400" cy="7314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364" name="Google Shape;364;p55"/>
          <p:cNvSpPr txBox="1"/>
          <p:nvPr>
            <p:ph idx="4" type="subTitle"/>
          </p:nvPr>
        </p:nvSpPr>
        <p:spPr>
          <a:xfrm>
            <a:off x="715100" y="2919200"/>
            <a:ext cx="2432400" cy="7314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365" name="Google Shape;365;p55"/>
          <p:cNvSpPr txBox="1"/>
          <p:nvPr>
            <p:ph idx="5" type="subTitle"/>
          </p:nvPr>
        </p:nvSpPr>
        <p:spPr>
          <a:xfrm>
            <a:off x="3355799" y="1879700"/>
            <a:ext cx="2432400" cy="8871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66" name="Google Shape;366;p55"/>
          <p:cNvSpPr txBox="1"/>
          <p:nvPr>
            <p:ph idx="6" type="subTitle"/>
          </p:nvPr>
        </p:nvSpPr>
        <p:spPr>
          <a:xfrm>
            <a:off x="3355799" y="3574400"/>
            <a:ext cx="2432400" cy="8871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67" name="Google Shape;367;p55"/>
          <p:cNvSpPr txBox="1"/>
          <p:nvPr>
            <p:ph idx="7" type="subTitle"/>
          </p:nvPr>
        </p:nvSpPr>
        <p:spPr>
          <a:xfrm>
            <a:off x="3355800" y="1224500"/>
            <a:ext cx="2432400" cy="7314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368" name="Google Shape;368;p55"/>
          <p:cNvSpPr txBox="1"/>
          <p:nvPr>
            <p:ph idx="8" type="subTitle"/>
          </p:nvPr>
        </p:nvSpPr>
        <p:spPr>
          <a:xfrm>
            <a:off x="3355800" y="2919200"/>
            <a:ext cx="2432400" cy="7314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369" name="Google Shape;369;p55"/>
          <p:cNvSpPr txBox="1"/>
          <p:nvPr>
            <p:ph idx="9" type="subTitle"/>
          </p:nvPr>
        </p:nvSpPr>
        <p:spPr>
          <a:xfrm>
            <a:off x="5996501" y="1879700"/>
            <a:ext cx="2432400" cy="8871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70" name="Google Shape;370;p55"/>
          <p:cNvSpPr txBox="1"/>
          <p:nvPr>
            <p:ph idx="13" type="subTitle"/>
          </p:nvPr>
        </p:nvSpPr>
        <p:spPr>
          <a:xfrm>
            <a:off x="5996501" y="3574400"/>
            <a:ext cx="2432400" cy="8871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71" name="Google Shape;371;p55"/>
          <p:cNvSpPr txBox="1"/>
          <p:nvPr>
            <p:ph idx="14" type="subTitle"/>
          </p:nvPr>
        </p:nvSpPr>
        <p:spPr>
          <a:xfrm>
            <a:off x="5996503" y="1224500"/>
            <a:ext cx="2432400" cy="7314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372" name="Google Shape;372;p55"/>
          <p:cNvSpPr txBox="1"/>
          <p:nvPr>
            <p:ph idx="15" type="subTitle"/>
          </p:nvPr>
        </p:nvSpPr>
        <p:spPr>
          <a:xfrm>
            <a:off x="5996503" y="2919200"/>
            <a:ext cx="2432400" cy="7314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373" name="Google Shape;373;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lt1"/>
        </a:solidFill>
      </p:bgPr>
    </p:bg>
    <p:spTree>
      <p:nvGrpSpPr>
        <p:cNvPr id="374" name="Shape 374"/>
        <p:cNvGrpSpPr/>
        <p:nvPr/>
      </p:nvGrpSpPr>
      <p:grpSpPr>
        <a:xfrm>
          <a:off x="0" y="0"/>
          <a:ext cx="0" cy="0"/>
          <a:chOff x="0" y="0"/>
          <a:chExt cx="0" cy="0"/>
        </a:xfrm>
      </p:grpSpPr>
      <p:pic>
        <p:nvPicPr>
          <p:cNvPr id="375" name="Google Shape;375;p56"/>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376" name="Google Shape;376;p56"/>
          <p:cNvSpPr txBox="1"/>
          <p:nvPr>
            <p:ph hasCustomPrompt="1" type="title"/>
          </p:nvPr>
        </p:nvSpPr>
        <p:spPr>
          <a:xfrm>
            <a:off x="715100" y="983000"/>
            <a:ext cx="7713900" cy="951900"/>
          </a:xfrm>
          <a:prstGeom prst="rect">
            <a:avLst/>
          </a:prstGeom>
        </p:spPr>
        <p:txBody>
          <a:bodyPr anchorCtr="0" anchor="b" bIns="91425" lIns="91425" spcFirstLastPara="1" rIns="91425" wrap="square" tIns="91425">
            <a:noAutofit/>
          </a:bodyPr>
          <a:lstStyle>
            <a:lvl1pPr lvl="0">
              <a:spcBef>
                <a:spcPts val="0"/>
              </a:spcBef>
              <a:spcAft>
                <a:spcPts val="0"/>
              </a:spcAft>
              <a:buSzPts val="6200"/>
              <a:buNone/>
              <a:defRPr sz="50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r>
              <a:t>xx%</a:t>
            </a:r>
          </a:p>
        </p:txBody>
      </p:sp>
      <p:sp>
        <p:nvSpPr>
          <p:cNvPr id="377" name="Google Shape;377;p56"/>
          <p:cNvSpPr txBox="1"/>
          <p:nvPr>
            <p:ph idx="1" type="subTitle"/>
          </p:nvPr>
        </p:nvSpPr>
        <p:spPr>
          <a:xfrm>
            <a:off x="715100" y="1858700"/>
            <a:ext cx="7713900" cy="605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78" name="Google Shape;378;p56"/>
          <p:cNvSpPr txBox="1"/>
          <p:nvPr>
            <p:ph hasCustomPrompt="1" idx="2" type="title"/>
          </p:nvPr>
        </p:nvSpPr>
        <p:spPr>
          <a:xfrm>
            <a:off x="715100" y="2921600"/>
            <a:ext cx="7713900" cy="951900"/>
          </a:xfrm>
          <a:prstGeom prst="rect">
            <a:avLst/>
          </a:prstGeom>
        </p:spPr>
        <p:txBody>
          <a:bodyPr anchorCtr="0" anchor="b" bIns="91425" lIns="91425" spcFirstLastPara="1" rIns="91425" wrap="square" tIns="91425">
            <a:noAutofit/>
          </a:bodyPr>
          <a:lstStyle>
            <a:lvl1pPr lvl="0">
              <a:spcBef>
                <a:spcPts val="0"/>
              </a:spcBef>
              <a:spcAft>
                <a:spcPts val="0"/>
              </a:spcAft>
              <a:buSzPts val="6200"/>
              <a:buNone/>
              <a:defRPr sz="50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r>
              <a:t>xx%</a:t>
            </a:r>
          </a:p>
        </p:txBody>
      </p:sp>
      <p:sp>
        <p:nvSpPr>
          <p:cNvPr id="379" name="Google Shape;379;p56"/>
          <p:cNvSpPr txBox="1"/>
          <p:nvPr>
            <p:ph idx="3" type="subTitle"/>
          </p:nvPr>
        </p:nvSpPr>
        <p:spPr>
          <a:xfrm>
            <a:off x="715100" y="3797300"/>
            <a:ext cx="7713900" cy="605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80" name="Google Shape;380;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lt1"/>
        </a:solidFill>
      </p:bgPr>
    </p:bg>
    <p:spTree>
      <p:nvGrpSpPr>
        <p:cNvPr id="381" name="Shape 381"/>
        <p:cNvGrpSpPr/>
        <p:nvPr/>
      </p:nvGrpSpPr>
      <p:grpSpPr>
        <a:xfrm>
          <a:off x="0" y="0"/>
          <a:ext cx="0" cy="0"/>
          <a:chOff x="0" y="0"/>
          <a:chExt cx="0" cy="0"/>
        </a:xfrm>
      </p:grpSpPr>
      <p:pic>
        <p:nvPicPr>
          <p:cNvPr id="382" name="Google Shape;382;p57"/>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383" name="Google Shape;383;p57"/>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None/>
              <a:defRPr>
                <a:solidFill>
                  <a:schemeClr val="dk1"/>
                </a:solidFill>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p:txBody>
      </p:sp>
      <p:sp>
        <p:nvSpPr>
          <p:cNvPr id="384" name="Google Shape;384;p57"/>
          <p:cNvSpPr txBox="1"/>
          <p:nvPr>
            <p:ph hasCustomPrompt="1" idx="2" type="title"/>
          </p:nvPr>
        </p:nvSpPr>
        <p:spPr>
          <a:xfrm>
            <a:off x="715100" y="2532350"/>
            <a:ext cx="3780600" cy="456000"/>
          </a:xfrm>
          <a:prstGeom prst="rect">
            <a:avLst/>
          </a:prstGeom>
          <a:ln>
            <a:noFill/>
          </a:ln>
        </p:spPr>
        <p:txBody>
          <a:bodyPr anchorCtr="0" anchor="ctr" bIns="91425" lIns="91425" spcFirstLastPara="1" rIns="91425" wrap="square" tIns="91425">
            <a:noAutofit/>
          </a:bodyPr>
          <a:lstStyle>
            <a:lvl1pPr lvl="0">
              <a:spcBef>
                <a:spcPts val="0"/>
              </a:spcBef>
              <a:spcAft>
                <a:spcPts val="0"/>
              </a:spcAft>
              <a:buSzPts val="3000"/>
              <a:buNone/>
              <a:defRPr sz="1800">
                <a:solidFill>
                  <a:schemeClr val="lt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385" name="Google Shape;385;p57"/>
          <p:cNvSpPr txBox="1"/>
          <p:nvPr>
            <p:ph idx="1" type="subTitle"/>
          </p:nvPr>
        </p:nvSpPr>
        <p:spPr>
          <a:xfrm>
            <a:off x="715100" y="3291950"/>
            <a:ext cx="3780600" cy="899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86" name="Google Shape;386;p57"/>
          <p:cNvSpPr txBox="1"/>
          <p:nvPr>
            <p:ph idx="3" type="subTitle"/>
          </p:nvPr>
        </p:nvSpPr>
        <p:spPr>
          <a:xfrm>
            <a:off x="715100" y="2912150"/>
            <a:ext cx="3780600" cy="4560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387" name="Google Shape;387;p57"/>
          <p:cNvSpPr txBox="1"/>
          <p:nvPr>
            <p:ph idx="4" type="subTitle"/>
          </p:nvPr>
        </p:nvSpPr>
        <p:spPr>
          <a:xfrm>
            <a:off x="4648300" y="3291950"/>
            <a:ext cx="3780600" cy="899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88" name="Google Shape;388;p57"/>
          <p:cNvSpPr txBox="1"/>
          <p:nvPr>
            <p:ph idx="5" type="subTitle"/>
          </p:nvPr>
        </p:nvSpPr>
        <p:spPr>
          <a:xfrm>
            <a:off x="4648300" y="2912150"/>
            <a:ext cx="3780600" cy="456000"/>
          </a:xfrm>
          <a:prstGeom prst="rect">
            <a:avLst/>
          </a:prstGeom>
          <a:ln>
            <a:noFill/>
          </a:ln>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389" name="Google Shape;389;p57"/>
          <p:cNvSpPr txBox="1"/>
          <p:nvPr>
            <p:ph hasCustomPrompt="1" idx="6" type="title"/>
          </p:nvPr>
        </p:nvSpPr>
        <p:spPr>
          <a:xfrm>
            <a:off x="4648300" y="2532350"/>
            <a:ext cx="3780600" cy="456000"/>
          </a:xfrm>
          <a:prstGeom prst="rect">
            <a:avLst/>
          </a:prstGeom>
          <a:ln>
            <a:noFill/>
          </a:ln>
        </p:spPr>
        <p:txBody>
          <a:bodyPr anchorCtr="0" anchor="ctr" bIns="91425" lIns="91425" spcFirstLastPara="1" rIns="91425" wrap="square" tIns="91425">
            <a:noAutofit/>
          </a:bodyPr>
          <a:lstStyle>
            <a:lvl1pPr lvl="0">
              <a:spcBef>
                <a:spcPts val="0"/>
              </a:spcBef>
              <a:spcAft>
                <a:spcPts val="0"/>
              </a:spcAft>
              <a:buSzPts val="3000"/>
              <a:buNone/>
              <a:defRPr sz="1800">
                <a:solidFill>
                  <a:schemeClr val="lt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390" name="Google Shape;390;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bg>
      <p:bgPr>
        <a:solidFill>
          <a:schemeClr val="lt1"/>
        </a:solidFill>
      </p:bgPr>
    </p:bg>
    <p:spTree>
      <p:nvGrpSpPr>
        <p:cNvPr id="391" name="Shape 391"/>
        <p:cNvGrpSpPr/>
        <p:nvPr/>
      </p:nvGrpSpPr>
      <p:grpSpPr>
        <a:xfrm>
          <a:off x="0" y="0"/>
          <a:ext cx="0" cy="0"/>
          <a:chOff x="0" y="0"/>
          <a:chExt cx="0" cy="0"/>
        </a:xfrm>
      </p:grpSpPr>
      <p:sp>
        <p:nvSpPr>
          <p:cNvPr id="392" name="Google Shape;392;p58"/>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a:spcBef>
                <a:spcPts val="0"/>
              </a:spcBef>
              <a:spcAft>
                <a:spcPts val="0"/>
              </a:spcAft>
              <a:buClr>
                <a:schemeClr val="dk1"/>
              </a:buClr>
              <a:buSzPts val="2500"/>
              <a:buNone/>
              <a:defRPr sz="2500">
                <a:solidFill>
                  <a:schemeClr val="dk1"/>
                </a:solidFill>
              </a:defRPr>
            </a:lvl1pPr>
            <a:lvl2pPr lvl="1">
              <a:spcBef>
                <a:spcPts val="0"/>
              </a:spcBef>
              <a:spcAft>
                <a:spcPts val="0"/>
              </a:spcAft>
              <a:buClr>
                <a:schemeClr val="dk1"/>
              </a:buClr>
              <a:buSzPts val="2500"/>
              <a:buNone/>
              <a:defRPr sz="2500">
                <a:solidFill>
                  <a:schemeClr val="dk1"/>
                </a:solidFill>
              </a:defRPr>
            </a:lvl2pPr>
            <a:lvl3pPr lvl="2">
              <a:spcBef>
                <a:spcPts val="0"/>
              </a:spcBef>
              <a:spcAft>
                <a:spcPts val="0"/>
              </a:spcAft>
              <a:buClr>
                <a:schemeClr val="dk1"/>
              </a:buClr>
              <a:buSzPts val="2500"/>
              <a:buNone/>
              <a:defRPr sz="2500">
                <a:solidFill>
                  <a:schemeClr val="dk1"/>
                </a:solidFill>
              </a:defRPr>
            </a:lvl3pPr>
            <a:lvl4pPr lvl="3">
              <a:spcBef>
                <a:spcPts val="0"/>
              </a:spcBef>
              <a:spcAft>
                <a:spcPts val="0"/>
              </a:spcAft>
              <a:buClr>
                <a:schemeClr val="dk1"/>
              </a:buClr>
              <a:buSzPts val="2500"/>
              <a:buNone/>
              <a:defRPr sz="2500">
                <a:solidFill>
                  <a:schemeClr val="dk1"/>
                </a:solidFill>
              </a:defRPr>
            </a:lvl4pPr>
            <a:lvl5pPr lvl="4">
              <a:spcBef>
                <a:spcPts val="0"/>
              </a:spcBef>
              <a:spcAft>
                <a:spcPts val="0"/>
              </a:spcAft>
              <a:buClr>
                <a:schemeClr val="dk1"/>
              </a:buClr>
              <a:buSzPts val="2500"/>
              <a:buNone/>
              <a:defRPr sz="2500">
                <a:solidFill>
                  <a:schemeClr val="dk1"/>
                </a:solidFill>
              </a:defRPr>
            </a:lvl5pPr>
            <a:lvl6pPr lvl="5">
              <a:spcBef>
                <a:spcPts val="0"/>
              </a:spcBef>
              <a:spcAft>
                <a:spcPts val="0"/>
              </a:spcAft>
              <a:buClr>
                <a:schemeClr val="dk1"/>
              </a:buClr>
              <a:buSzPts val="2500"/>
              <a:buNone/>
              <a:defRPr sz="2500">
                <a:solidFill>
                  <a:schemeClr val="dk1"/>
                </a:solidFill>
              </a:defRPr>
            </a:lvl6pPr>
            <a:lvl7pPr lvl="6">
              <a:spcBef>
                <a:spcPts val="0"/>
              </a:spcBef>
              <a:spcAft>
                <a:spcPts val="0"/>
              </a:spcAft>
              <a:buClr>
                <a:schemeClr val="dk1"/>
              </a:buClr>
              <a:buSzPts val="2500"/>
              <a:buNone/>
              <a:defRPr sz="2500">
                <a:solidFill>
                  <a:schemeClr val="dk1"/>
                </a:solidFill>
              </a:defRPr>
            </a:lvl7pPr>
            <a:lvl8pPr lvl="7">
              <a:spcBef>
                <a:spcPts val="0"/>
              </a:spcBef>
              <a:spcAft>
                <a:spcPts val="0"/>
              </a:spcAft>
              <a:buClr>
                <a:schemeClr val="dk1"/>
              </a:buClr>
              <a:buSzPts val="2500"/>
              <a:buNone/>
              <a:defRPr sz="2500">
                <a:solidFill>
                  <a:schemeClr val="dk1"/>
                </a:solidFill>
              </a:defRPr>
            </a:lvl8pPr>
            <a:lvl9pPr lvl="8">
              <a:spcBef>
                <a:spcPts val="0"/>
              </a:spcBef>
              <a:spcAft>
                <a:spcPts val="0"/>
              </a:spcAft>
              <a:buClr>
                <a:schemeClr val="dk1"/>
              </a:buClr>
              <a:buSzPts val="2500"/>
              <a:buNone/>
              <a:defRPr sz="2500">
                <a:solidFill>
                  <a:schemeClr val="dk1"/>
                </a:solidFill>
              </a:defRPr>
            </a:lvl9pPr>
          </a:lstStyle>
          <a:p/>
        </p:txBody>
      </p:sp>
      <p:sp>
        <p:nvSpPr>
          <p:cNvPr id="393" name="Google Shape;393;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bg>
      <p:bgPr>
        <a:solidFill>
          <a:schemeClr val="lt1"/>
        </a:solidFill>
      </p:bgPr>
    </p:bg>
    <p:spTree>
      <p:nvGrpSpPr>
        <p:cNvPr id="394" name="Shape 394"/>
        <p:cNvGrpSpPr/>
        <p:nvPr/>
      </p:nvGrpSpPr>
      <p:grpSpPr>
        <a:xfrm>
          <a:off x="0" y="0"/>
          <a:ext cx="0" cy="0"/>
          <a:chOff x="0" y="0"/>
          <a:chExt cx="0" cy="0"/>
        </a:xfrm>
      </p:grpSpPr>
      <p:pic>
        <p:nvPicPr>
          <p:cNvPr id="395" name="Google Shape;395;p59"/>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pic>
        <p:nvPicPr>
          <p:cNvPr id="396" name="Google Shape;396;p59"/>
          <p:cNvPicPr preferRelativeResize="0"/>
          <p:nvPr/>
        </p:nvPicPr>
        <p:blipFill rotWithShape="1">
          <a:blip r:embed="rId2">
            <a:alphaModFix/>
          </a:blip>
          <a:srcRect b="-108521" l="-235242" r="44460" t="44962"/>
          <a:stretch/>
        </p:blipFill>
        <p:spPr>
          <a:xfrm flipH="1" rot="10800000">
            <a:off x="-4572" y="-2437"/>
            <a:ext cx="9153145" cy="5148375"/>
          </a:xfrm>
          <a:prstGeom prst="rect">
            <a:avLst/>
          </a:prstGeom>
          <a:noFill/>
          <a:ln>
            <a:noFill/>
          </a:ln>
        </p:spPr>
      </p:pic>
      <p:sp>
        <p:nvSpPr>
          <p:cNvPr id="397" name="Google Shape;397;p59"/>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a:spcBef>
                <a:spcPts val="0"/>
              </a:spcBef>
              <a:spcAft>
                <a:spcPts val="0"/>
              </a:spcAft>
              <a:buClr>
                <a:schemeClr val="dk1"/>
              </a:buClr>
              <a:buSzPts val="2500"/>
              <a:buNone/>
              <a:defRPr sz="2500">
                <a:solidFill>
                  <a:schemeClr val="dk1"/>
                </a:solidFill>
              </a:defRPr>
            </a:lvl1pPr>
            <a:lvl2pPr lvl="1">
              <a:spcBef>
                <a:spcPts val="0"/>
              </a:spcBef>
              <a:spcAft>
                <a:spcPts val="0"/>
              </a:spcAft>
              <a:buClr>
                <a:schemeClr val="dk1"/>
              </a:buClr>
              <a:buSzPts val="2500"/>
              <a:buNone/>
              <a:defRPr sz="2500">
                <a:solidFill>
                  <a:schemeClr val="dk1"/>
                </a:solidFill>
              </a:defRPr>
            </a:lvl2pPr>
            <a:lvl3pPr lvl="2">
              <a:spcBef>
                <a:spcPts val="0"/>
              </a:spcBef>
              <a:spcAft>
                <a:spcPts val="0"/>
              </a:spcAft>
              <a:buClr>
                <a:schemeClr val="dk1"/>
              </a:buClr>
              <a:buSzPts val="2500"/>
              <a:buNone/>
              <a:defRPr sz="2500">
                <a:solidFill>
                  <a:schemeClr val="dk1"/>
                </a:solidFill>
              </a:defRPr>
            </a:lvl3pPr>
            <a:lvl4pPr lvl="3">
              <a:spcBef>
                <a:spcPts val="0"/>
              </a:spcBef>
              <a:spcAft>
                <a:spcPts val="0"/>
              </a:spcAft>
              <a:buClr>
                <a:schemeClr val="dk1"/>
              </a:buClr>
              <a:buSzPts val="2500"/>
              <a:buNone/>
              <a:defRPr sz="2500">
                <a:solidFill>
                  <a:schemeClr val="dk1"/>
                </a:solidFill>
              </a:defRPr>
            </a:lvl4pPr>
            <a:lvl5pPr lvl="4">
              <a:spcBef>
                <a:spcPts val="0"/>
              </a:spcBef>
              <a:spcAft>
                <a:spcPts val="0"/>
              </a:spcAft>
              <a:buClr>
                <a:schemeClr val="dk1"/>
              </a:buClr>
              <a:buSzPts val="2500"/>
              <a:buNone/>
              <a:defRPr sz="2500">
                <a:solidFill>
                  <a:schemeClr val="dk1"/>
                </a:solidFill>
              </a:defRPr>
            </a:lvl5pPr>
            <a:lvl6pPr lvl="5">
              <a:spcBef>
                <a:spcPts val="0"/>
              </a:spcBef>
              <a:spcAft>
                <a:spcPts val="0"/>
              </a:spcAft>
              <a:buClr>
                <a:schemeClr val="dk1"/>
              </a:buClr>
              <a:buSzPts val="2500"/>
              <a:buNone/>
              <a:defRPr sz="2500">
                <a:solidFill>
                  <a:schemeClr val="dk1"/>
                </a:solidFill>
              </a:defRPr>
            </a:lvl6pPr>
            <a:lvl7pPr lvl="6">
              <a:spcBef>
                <a:spcPts val="0"/>
              </a:spcBef>
              <a:spcAft>
                <a:spcPts val="0"/>
              </a:spcAft>
              <a:buClr>
                <a:schemeClr val="dk1"/>
              </a:buClr>
              <a:buSzPts val="2500"/>
              <a:buNone/>
              <a:defRPr sz="2500">
                <a:solidFill>
                  <a:schemeClr val="dk1"/>
                </a:solidFill>
              </a:defRPr>
            </a:lvl7pPr>
            <a:lvl8pPr lvl="7">
              <a:spcBef>
                <a:spcPts val="0"/>
              </a:spcBef>
              <a:spcAft>
                <a:spcPts val="0"/>
              </a:spcAft>
              <a:buClr>
                <a:schemeClr val="dk1"/>
              </a:buClr>
              <a:buSzPts val="2500"/>
              <a:buNone/>
              <a:defRPr sz="2500">
                <a:solidFill>
                  <a:schemeClr val="dk1"/>
                </a:solidFill>
              </a:defRPr>
            </a:lvl8pPr>
            <a:lvl9pPr lvl="8">
              <a:spcBef>
                <a:spcPts val="0"/>
              </a:spcBef>
              <a:spcAft>
                <a:spcPts val="0"/>
              </a:spcAft>
              <a:buClr>
                <a:schemeClr val="dk1"/>
              </a:buClr>
              <a:buSzPts val="2500"/>
              <a:buNone/>
              <a:defRPr sz="2500">
                <a:solidFill>
                  <a:schemeClr val="dk1"/>
                </a:solidFill>
              </a:defRPr>
            </a:lvl9pPr>
          </a:lstStyle>
          <a:p/>
        </p:txBody>
      </p:sp>
      <p:sp>
        <p:nvSpPr>
          <p:cNvPr id="398" name="Google Shape;398;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
    <p:bg>
      <p:bgPr>
        <a:solidFill>
          <a:schemeClr val="lt1"/>
        </a:solidFill>
      </p:bgPr>
    </p:bg>
    <p:spTree>
      <p:nvGrpSpPr>
        <p:cNvPr id="399" name="Shape 399"/>
        <p:cNvGrpSpPr/>
        <p:nvPr/>
      </p:nvGrpSpPr>
      <p:grpSpPr>
        <a:xfrm>
          <a:off x="0" y="0"/>
          <a:ext cx="0" cy="0"/>
          <a:chOff x="0" y="0"/>
          <a:chExt cx="0" cy="0"/>
        </a:xfrm>
      </p:grpSpPr>
      <p:pic>
        <p:nvPicPr>
          <p:cNvPr id="400" name="Google Shape;400;p60"/>
          <p:cNvPicPr preferRelativeResize="0"/>
          <p:nvPr/>
        </p:nvPicPr>
        <p:blipFill rotWithShape="1">
          <a:blip r:embed="rId2">
            <a:alphaModFix/>
          </a:blip>
          <a:srcRect b="-11170" l="-6643" r="27548" t="-11183"/>
          <a:stretch/>
        </p:blipFill>
        <p:spPr>
          <a:xfrm>
            <a:off x="5819050" y="0"/>
            <a:ext cx="3324950" cy="5143500"/>
          </a:xfrm>
          <a:prstGeom prst="rect">
            <a:avLst/>
          </a:prstGeom>
          <a:noFill/>
          <a:ln>
            <a:noFill/>
          </a:ln>
        </p:spPr>
      </p:pic>
      <p:sp>
        <p:nvSpPr>
          <p:cNvPr id="401" name="Google Shape;401;p60"/>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a:spcBef>
                <a:spcPts val="0"/>
              </a:spcBef>
              <a:spcAft>
                <a:spcPts val="0"/>
              </a:spcAft>
              <a:buClr>
                <a:schemeClr val="dk1"/>
              </a:buClr>
              <a:buSzPts val="2500"/>
              <a:buNone/>
              <a:defRPr sz="2500">
                <a:solidFill>
                  <a:schemeClr val="dk1"/>
                </a:solidFill>
              </a:defRPr>
            </a:lvl1pPr>
            <a:lvl2pPr lvl="1">
              <a:spcBef>
                <a:spcPts val="0"/>
              </a:spcBef>
              <a:spcAft>
                <a:spcPts val="0"/>
              </a:spcAft>
              <a:buClr>
                <a:schemeClr val="dk1"/>
              </a:buClr>
              <a:buSzPts val="2500"/>
              <a:buNone/>
              <a:defRPr sz="2500">
                <a:solidFill>
                  <a:schemeClr val="dk1"/>
                </a:solidFill>
              </a:defRPr>
            </a:lvl2pPr>
            <a:lvl3pPr lvl="2">
              <a:spcBef>
                <a:spcPts val="0"/>
              </a:spcBef>
              <a:spcAft>
                <a:spcPts val="0"/>
              </a:spcAft>
              <a:buClr>
                <a:schemeClr val="dk1"/>
              </a:buClr>
              <a:buSzPts val="2500"/>
              <a:buNone/>
              <a:defRPr sz="2500">
                <a:solidFill>
                  <a:schemeClr val="dk1"/>
                </a:solidFill>
              </a:defRPr>
            </a:lvl3pPr>
            <a:lvl4pPr lvl="3">
              <a:spcBef>
                <a:spcPts val="0"/>
              </a:spcBef>
              <a:spcAft>
                <a:spcPts val="0"/>
              </a:spcAft>
              <a:buClr>
                <a:schemeClr val="dk1"/>
              </a:buClr>
              <a:buSzPts val="2500"/>
              <a:buNone/>
              <a:defRPr sz="2500">
                <a:solidFill>
                  <a:schemeClr val="dk1"/>
                </a:solidFill>
              </a:defRPr>
            </a:lvl4pPr>
            <a:lvl5pPr lvl="4">
              <a:spcBef>
                <a:spcPts val="0"/>
              </a:spcBef>
              <a:spcAft>
                <a:spcPts val="0"/>
              </a:spcAft>
              <a:buClr>
                <a:schemeClr val="dk1"/>
              </a:buClr>
              <a:buSzPts val="2500"/>
              <a:buNone/>
              <a:defRPr sz="2500">
                <a:solidFill>
                  <a:schemeClr val="dk1"/>
                </a:solidFill>
              </a:defRPr>
            </a:lvl5pPr>
            <a:lvl6pPr lvl="5">
              <a:spcBef>
                <a:spcPts val="0"/>
              </a:spcBef>
              <a:spcAft>
                <a:spcPts val="0"/>
              </a:spcAft>
              <a:buClr>
                <a:schemeClr val="dk1"/>
              </a:buClr>
              <a:buSzPts val="2500"/>
              <a:buNone/>
              <a:defRPr sz="2500">
                <a:solidFill>
                  <a:schemeClr val="dk1"/>
                </a:solidFill>
              </a:defRPr>
            </a:lvl6pPr>
            <a:lvl7pPr lvl="6">
              <a:spcBef>
                <a:spcPts val="0"/>
              </a:spcBef>
              <a:spcAft>
                <a:spcPts val="0"/>
              </a:spcAft>
              <a:buClr>
                <a:schemeClr val="dk1"/>
              </a:buClr>
              <a:buSzPts val="2500"/>
              <a:buNone/>
              <a:defRPr sz="2500">
                <a:solidFill>
                  <a:schemeClr val="dk1"/>
                </a:solidFill>
              </a:defRPr>
            </a:lvl7pPr>
            <a:lvl8pPr lvl="7">
              <a:spcBef>
                <a:spcPts val="0"/>
              </a:spcBef>
              <a:spcAft>
                <a:spcPts val="0"/>
              </a:spcAft>
              <a:buClr>
                <a:schemeClr val="dk1"/>
              </a:buClr>
              <a:buSzPts val="2500"/>
              <a:buNone/>
              <a:defRPr sz="2500">
                <a:solidFill>
                  <a:schemeClr val="dk1"/>
                </a:solidFill>
              </a:defRPr>
            </a:lvl8pPr>
            <a:lvl9pPr lvl="8">
              <a:spcBef>
                <a:spcPts val="0"/>
              </a:spcBef>
              <a:spcAft>
                <a:spcPts val="0"/>
              </a:spcAft>
              <a:buClr>
                <a:schemeClr val="dk1"/>
              </a:buClr>
              <a:buSzPts val="2500"/>
              <a:buNone/>
              <a:defRPr sz="2500">
                <a:solidFill>
                  <a:schemeClr val="dk1"/>
                </a:solidFill>
              </a:defRPr>
            </a:lvl9pPr>
          </a:lstStyle>
          <a:p/>
        </p:txBody>
      </p:sp>
      <p:sp>
        <p:nvSpPr>
          <p:cNvPr id="402" name="Google Shape;402;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1"/>
        </a:solidFill>
      </p:bgPr>
    </p:bg>
    <p:spTree>
      <p:nvGrpSpPr>
        <p:cNvPr id="403" name="Shape 403"/>
        <p:cNvGrpSpPr/>
        <p:nvPr/>
      </p:nvGrpSpPr>
      <p:grpSpPr>
        <a:xfrm>
          <a:off x="0" y="0"/>
          <a:ext cx="0" cy="0"/>
          <a:chOff x="0" y="0"/>
          <a:chExt cx="0" cy="0"/>
        </a:xfrm>
      </p:grpSpPr>
      <p:pic>
        <p:nvPicPr>
          <p:cNvPr id="404" name="Google Shape;404;p61"/>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405" name="Google Shape;405;p61"/>
          <p:cNvPicPr preferRelativeResize="0"/>
          <p:nvPr/>
        </p:nvPicPr>
        <p:blipFill rotWithShape="1">
          <a:blip r:embed="rId2">
            <a:alphaModFix/>
          </a:blip>
          <a:srcRect b="-6811" l="-55210" r="55209" t="50562"/>
          <a:stretch/>
        </p:blipFill>
        <p:spPr>
          <a:xfrm flipH="1" rot="10800000">
            <a:off x="0" y="0"/>
            <a:ext cx="9144000" cy="5143500"/>
          </a:xfrm>
          <a:prstGeom prst="rect">
            <a:avLst/>
          </a:prstGeom>
          <a:noFill/>
          <a:ln>
            <a:noFill/>
          </a:ln>
        </p:spPr>
      </p:pic>
      <p:sp>
        <p:nvSpPr>
          <p:cNvPr id="406" name="Google Shape;406;p61"/>
          <p:cNvSpPr txBox="1"/>
          <p:nvPr>
            <p:ph type="ctrTitle"/>
          </p:nvPr>
        </p:nvSpPr>
        <p:spPr>
          <a:xfrm>
            <a:off x="715100" y="3330625"/>
            <a:ext cx="3856800" cy="12525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7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07" name="Google Shape;407;p61"/>
          <p:cNvSpPr txBox="1"/>
          <p:nvPr>
            <p:ph idx="1" type="subTitle"/>
          </p:nvPr>
        </p:nvSpPr>
        <p:spPr>
          <a:xfrm>
            <a:off x="4571900" y="535000"/>
            <a:ext cx="2683800" cy="1156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08" name="Google Shape;408;p61"/>
          <p:cNvSpPr txBox="1"/>
          <p:nvPr/>
        </p:nvSpPr>
        <p:spPr>
          <a:xfrm>
            <a:off x="4571863" y="2278000"/>
            <a:ext cx="2683800" cy="498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latin typeface="Albert Sans"/>
                <a:ea typeface="Albert Sans"/>
                <a:cs typeface="Albert Sans"/>
                <a:sym typeface="Albert Sans"/>
              </a:rPr>
              <a:t>CREDITS: This presentation template was created by </a:t>
            </a:r>
            <a:r>
              <a:rPr b="1" lang="en" sz="900">
                <a:solidFill>
                  <a:schemeClr val="dk1"/>
                </a:solidFill>
                <a:uFill>
                  <a:noFill/>
                </a:uFill>
                <a:latin typeface="Albert Sans"/>
                <a:ea typeface="Albert Sans"/>
                <a:cs typeface="Albert Sans"/>
                <a:sym typeface="Albert Sans"/>
                <a:hlinkClick r:id="rId3">
                  <a:extLst>
                    <a:ext uri="{A12FA001-AC4F-418D-AE19-62706E023703}">
                      <ahyp:hlinkClr val="tx"/>
                    </a:ext>
                  </a:extLst>
                </a:hlinkClick>
              </a:rPr>
              <a:t>Slidesgo</a:t>
            </a:r>
            <a:r>
              <a:rPr lang="en" sz="900">
                <a:solidFill>
                  <a:schemeClr val="dk1"/>
                </a:solidFill>
                <a:latin typeface="Albert Sans"/>
                <a:ea typeface="Albert Sans"/>
                <a:cs typeface="Albert Sans"/>
                <a:sym typeface="Albert Sans"/>
              </a:rPr>
              <a:t>, and includes icons by </a:t>
            </a:r>
            <a:r>
              <a:rPr b="1" lang="en" sz="900">
                <a:solidFill>
                  <a:schemeClr val="dk1"/>
                </a:solidFill>
                <a:uFill>
                  <a:noFill/>
                </a:uFill>
                <a:latin typeface="Albert Sans"/>
                <a:ea typeface="Albert Sans"/>
                <a:cs typeface="Albert Sans"/>
                <a:sym typeface="Albert Sans"/>
                <a:hlinkClick r:id="rId4">
                  <a:extLst>
                    <a:ext uri="{A12FA001-AC4F-418D-AE19-62706E023703}">
                      <ahyp:hlinkClr val="tx"/>
                    </a:ext>
                  </a:extLst>
                </a:hlinkClick>
              </a:rPr>
              <a:t>Flaticon</a:t>
            </a:r>
            <a:r>
              <a:rPr b="1" lang="en" sz="900">
                <a:solidFill>
                  <a:schemeClr val="dk1"/>
                </a:solidFill>
                <a:latin typeface="Albert Sans"/>
                <a:ea typeface="Albert Sans"/>
                <a:cs typeface="Albert Sans"/>
                <a:sym typeface="Albert Sans"/>
              </a:rPr>
              <a:t> </a:t>
            </a:r>
            <a:r>
              <a:rPr lang="en" sz="900">
                <a:solidFill>
                  <a:schemeClr val="dk1"/>
                </a:solidFill>
                <a:latin typeface="Albert Sans"/>
                <a:ea typeface="Albert Sans"/>
                <a:cs typeface="Albert Sans"/>
                <a:sym typeface="Albert Sans"/>
              </a:rPr>
              <a:t>and infographics &amp; images by </a:t>
            </a:r>
            <a:r>
              <a:rPr b="1" lang="en" sz="900">
                <a:solidFill>
                  <a:schemeClr val="dk1"/>
                </a:solidFill>
                <a:uFill>
                  <a:noFill/>
                </a:uFill>
                <a:latin typeface="Albert Sans"/>
                <a:ea typeface="Albert Sans"/>
                <a:cs typeface="Albert Sans"/>
                <a:sym typeface="Albert Sans"/>
                <a:hlinkClick r:id="rId5">
                  <a:extLst>
                    <a:ext uri="{A12FA001-AC4F-418D-AE19-62706E023703}">
                      <ahyp:hlinkClr val="tx"/>
                    </a:ext>
                  </a:extLst>
                </a:hlinkClick>
              </a:rPr>
              <a:t>Freepik</a:t>
            </a:r>
            <a:endParaRPr b="1" sz="900">
              <a:solidFill>
                <a:schemeClr val="dk1"/>
              </a:solidFill>
              <a:latin typeface="Albert Sans"/>
              <a:ea typeface="Albert Sans"/>
              <a:cs typeface="Albert Sans"/>
              <a:sym typeface="Albert Sans"/>
            </a:endParaRPr>
          </a:p>
        </p:txBody>
      </p:sp>
      <p:sp>
        <p:nvSpPr>
          <p:cNvPr id="409" name="Google Shape;409;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37" name="Shape 37"/>
        <p:cNvGrpSpPr/>
        <p:nvPr/>
      </p:nvGrpSpPr>
      <p:grpSpPr>
        <a:xfrm>
          <a:off x="0" y="0"/>
          <a:ext cx="0" cy="0"/>
          <a:chOff x="0" y="0"/>
          <a:chExt cx="0" cy="0"/>
        </a:xfrm>
      </p:grpSpPr>
      <p:pic>
        <p:nvPicPr>
          <p:cNvPr id="38" name="Google Shape;38;p7"/>
          <p:cNvPicPr preferRelativeResize="0"/>
          <p:nvPr/>
        </p:nvPicPr>
        <p:blipFill rotWithShape="1">
          <a:blip r:embed="rId2">
            <a:alphaModFix/>
          </a:blip>
          <a:srcRect b="34585" l="130683" r="175247" t="-50527"/>
          <a:stretch/>
        </p:blipFill>
        <p:spPr>
          <a:xfrm>
            <a:off x="1325" y="-1637"/>
            <a:ext cx="9141450" cy="5146775"/>
          </a:xfrm>
          <a:prstGeom prst="rect">
            <a:avLst/>
          </a:prstGeom>
          <a:noFill/>
          <a:ln>
            <a:noFill/>
          </a:ln>
        </p:spPr>
      </p:pic>
      <p:sp>
        <p:nvSpPr>
          <p:cNvPr id="39" name="Google Shape;39;p7"/>
          <p:cNvSpPr txBox="1"/>
          <p:nvPr>
            <p:ph type="title"/>
          </p:nvPr>
        </p:nvSpPr>
        <p:spPr>
          <a:xfrm>
            <a:off x="715100" y="535000"/>
            <a:ext cx="3856800" cy="9540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40" name="Google Shape;40;p7"/>
          <p:cNvSpPr txBox="1"/>
          <p:nvPr>
            <p:ph idx="1" type="body"/>
          </p:nvPr>
        </p:nvSpPr>
        <p:spPr>
          <a:xfrm>
            <a:off x="715100" y="1641400"/>
            <a:ext cx="3856800" cy="7263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41" name="Google Shape;41;p7"/>
          <p:cNvSpPr/>
          <p:nvPr>
            <p:ph idx="2" type="pic"/>
          </p:nvPr>
        </p:nvSpPr>
        <p:spPr>
          <a:xfrm>
            <a:off x="5714900" y="-75"/>
            <a:ext cx="3429000" cy="5143500"/>
          </a:xfrm>
          <a:prstGeom prst="rect">
            <a:avLst/>
          </a:prstGeom>
          <a:noFill/>
          <a:ln>
            <a:noFill/>
          </a:ln>
        </p:spPr>
      </p:sp>
      <p:sp>
        <p:nvSpPr>
          <p:cNvPr id="42" name="Google Shape;42;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lt1"/>
        </a:solidFill>
      </p:bgPr>
    </p:bg>
    <p:spTree>
      <p:nvGrpSpPr>
        <p:cNvPr id="410" name="Shape 410"/>
        <p:cNvGrpSpPr/>
        <p:nvPr/>
      </p:nvGrpSpPr>
      <p:grpSpPr>
        <a:xfrm>
          <a:off x="0" y="0"/>
          <a:ext cx="0" cy="0"/>
          <a:chOff x="0" y="0"/>
          <a:chExt cx="0" cy="0"/>
        </a:xfrm>
      </p:grpSpPr>
      <p:pic>
        <p:nvPicPr>
          <p:cNvPr id="411" name="Google Shape;411;p62"/>
          <p:cNvPicPr preferRelativeResize="0"/>
          <p:nvPr/>
        </p:nvPicPr>
        <p:blipFill rotWithShape="1">
          <a:blip r:embed="rId2">
            <a:alphaModFix/>
          </a:blip>
          <a:srcRect b="-35825" l="-6643" r="27548" t="13471"/>
          <a:stretch/>
        </p:blipFill>
        <p:spPr>
          <a:xfrm flipH="1">
            <a:off x="-10682" y="-2437"/>
            <a:ext cx="3321295" cy="5143500"/>
          </a:xfrm>
          <a:prstGeom prst="rect">
            <a:avLst/>
          </a:prstGeom>
          <a:noFill/>
          <a:ln>
            <a:noFill/>
          </a:ln>
        </p:spPr>
      </p:pic>
      <p:pic>
        <p:nvPicPr>
          <p:cNvPr id="412" name="Google Shape;412;p62"/>
          <p:cNvPicPr preferRelativeResize="0"/>
          <p:nvPr/>
        </p:nvPicPr>
        <p:blipFill rotWithShape="1">
          <a:blip r:embed="rId2">
            <a:alphaModFix/>
          </a:blip>
          <a:srcRect b="-108521" l="-235242" r="44460" t="44962"/>
          <a:stretch/>
        </p:blipFill>
        <p:spPr>
          <a:xfrm flipH="1" rot="10800000">
            <a:off x="-10680" y="-2437"/>
            <a:ext cx="9144080" cy="5148375"/>
          </a:xfrm>
          <a:prstGeom prst="rect">
            <a:avLst/>
          </a:prstGeom>
          <a:noFill/>
          <a:ln>
            <a:noFill/>
          </a:ln>
        </p:spPr>
      </p:pic>
      <p:sp>
        <p:nvSpPr>
          <p:cNvPr id="413" name="Google Shape;413;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lt1"/>
        </a:solidFill>
      </p:bgPr>
    </p:bg>
    <p:spTree>
      <p:nvGrpSpPr>
        <p:cNvPr id="414" name="Shape 414"/>
        <p:cNvGrpSpPr/>
        <p:nvPr/>
      </p:nvGrpSpPr>
      <p:grpSpPr>
        <a:xfrm>
          <a:off x="0" y="0"/>
          <a:ext cx="0" cy="0"/>
          <a:chOff x="0" y="0"/>
          <a:chExt cx="0" cy="0"/>
        </a:xfrm>
      </p:grpSpPr>
      <p:pic>
        <p:nvPicPr>
          <p:cNvPr id="415" name="Google Shape;415;p63"/>
          <p:cNvPicPr preferRelativeResize="0"/>
          <p:nvPr/>
        </p:nvPicPr>
        <p:blipFill rotWithShape="1">
          <a:blip r:embed="rId2">
            <a:alphaModFix/>
          </a:blip>
          <a:srcRect b="-6811" l="-55210" r="55209" t="50562"/>
          <a:stretch/>
        </p:blipFill>
        <p:spPr>
          <a:xfrm>
            <a:off x="0" y="0"/>
            <a:ext cx="9144000" cy="5143500"/>
          </a:xfrm>
          <a:prstGeom prst="rect">
            <a:avLst/>
          </a:prstGeom>
          <a:noFill/>
          <a:ln>
            <a:noFill/>
          </a:ln>
        </p:spPr>
      </p:pic>
      <p:pic>
        <p:nvPicPr>
          <p:cNvPr id="416" name="Google Shape;416;p63"/>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
        <p:nvSpPr>
          <p:cNvPr id="417" name="Google Shape;417;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
    <p:spTree>
      <p:nvGrpSpPr>
        <p:cNvPr id="418" name="Shape 418"/>
        <p:cNvGrpSpPr/>
        <p:nvPr/>
      </p:nvGrpSpPr>
      <p:grpSpPr>
        <a:xfrm>
          <a:off x="0" y="0"/>
          <a:ext cx="0" cy="0"/>
          <a:chOff x="0" y="0"/>
          <a:chExt cx="0" cy="0"/>
        </a:xfrm>
      </p:grpSpPr>
      <p:sp>
        <p:nvSpPr>
          <p:cNvPr id="419" name="Google Shape;419;p64"/>
          <p:cNvSpPr txBox="1"/>
          <p:nvPr>
            <p:ph type="title"/>
          </p:nvPr>
        </p:nvSpPr>
        <p:spPr>
          <a:xfrm>
            <a:off x="723450" y="511025"/>
            <a:ext cx="7697100" cy="482400"/>
          </a:xfrm>
          <a:prstGeom prst="rect">
            <a:avLst/>
          </a:prstGeom>
        </p:spPr>
        <p:txBody>
          <a:bodyPr anchorCtr="0" anchor="t" bIns="91425" lIns="91425" spcFirstLastPara="1" rIns="91425" wrap="square" tIns="91425">
            <a:noAutofit/>
          </a:bodyPr>
          <a:lstStyle>
            <a:lvl1pPr lvl="0">
              <a:spcBef>
                <a:spcPts val="0"/>
              </a:spcBef>
              <a:spcAft>
                <a:spcPts val="0"/>
              </a:spcAft>
              <a:buSzPts val="2500"/>
              <a:buFont typeface="Arial"/>
              <a:buNone/>
              <a:defRPr>
                <a:solidFill>
                  <a:schemeClr val="lt1"/>
                </a:solidFill>
                <a:latin typeface="Arial"/>
                <a:ea typeface="Arial"/>
                <a:cs typeface="Arial"/>
                <a:sym typeface="Arial"/>
              </a:defRPr>
            </a:lvl1pPr>
            <a:lvl2pPr lvl="1">
              <a:spcBef>
                <a:spcPts val="0"/>
              </a:spcBef>
              <a:spcAft>
                <a:spcPts val="0"/>
              </a:spcAft>
              <a:buSzPts val="2500"/>
              <a:buFont typeface="Arial"/>
              <a:buNone/>
              <a:defRPr>
                <a:latin typeface="Arial"/>
                <a:ea typeface="Arial"/>
                <a:cs typeface="Arial"/>
                <a:sym typeface="Arial"/>
              </a:defRPr>
            </a:lvl2pPr>
            <a:lvl3pPr lvl="2">
              <a:spcBef>
                <a:spcPts val="0"/>
              </a:spcBef>
              <a:spcAft>
                <a:spcPts val="0"/>
              </a:spcAft>
              <a:buSzPts val="2500"/>
              <a:buFont typeface="Arial"/>
              <a:buNone/>
              <a:defRPr>
                <a:latin typeface="Arial"/>
                <a:ea typeface="Arial"/>
                <a:cs typeface="Arial"/>
                <a:sym typeface="Arial"/>
              </a:defRPr>
            </a:lvl3pPr>
            <a:lvl4pPr lvl="3">
              <a:spcBef>
                <a:spcPts val="0"/>
              </a:spcBef>
              <a:spcAft>
                <a:spcPts val="0"/>
              </a:spcAft>
              <a:buSzPts val="2500"/>
              <a:buFont typeface="Arial"/>
              <a:buNone/>
              <a:defRPr>
                <a:latin typeface="Arial"/>
                <a:ea typeface="Arial"/>
                <a:cs typeface="Arial"/>
                <a:sym typeface="Arial"/>
              </a:defRPr>
            </a:lvl4pPr>
            <a:lvl5pPr lvl="4">
              <a:spcBef>
                <a:spcPts val="0"/>
              </a:spcBef>
              <a:spcAft>
                <a:spcPts val="0"/>
              </a:spcAft>
              <a:buSzPts val="2500"/>
              <a:buFont typeface="Arial"/>
              <a:buNone/>
              <a:defRPr>
                <a:latin typeface="Arial"/>
                <a:ea typeface="Arial"/>
                <a:cs typeface="Arial"/>
                <a:sym typeface="Arial"/>
              </a:defRPr>
            </a:lvl5pPr>
            <a:lvl6pPr lvl="5">
              <a:spcBef>
                <a:spcPts val="0"/>
              </a:spcBef>
              <a:spcAft>
                <a:spcPts val="0"/>
              </a:spcAft>
              <a:buSzPts val="2500"/>
              <a:buFont typeface="Arial"/>
              <a:buNone/>
              <a:defRPr>
                <a:latin typeface="Arial"/>
                <a:ea typeface="Arial"/>
                <a:cs typeface="Arial"/>
                <a:sym typeface="Arial"/>
              </a:defRPr>
            </a:lvl6pPr>
            <a:lvl7pPr lvl="6">
              <a:spcBef>
                <a:spcPts val="0"/>
              </a:spcBef>
              <a:spcAft>
                <a:spcPts val="0"/>
              </a:spcAft>
              <a:buSzPts val="2500"/>
              <a:buFont typeface="Arial"/>
              <a:buNone/>
              <a:defRPr>
                <a:latin typeface="Arial"/>
                <a:ea typeface="Arial"/>
                <a:cs typeface="Arial"/>
                <a:sym typeface="Arial"/>
              </a:defRPr>
            </a:lvl7pPr>
            <a:lvl8pPr lvl="7">
              <a:spcBef>
                <a:spcPts val="0"/>
              </a:spcBef>
              <a:spcAft>
                <a:spcPts val="0"/>
              </a:spcAft>
              <a:buSzPts val="2500"/>
              <a:buFont typeface="Arial"/>
              <a:buNone/>
              <a:defRPr>
                <a:latin typeface="Arial"/>
                <a:ea typeface="Arial"/>
                <a:cs typeface="Arial"/>
                <a:sym typeface="Arial"/>
              </a:defRPr>
            </a:lvl8pPr>
            <a:lvl9pPr lvl="8">
              <a:spcBef>
                <a:spcPts val="0"/>
              </a:spcBef>
              <a:spcAft>
                <a:spcPts val="0"/>
              </a:spcAft>
              <a:buSzPts val="2500"/>
              <a:buFont typeface="Arial"/>
              <a:buNone/>
              <a:defRPr>
                <a:latin typeface="Arial"/>
                <a:ea typeface="Arial"/>
                <a:cs typeface="Arial"/>
                <a:sym typeface="Arial"/>
              </a:defRPr>
            </a:lvl9pPr>
          </a:lstStyle>
          <a:p/>
        </p:txBody>
      </p:sp>
      <p:sp>
        <p:nvSpPr>
          <p:cNvPr id="420" name="Google Shape;420;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43" name="Shape 43"/>
        <p:cNvGrpSpPr/>
        <p:nvPr/>
      </p:nvGrpSpPr>
      <p:grpSpPr>
        <a:xfrm>
          <a:off x="0" y="0"/>
          <a:ext cx="0" cy="0"/>
          <a:chOff x="0" y="0"/>
          <a:chExt cx="0" cy="0"/>
        </a:xfrm>
      </p:grpSpPr>
      <p:pic>
        <p:nvPicPr>
          <p:cNvPr id="44" name="Google Shape;44;p8"/>
          <p:cNvPicPr preferRelativeResize="0"/>
          <p:nvPr/>
        </p:nvPicPr>
        <p:blipFill rotWithShape="1">
          <a:blip r:embed="rId2">
            <a:alphaModFix/>
          </a:blip>
          <a:srcRect b="2272" l="-19689" r="19690" t="41478"/>
          <a:stretch/>
        </p:blipFill>
        <p:spPr>
          <a:xfrm>
            <a:off x="0" y="0"/>
            <a:ext cx="9144000" cy="5143500"/>
          </a:xfrm>
          <a:prstGeom prst="rect">
            <a:avLst/>
          </a:prstGeom>
          <a:noFill/>
          <a:ln>
            <a:noFill/>
          </a:ln>
        </p:spPr>
      </p:pic>
      <p:sp>
        <p:nvSpPr>
          <p:cNvPr id="45" name="Google Shape;45;p8"/>
          <p:cNvSpPr txBox="1"/>
          <p:nvPr>
            <p:ph type="title"/>
          </p:nvPr>
        </p:nvSpPr>
        <p:spPr>
          <a:xfrm>
            <a:off x="715100" y="535000"/>
            <a:ext cx="7713900" cy="23172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46" name="Google Shape;46;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47" name="Shape 47"/>
        <p:cNvGrpSpPr/>
        <p:nvPr/>
      </p:nvGrpSpPr>
      <p:grpSpPr>
        <a:xfrm>
          <a:off x="0" y="0"/>
          <a:ext cx="0" cy="0"/>
          <a:chOff x="0" y="0"/>
          <a:chExt cx="0" cy="0"/>
        </a:xfrm>
      </p:grpSpPr>
      <p:pic>
        <p:nvPicPr>
          <p:cNvPr id="48" name="Google Shape;48;p9"/>
          <p:cNvPicPr preferRelativeResize="0"/>
          <p:nvPr/>
        </p:nvPicPr>
        <p:blipFill rotWithShape="1">
          <a:blip r:embed="rId2">
            <a:alphaModFix/>
          </a:blip>
          <a:srcRect b="-26994" l="7043" r="-48486" t="47434"/>
          <a:stretch/>
        </p:blipFill>
        <p:spPr>
          <a:xfrm flipH="1" rot="10800000">
            <a:off x="-12" y="-2285"/>
            <a:ext cx="9144000" cy="5148070"/>
          </a:xfrm>
          <a:prstGeom prst="rect">
            <a:avLst/>
          </a:prstGeom>
          <a:noFill/>
          <a:ln>
            <a:noFill/>
          </a:ln>
        </p:spPr>
      </p:pic>
      <p:sp>
        <p:nvSpPr>
          <p:cNvPr id="49" name="Google Shape;49;p9"/>
          <p:cNvSpPr txBox="1"/>
          <p:nvPr>
            <p:ph type="title"/>
          </p:nvPr>
        </p:nvSpPr>
        <p:spPr>
          <a:xfrm>
            <a:off x="720000" y="535000"/>
            <a:ext cx="5925300" cy="1250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7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0" name="Google Shape;50;p9"/>
          <p:cNvSpPr txBox="1"/>
          <p:nvPr>
            <p:ph idx="1" type="subTitle"/>
          </p:nvPr>
        </p:nvSpPr>
        <p:spPr>
          <a:xfrm>
            <a:off x="4572000" y="3358100"/>
            <a:ext cx="3856800" cy="125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 name="Google Shape;51;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p:nvPr>
            <p:ph idx="2" type="pic"/>
          </p:nvPr>
        </p:nvSpPr>
        <p:spPr>
          <a:xfrm>
            <a:off x="0" y="0"/>
            <a:ext cx="9144000" cy="5143500"/>
          </a:xfrm>
          <a:prstGeom prst="rect">
            <a:avLst/>
          </a:prstGeom>
          <a:noFill/>
          <a:ln>
            <a:noFill/>
          </a:ln>
        </p:spPr>
      </p:sp>
      <p:sp>
        <p:nvSpPr>
          <p:cNvPr id="54" name="Google Shape;54;p10"/>
          <p:cNvSpPr txBox="1"/>
          <p:nvPr>
            <p:ph type="title"/>
          </p:nvPr>
        </p:nvSpPr>
        <p:spPr>
          <a:xfrm>
            <a:off x="715100" y="4059800"/>
            <a:ext cx="7713600" cy="548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
        <p:nvSpPr>
          <p:cNvPr id="55" name="Google Shape;55;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1.xml"/><Relationship Id="rId22" Type="http://schemas.openxmlformats.org/officeDocument/2006/relationships/slideLayout" Target="../slideLayouts/slideLayout53.xml"/><Relationship Id="rId21" Type="http://schemas.openxmlformats.org/officeDocument/2006/relationships/slideLayout" Target="../slideLayouts/slideLayout52.xml"/><Relationship Id="rId24" Type="http://schemas.openxmlformats.org/officeDocument/2006/relationships/slideLayout" Target="../slideLayouts/slideLayout55.xml"/><Relationship Id="rId23" Type="http://schemas.openxmlformats.org/officeDocument/2006/relationships/slideLayout" Target="../slideLayouts/slideLayout54.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26" Type="http://schemas.openxmlformats.org/officeDocument/2006/relationships/slideLayout" Target="../slideLayouts/slideLayout57.xml"/><Relationship Id="rId25" Type="http://schemas.openxmlformats.org/officeDocument/2006/relationships/slideLayout" Target="../slideLayouts/slideLayout56.xml"/><Relationship Id="rId28" Type="http://schemas.openxmlformats.org/officeDocument/2006/relationships/slideLayout" Target="../slideLayouts/slideLayout59.xml"/><Relationship Id="rId27" Type="http://schemas.openxmlformats.org/officeDocument/2006/relationships/slideLayout" Target="../slideLayouts/slideLayout58.xml"/><Relationship Id="rId5" Type="http://schemas.openxmlformats.org/officeDocument/2006/relationships/slideLayout" Target="../slideLayouts/slideLayout36.xml"/><Relationship Id="rId6" Type="http://schemas.openxmlformats.org/officeDocument/2006/relationships/slideLayout" Target="../slideLayouts/slideLayout37.xml"/><Relationship Id="rId29" Type="http://schemas.openxmlformats.org/officeDocument/2006/relationships/slideLayout" Target="../slideLayouts/slideLayout60.xml"/><Relationship Id="rId7" Type="http://schemas.openxmlformats.org/officeDocument/2006/relationships/slideLayout" Target="../slideLayouts/slideLayout38.xml"/><Relationship Id="rId8" Type="http://schemas.openxmlformats.org/officeDocument/2006/relationships/slideLayout" Target="../slideLayouts/slideLayout39.xml"/><Relationship Id="rId31" Type="http://schemas.openxmlformats.org/officeDocument/2006/relationships/slideLayout" Target="../slideLayouts/slideLayout62.xml"/><Relationship Id="rId30" Type="http://schemas.openxmlformats.org/officeDocument/2006/relationships/slideLayout" Target="../slideLayouts/slideLayout61.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32" Type="http://schemas.openxmlformats.org/officeDocument/2006/relationships/theme" Target="../theme/theme1.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5" Type="http://schemas.openxmlformats.org/officeDocument/2006/relationships/slideLayout" Target="../slideLayouts/slideLayout46.xml"/><Relationship Id="rId14" Type="http://schemas.openxmlformats.org/officeDocument/2006/relationships/slideLayout" Target="../slideLayouts/slideLayout45.xml"/><Relationship Id="rId17" Type="http://schemas.openxmlformats.org/officeDocument/2006/relationships/slideLayout" Target="../slideLayouts/slideLayout48.xml"/><Relationship Id="rId16" Type="http://schemas.openxmlformats.org/officeDocument/2006/relationships/slideLayout" Target="../slideLayouts/slideLayout47.xml"/><Relationship Id="rId19" Type="http://schemas.openxmlformats.org/officeDocument/2006/relationships/slideLayout" Target="../slideLayouts/slideLayout50.xml"/><Relationship Id="rId1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548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1pPr>
            <a:lvl2pPr lvl="1"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2pPr>
            <a:lvl3pPr lvl="2"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3pPr>
            <a:lvl4pPr lvl="3"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4pPr>
            <a:lvl5pPr lvl="4"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5pPr>
            <a:lvl6pPr lvl="5"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6pPr>
            <a:lvl7pPr lvl="6"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7pPr>
            <a:lvl8pPr lvl="7"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8pPr>
            <a:lvl9pPr lvl="8"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9pPr>
          </a:lstStyle>
          <a:p/>
        </p:txBody>
      </p:sp>
      <p:sp>
        <p:nvSpPr>
          <p:cNvPr id="7" name="Google Shape;7;p1"/>
          <p:cNvSpPr txBox="1"/>
          <p:nvPr>
            <p:ph idx="1" type="body"/>
          </p:nvPr>
        </p:nvSpPr>
        <p:spPr>
          <a:xfrm>
            <a:off x="715100" y="1083700"/>
            <a:ext cx="7713900" cy="35247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indent="-304800" lvl="1" marL="9144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indent="-304800" lvl="2" marL="13716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indent="-304800" lvl="3" marL="1828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indent="-304800" lvl="4" marL="22860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indent="-304800" lvl="5" marL="27432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indent="-304800" lvl="6" marL="32004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indent="-304800" lvl="7" marL="36576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indent="-304800" lvl="8" marL="411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Albert Sans"/>
                <a:ea typeface="Albert Sans"/>
                <a:cs typeface="Albert Sans"/>
                <a:sym typeface="Albert Sans"/>
              </a:defRPr>
            </a:lvl1pPr>
            <a:lvl2pPr lvl="1" algn="r">
              <a:buNone/>
              <a:defRPr sz="1300">
                <a:solidFill>
                  <a:schemeClr val="dk1"/>
                </a:solidFill>
                <a:latin typeface="Albert Sans"/>
                <a:ea typeface="Albert Sans"/>
                <a:cs typeface="Albert Sans"/>
                <a:sym typeface="Albert Sans"/>
              </a:defRPr>
            </a:lvl2pPr>
            <a:lvl3pPr lvl="2" algn="r">
              <a:buNone/>
              <a:defRPr sz="1300">
                <a:solidFill>
                  <a:schemeClr val="dk1"/>
                </a:solidFill>
                <a:latin typeface="Albert Sans"/>
                <a:ea typeface="Albert Sans"/>
                <a:cs typeface="Albert Sans"/>
                <a:sym typeface="Albert Sans"/>
              </a:defRPr>
            </a:lvl3pPr>
            <a:lvl4pPr lvl="3" algn="r">
              <a:buNone/>
              <a:defRPr sz="1300">
                <a:solidFill>
                  <a:schemeClr val="dk1"/>
                </a:solidFill>
                <a:latin typeface="Albert Sans"/>
                <a:ea typeface="Albert Sans"/>
                <a:cs typeface="Albert Sans"/>
                <a:sym typeface="Albert Sans"/>
              </a:defRPr>
            </a:lvl4pPr>
            <a:lvl5pPr lvl="4" algn="r">
              <a:buNone/>
              <a:defRPr sz="1300">
                <a:solidFill>
                  <a:schemeClr val="dk1"/>
                </a:solidFill>
                <a:latin typeface="Albert Sans"/>
                <a:ea typeface="Albert Sans"/>
                <a:cs typeface="Albert Sans"/>
                <a:sym typeface="Albert Sans"/>
              </a:defRPr>
            </a:lvl5pPr>
            <a:lvl6pPr lvl="5" algn="r">
              <a:buNone/>
              <a:defRPr sz="1300">
                <a:solidFill>
                  <a:schemeClr val="dk1"/>
                </a:solidFill>
                <a:latin typeface="Albert Sans"/>
                <a:ea typeface="Albert Sans"/>
                <a:cs typeface="Albert Sans"/>
                <a:sym typeface="Albert Sans"/>
              </a:defRPr>
            </a:lvl6pPr>
            <a:lvl7pPr lvl="6" algn="r">
              <a:buNone/>
              <a:defRPr sz="1300">
                <a:solidFill>
                  <a:schemeClr val="dk1"/>
                </a:solidFill>
                <a:latin typeface="Albert Sans"/>
                <a:ea typeface="Albert Sans"/>
                <a:cs typeface="Albert Sans"/>
                <a:sym typeface="Albert Sans"/>
              </a:defRPr>
            </a:lvl7pPr>
            <a:lvl8pPr lvl="7" algn="r">
              <a:buNone/>
              <a:defRPr sz="1300">
                <a:solidFill>
                  <a:schemeClr val="dk1"/>
                </a:solidFill>
                <a:latin typeface="Albert Sans"/>
                <a:ea typeface="Albert Sans"/>
                <a:cs typeface="Albert Sans"/>
                <a:sym typeface="Albert Sans"/>
              </a:defRPr>
            </a:lvl8pPr>
            <a:lvl9pPr lvl="8" algn="r">
              <a:buNone/>
              <a:defRPr sz="1300">
                <a:solidFill>
                  <a:schemeClr val="dk1"/>
                </a:solidFill>
                <a:latin typeface="Albert Sans"/>
                <a:ea typeface="Albert Sans"/>
                <a:cs typeface="Albert Sans"/>
                <a:sym typeface="Albert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213" name="Shape 213"/>
        <p:cNvGrpSpPr/>
        <p:nvPr/>
      </p:nvGrpSpPr>
      <p:grpSpPr>
        <a:xfrm>
          <a:off x="0" y="0"/>
          <a:ext cx="0" cy="0"/>
          <a:chOff x="0" y="0"/>
          <a:chExt cx="0" cy="0"/>
        </a:xfrm>
      </p:grpSpPr>
      <p:sp>
        <p:nvSpPr>
          <p:cNvPr id="214" name="Google Shape;214;p33"/>
          <p:cNvSpPr txBox="1"/>
          <p:nvPr>
            <p:ph type="title"/>
          </p:nvPr>
        </p:nvSpPr>
        <p:spPr>
          <a:xfrm>
            <a:off x="715100" y="535000"/>
            <a:ext cx="7713900" cy="548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1pPr>
            <a:lvl2pPr lvl="1">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2pPr>
            <a:lvl3pPr lvl="2">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3pPr>
            <a:lvl4pPr lvl="3">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4pPr>
            <a:lvl5pPr lvl="4">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5pPr>
            <a:lvl6pPr lvl="5">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6pPr>
            <a:lvl7pPr lvl="6">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7pPr>
            <a:lvl8pPr lvl="7">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8pPr>
            <a:lvl9pPr lvl="8">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9pPr>
          </a:lstStyle>
          <a:p/>
        </p:txBody>
      </p:sp>
      <p:sp>
        <p:nvSpPr>
          <p:cNvPr id="215" name="Google Shape;215;p33"/>
          <p:cNvSpPr txBox="1"/>
          <p:nvPr>
            <p:ph idx="1" type="body"/>
          </p:nvPr>
        </p:nvSpPr>
        <p:spPr>
          <a:xfrm>
            <a:off x="715100" y="1083700"/>
            <a:ext cx="7713900" cy="35247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indent="-304800" lvl="1" marL="9144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indent="-304800" lvl="2" marL="13716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indent="-304800" lvl="3" marL="1828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indent="-304800" lvl="4" marL="22860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indent="-304800" lvl="5" marL="27432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indent="-304800" lvl="6" marL="32004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indent="-304800" lvl="7" marL="36576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indent="-304800" lvl="8" marL="411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p:txBody>
      </p:sp>
      <p:sp>
        <p:nvSpPr>
          <p:cNvPr id="216" name="Google Shape;216;p3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Albert Sans"/>
                <a:ea typeface="Albert Sans"/>
                <a:cs typeface="Albert Sans"/>
                <a:sym typeface="Albert Sans"/>
              </a:defRPr>
            </a:lvl1pPr>
            <a:lvl2pPr lvl="1" algn="r">
              <a:buNone/>
              <a:defRPr sz="1300">
                <a:solidFill>
                  <a:schemeClr val="dk1"/>
                </a:solidFill>
                <a:latin typeface="Albert Sans"/>
                <a:ea typeface="Albert Sans"/>
                <a:cs typeface="Albert Sans"/>
                <a:sym typeface="Albert Sans"/>
              </a:defRPr>
            </a:lvl2pPr>
            <a:lvl3pPr lvl="2" algn="r">
              <a:buNone/>
              <a:defRPr sz="1300">
                <a:solidFill>
                  <a:schemeClr val="dk1"/>
                </a:solidFill>
                <a:latin typeface="Albert Sans"/>
                <a:ea typeface="Albert Sans"/>
                <a:cs typeface="Albert Sans"/>
                <a:sym typeface="Albert Sans"/>
              </a:defRPr>
            </a:lvl3pPr>
            <a:lvl4pPr lvl="3" algn="r">
              <a:buNone/>
              <a:defRPr sz="1300">
                <a:solidFill>
                  <a:schemeClr val="dk1"/>
                </a:solidFill>
                <a:latin typeface="Albert Sans"/>
                <a:ea typeface="Albert Sans"/>
                <a:cs typeface="Albert Sans"/>
                <a:sym typeface="Albert Sans"/>
              </a:defRPr>
            </a:lvl4pPr>
            <a:lvl5pPr lvl="4" algn="r">
              <a:buNone/>
              <a:defRPr sz="1300">
                <a:solidFill>
                  <a:schemeClr val="dk1"/>
                </a:solidFill>
                <a:latin typeface="Albert Sans"/>
                <a:ea typeface="Albert Sans"/>
                <a:cs typeface="Albert Sans"/>
                <a:sym typeface="Albert Sans"/>
              </a:defRPr>
            </a:lvl5pPr>
            <a:lvl6pPr lvl="5" algn="r">
              <a:buNone/>
              <a:defRPr sz="1300">
                <a:solidFill>
                  <a:schemeClr val="dk1"/>
                </a:solidFill>
                <a:latin typeface="Albert Sans"/>
                <a:ea typeface="Albert Sans"/>
                <a:cs typeface="Albert Sans"/>
                <a:sym typeface="Albert Sans"/>
              </a:defRPr>
            </a:lvl6pPr>
            <a:lvl7pPr lvl="6" algn="r">
              <a:buNone/>
              <a:defRPr sz="1300">
                <a:solidFill>
                  <a:schemeClr val="dk1"/>
                </a:solidFill>
                <a:latin typeface="Albert Sans"/>
                <a:ea typeface="Albert Sans"/>
                <a:cs typeface="Albert Sans"/>
                <a:sym typeface="Albert Sans"/>
              </a:defRPr>
            </a:lvl7pPr>
            <a:lvl8pPr lvl="7" algn="r">
              <a:buNone/>
              <a:defRPr sz="1300">
                <a:solidFill>
                  <a:schemeClr val="dk1"/>
                </a:solidFill>
                <a:latin typeface="Albert Sans"/>
                <a:ea typeface="Albert Sans"/>
                <a:cs typeface="Albert Sans"/>
                <a:sym typeface="Albert Sans"/>
              </a:defRPr>
            </a:lvl8pPr>
            <a:lvl9pPr lvl="8" algn="r">
              <a:buNone/>
              <a:defRPr sz="1300">
                <a:solidFill>
                  <a:schemeClr val="dk1"/>
                </a:solidFill>
                <a:latin typeface="Albert Sans"/>
                <a:ea typeface="Albert Sans"/>
                <a:cs typeface="Albert Sans"/>
                <a:sym typeface="Albert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2.xml"/><Relationship Id="rId3"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3.xml"/><Relationship Id="rId3"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15.png"/><Relationship Id="rId5"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28.png"/><Relationship Id="rId5"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5"/>
          <p:cNvSpPr txBox="1"/>
          <p:nvPr>
            <p:ph type="ctrTitle"/>
          </p:nvPr>
        </p:nvSpPr>
        <p:spPr>
          <a:xfrm>
            <a:off x="711750" y="1958600"/>
            <a:ext cx="4280100" cy="13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Ad Churn Prediction </a:t>
            </a:r>
            <a:endParaRPr sz="4500"/>
          </a:p>
        </p:txBody>
      </p:sp>
      <p:sp>
        <p:nvSpPr>
          <p:cNvPr id="426" name="Google Shape;426;p65"/>
          <p:cNvSpPr txBox="1"/>
          <p:nvPr>
            <p:ph idx="1" type="subTitle"/>
          </p:nvPr>
        </p:nvSpPr>
        <p:spPr>
          <a:xfrm>
            <a:off x="4572000" y="535000"/>
            <a:ext cx="3860400" cy="38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900"/>
              <a:t>2025-02-13</a:t>
            </a:r>
            <a:endParaRPr sz="900"/>
          </a:p>
        </p:txBody>
      </p:sp>
      <p:sp>
        <p:nvSpPr>
          <p:cNvPr id="427" name="Google Shape;427;p65"/>
          <p:cNvSpPr txBox="1"/>
          <p:nvPr>
            <p:ph idx="1" type="subTitle"/>
          </p:nvPr>
        </p:nvSpPr>
        <p:spPr>
          <a:xfrm>
            <a:off x="750700" y="3267175"/>
            <a:ext cx="3860400" cy="388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t>UCLA STATS414 W25</a:t>
            </a:r>
            <a:br>
              <a:rPr lang="en" sz="900"/>
            </a:br>
            <a:r>
              <a:rPr lang="en" sz="900"/>
              <a:t>TEAM G: STEPHANIE LU, ASHWIN RAMASESHAN, </a:t>
            </a:r>
            <a:endParaRPr sz="900"/>
          </a:p>
          <a:p>
            <a:pPr indent="0" lvl="0" marL="0" rtl="0" algn="l">
              <a:lnSpc>
                <a:spcPct val="115000"/>
              </a:lnSpc>
              <a:spcBef>
                <a:spcPts val="0"/>
              </a:spcBef>
              <a:spcAft>
                <a:spcPts val="0"/>
              </a:spcAft>
              <a:buNone/>
            </a:pPr>
            <a:r>
              <a:rPr lang="en" sz="900"/>
              <a:t>HOCHAN SON, JUYI YANG</a:t>
            </a:r>
            <a:endParaRPr sz="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4"/>
          <p:cNvSpPr txBox="1"/>
          <p:nvPr>
            <p:ph idx="1" type="subTitle"/>
          </p:nvPr>
        </p:nvSpPr>
        <p:spPr>
          <a:xfrm>
            <a:off x="715100" y="1083700"/>
            <a:ext cx="5930100" cy="3929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rgbClr val="000000"/>
              </a:solidFill>
            </a:endParaRPr>
          </a:p>
          <a:p>
            <a:pPr indent="-304800" lvl="0" marL="457200" rtl="0" algn="l">
              <a:lnSpc>
                <a:spcPct val="115000"/>
              </a:lnSpc>
              <a:spcBef>
                <a:spcPts val="1200"/>
              </a:spcBef>
              <a:spcAft>
                <a:spcPts val="0"/>
              </a:spcAft>
              <a:buClr>
                <a:srgbClr val="000000"/>
              </a:buClr>
              <a:buSzPts val="1200"/>
              <a:buFont typeface="Arial"/>
              <a:buChar char="●"/>
            </a:pPr>
            <a:r>
              <a:rPr b="1" lang="en">
                <a:solidFill>
                  <a:srgbClr val="000000"/>
                </a:solidFill>
              </a:rPr>
              <a:t>Boolean features</a:t>
            </a:r>
            <a:r>
              <a:rPr lang="en">
                <a:solidFill>
                  <a:srgbClr val="000000"/>
                </a:solidFill>
              </a:rPr>
              <a:t>: Identify whether key IDs (task_id, adv_prim_id, spread_app_id) appear in ad click/close lists.</a:t>
            </a:r>
            <a:endParaRPr>
              <a:solidFill>
                <a:srgbClr val="000000"/>
              </a:solidFill>
            </a:endParaRPr>
          </a:p>
          <a:p>
            <a:pPr indent="-298450" lvl="0" marL="457200" rtl="0" algn="l">
              <a:lnSpc>
                <a:spcPct val="115000"/>
              </a:lnSpc>
              <a:spcBef>
                <a:spcPts val="0"/>
              </a:spcBef>
              <a:spcAft>
                <a:spcPts val="0"/>
              </a:spcAft>
              <a:buClr>
                <a:srgbClr val="000000"/>
              </a:buClr>
              <a:buSzPts val="1100"/>
              <a:buFont typeface="Arial"/>
              <a:buChar char="●"/>
            </a:pPr>
            <a:r>
              <a:rPr lang="en">
                <a:solidFill>
                  <a:srgbClr val="000000"/>
                </a:solidFill>
              </a:rPr>
              <a:t>Applied </a:t>
            </a:r>
            <a:r>
              <a:rPr b="1" lang="en">
                <a:solidFill>
                  <a:srgbClr val="000000"/>
                </a:solidFill>
              </a:rPr>
              <a:t>top-K selection</a:t>
            </a:r>
            <a:r>
              <a:rPr lang="en">
                <a:solidFill>
                  <a:srgbClr val="000000"/>
                </a:solidFill>
              </a:rPr>
              <a:t> to 209 unique news interest categories (u_newsCatInterestsST), retaining K = 70 to capture 90% of the information while balancing dimensionality</a:t>
            </a:r>
            <a:endParaRPr>
              <a:solidFill>
                <a:srgbClr val="000000"/>
              </a:solidFill>
            </a:endParaRPr>
          </a:p>
        </p:txBody>
      </p:sp>
      <p:sp>
        <p:nvSpPr>
          <p:cNvPr id="514" name="Google Shape;514;p74"/>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Overview: Feature Engineering</a:t>
            </a:r>
            <a:endParaRPr/>
          </a:p>
        </p:txBody>
      </p:sp>
      <p:sp>
        <p:nvSpPr>
          <p:cNvPr id="515" name="Google Shape;515;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pic>
        <p:nvPicPr>
          <p:cNvPr id="520" name="Google Shape;520;p75"/>
          <p:cNvPicPr preferRelativeResize="0"/>
          <p:nvPr/>
        </p:nvPicPr>
        <p:blipFill>
          <a:blip r:embed="rId3">
            <a:alphaModFix/>
          </a:blip>
          <a:stretch>
            <a:fillRect/>
          </a:stretch>
        </p:blipFill>
        <p:spPr>
          <a:xfrm>
            <a:off x="558075" y="886750"/>
            <a:ext cx="5675676" cy="4256750"/>
          </a:xfrm>
          <a:prstGeom prst="rect">
            <a:avLst/>
          </a:prstGeom>
          <a:noFill/>
          <a:ln>
            <a:noFill/>
          </a:ln>
        </p:spPr>
      </p:pic>
      <p:sp>
        <p:nvSpPr>
          <p:cNvPr id="521" name="Google Shape;521;p75"/>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News Interest Categories</a:t>
            </a:r>
            <a:endParaRPr/>
          </a:p>
        </p:txBody>
      </p:sp>
      <p:sp>
        <p:nvSpPr>
          <p:cNvPr id="522" name="Google Shape;522;p75"/>
          <p:cNvSpPr/>
          <p:nvPr/>
        </p:nvSpPr>
        <p:spPr>
          <a:xfrm>
            <a:off x="2666538" y="2010525"/>
            <a:ext cx="112200" cy="1122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cxnSp>
        <p:nvCxnSpPr>
          <p:cNvPr id="523" name="Google Shape;523;p75"/>
          <p:cNvCxnSpPr>
            <a:stCxn id="522" idx="4"/>
          </p:cNvCxnSpPr>
          <p:nvPr/>
        </p:nvCxnSpPr>
        <p:spPr>
          <a:xfrm>
            <a:off x="2722638" y="2122725"/>
            <a:ext cx="24000" cy="2459700"/>
          </a:xfrm>
          <a:prstGeom prst="straightConnector1">
            <a:avLst/>
          </a:prstGeom>
          <a:noFill/>
          <a:ln cap="flat" cmpd="sng" w="9525">
            <a:solidFill>
              <a:srgbClr val="FF0000"/>
            </a:solidFill>
            <a:prstDash val="solid"/>
            <a:round/>
            <a:headEnd len="med" w="med" type="none"/>
            <a:tailEnd len="med" w="med" type="none"/>
          </a:ln>
        </p:spPr>
      </p:cxnSp>
      <p:sp>
        <p:nvSpPr>
          <p:cNvPr id="524" name="Google Shape;524;p75"/>
          <p:cNvSpPr txBox="1"/>
          <p:nvPr/>
        </p:nvSpPr>
        <p:spPr>
          <a:xfrm>
            <a:off x="2604161" y="4496369"/>
            <a:ext cx="356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FF0000"/>
                </a:solidFill>
                <a:latin typeface="Albert Sans"/>
                <a:ea typeface="Albert Sans"/>
                <a:cs typeface="Albert Sans"/>
                <a:sym typeface="Albert Sans"/>
              </a:rPr>
              <a:t>70</a:t>
            </a:r>
            <a:endParaRPr b="1" sz="800">
              <a:solidFill>
                <a:srgbClr val="FF0000"/>
              </a:solidFill>
              <a:latin typeface="Albert Sans"/>
              <a:ea typeface="Albert Sans"/>
              <a:cs typeface="Albert Sans"/>
              <a:sym typeface="Albert Sans"/>
            </a:endParaRPr>
          </a:p>
        </p:txBody>
      </p:sp>
      <p:sp>
        <p:nvSpPr>
          <p:cNvPr id="525" name="Google Shape;525;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6"/>
          <p:cNvSpPr txBox="1"/>
          <p:nvPr>
            <p:ph idx="1" type="subTitle"/>
          </p:nvPr>
        </p:nvSpPr>
        <p:spPr>
          <a:xfrm>
            <a:off x="443650" y="1083700"/>
            <a:ext cx="4179900" cy="3929100"/>
          </a:xfrm>
          <a:prstGeom prst="rect">
            <a:avLst/>
          </a:prstGeom>
        </p:spPr>
        <p:txBody>
          <a:bodyPr anchorCtr="0" anchor="t" bIns="91425" lIns="91425" spcFirstLastPara="1" rIns="91425" wrap="square" tIns="91425">
            <a:noAutofit/>
          </a:bodyPr>
          <a:lstStyle/>
          <a:p>
            <a:pPr indent="0" lvl="0" marL="0" rtl="0" algn="l">
              <a:lnSpc>
                <a:spcPct val="115000"/>
              </a:lnSpc>
              <a:spcBef>
                <a:spcPts val="900"/>
              </a:spcBef>
              <a:spcAft>
                <a:spcPts val="0"/>
              </a:spcAft>
              <a:buNone/>
            </a:pPr>
            <a:r>
              <a:rPr lang="en" sz="1350">
                <a:solidFill>
                  <a:srgbClr val="0E0E0E"/>
                </a:solidFill>
                <a:latin typeface="Arial"/>
                <a:ea typeface="Arial"/>
                <a:cs typeface="Arial"/>
                <a:sym typeface="Arial"/>
              </a:rPr>
              <a:t>For Columns that had way too many distinct values:</a:t>
            </a:r>
            <a:endParaRPr sz="1400">
              <a:solidFill>
                <a:srgbClr val="000000"/>
              </a:solidFill>
            </a:endParaRPr>
          </a:p>
          <a:p>
            <a:pPr indent="0" lvl="0" marL="0" rtl="0" algn="l">
              <a:lnSpc>
                <a:spcPct val="115000"/>
              </a:lnSpc>
              <a:spcBef>
                <a:spcPts val="900"/>
              </a:spcBef>
              <a:spcAft>
                <a:spcPts val="0"/>
              </a:spcAft>
              <a:buNone/>
            </a:pPr>
            <a:r>
              <a:rPr b="1" lang="en" sz="1150">
                <a:solidFill>
                  <a:srgbClr val="0E0E0E"/>
                </a:solidFill>
                <a:latin typeface="Arial"/>
                <a:ea typeface="Arial"/>
                <a:cs typeface="Arial"/>
                <a:sym typeface="Arial"/>
              </a:rPr>
              <a:t>Targeted Encoding:</a:t>
            </a:r>
            <a:endParaRPr b="1" sz="1150">
              <a:solidFill>
                <a:srgbClr val="0E0E0E"/>
              </a:solidFill>
              <a:latin typeface="Arial"/>
              <a:ea typeface="Arial"/>
              <a:cs typeface="Arial"/>
              <a:sym typeface="Arial"/>
            </a:endParaRPr>
          </a:p>
          <a:p>
            <a:pPr indent="-336550" lvl="0" marL="457200" rtl="0" algn="l">
              <a:lnSpc>
                <a:spcPct val="115000"/>
              </a:lnSpc>
              <a:spcBef>
                <a:spcPts val="900"/>
              </a:spcBef>
              <a:spcAft>
                <a:spcPts val="0"/>
              </a:spcAft>
              <a:buClr>
                <a:srgbClr val="000000"/>
              </a:buClr>
              <a:buSzPts val="1700"/>
              <a:buChar char="●"/>
            </a:pPr>
            <a:r>
              <a:rPr lang="en" sz="1050">
                <a:solidFill>
                  <a:srgbClr val="0E0E0E"/>
                </a:solidFill>
                <a:latin typeface="Arial"/>
                <a:ea typeface="Arial"/>
                <a:cs typeface="Arial"/>
                <a:sym typeface="Arial"/>
              </a:rPr>
              <a:t>Converted categorical variables into numerical values using aggregated statistics (e.g., mean target value) to capture relationships with the target.</a:t>
            </a:r>
            <a:endParaRPr sz="1050">
              <a:solidFill>
                <a:srgbClr val="0E0E0E"/>
              </a:solidFill>
              <a:latin typeface="Arial"/>
              <a:ea typeface="Arial"/>
              <a:cs typeface="Arial"/>
              <a:sym typeface="Arial"/>
            </a:endParaRPr>
          </a:p>
          <a:p>
            <a:pPr indent="-336550" lvl="0" marL="457200" rtl="0" algn="l">
              <a:lnSpc>
                <a:spcPct val="115000"/>
              </a:lnSpc>
              <a:spcBef>
                <a:spcPts val="0"/>
              </a:spcBef>
              <a:spcAft>
                <a:spcPts val="0"/>
              </a:spcAft>
              <a:buClr>
                <a:srgbClr val="000000"/>
              </a:buClr>
              <a:buSzPts val="1700"/>
              <a:buChar char="●"/>
            </a:pPr>
            <a:r>
              <a:rPr lang="en" sz="1050">
                <a:solidFill>
                  <a:srgbClr val="0E0E0E"/>
                </a:solidFill>
                <a:latin typeface="Arial"/>
                <a:ea typeface="Arial"/>
                <a:cs typeface="Arial"/>
                <a:sym typeface="Arial"/>
              </a:rPr>
              <a:t>Integrated cross-validation to prevent overfitting and ensure robust model performance.</a:t>
            </a:r>
            <a:endParaRPr sz="1050">
              <a:solidFill>
                <a:srgbClr val="0E0E0E"/>
              </a:solidFill>
              <a:latin typeface="Arial"/>
              <a:ea typeface="Arial"/>
              <a:cs typeface="Arial"/>
              <a:sym typeface="Arial"/>
            </a:endParaRPr>
          </a:p>
          <a:p>
            <a:pPr indent="-336550" lvl="0" marL="457200" rtl="0" algn="l">
              <a:lnSpc>
                <a:spcPct val="115000"/>
              </a:lnSpc>
              <a:spcBef>
                <a:spcPts val="0"/>
              </a:spcBef>
              <a:spcAft>
                <a:spcPts val="0"/>
              </a:spcAft>
              <a:buClr>
                <a:srgbClr val="000000"/>
              </a:buClr>
              <a:buSzPts val="1700"/>
              <a:buChar char="●"/>
            </a:pPr>
            <a:r>
              <a:rPr lang="en" sz="1050">
                <a:solidFill>
                  <a:srgbClr val="0E0E0E"/>
                </a:solidFill>
                <a:latin typeface="Arial"/>
                <a:ea typeface="Arial"/>
                <a:cs typeface="Arial"/>
                <a:sym typeface="Arial"/>
              </a:rPr>
              <a:t>Adjusted the smoothing </a:t>
            </a:r>
            <a:r>
              <a:rPr b="1" lang="en" sz="1050">
                <a:solidFill>
                  <a:srgbClr val="0E0E0E"/>
                </a:solidFill>
                <a:latin typeface="Arial"/>
                <a:ea typeface="Arial"/>
                <a:cs typeface="Arial"/>
                <a:sym typeface="Arial"/>
              </a:rPr>
              <a:t>alpha</a:t>
            </a:r>
            <a:r>
              <a:rPr lang="en" sz="1050">
                <a:solidFill>
                  <a:srgbClr val="0E0E0E"/>
                </a:solidFill>
                <a:latin typeface="Arial"/>
                <a:ea typeface="Arial"/>
                <a:cs typeface="Arial"/>
                <a:sym typeface="Arial"/>
              </a:rPr>
              <a:t> parameter dynamically—set a higher alpha for columns with more distinct values to stabilize encoding while preserving meaningful variations.</a:t>
            </a:r>
            <a:endParaRPr sz="1050">
              <a:solidFill>
                <a:srgbClr val="0E0E0E"/>
              </a:solidFill>
              <a:latin typeface="Arial"/>
              <a:ea typeface="Arial"/>
              <a:cs typeface="Arial"/>
              <a:sym typeface="Arial"/>
            </a:endParaRPr>
          </a:p>
          <a:p>
            <a:pPr indent="0" lvl="0" marL="0" rtl="0" algn="l">
              <a:lnSpc>
                <a:spcPct val="115000"/>
              </a:lnSpc>
              <a:spcBef>
                <a:spcPts val="900"/>
              </a:spcBef>
              <a:spcAft>
                <a:spcPts val="0"/>
              </a:spcAft>
              <a:buNone/>
            </a:pPr>
            <a:r>
              <a:rPr b="1" lang="en" sz="1150">
                <a:solidFill>
                  <a:srgbClr val="0E0E0E"/>
                </a:solidFill>
                <a:latin typeface="Arial"/>
                <a:ea typeface="Arial"/>
                <a:cs typeface="Arial"/>
                <a:sym typeface="Arial"/>
              </a:rPr>
              <a:t>One-Hot Encoding:</a:t>
            </a:r>
            <a:endParaRPr b="1" sz="1150">
              <a:solidFill>
                <a:srgbClr val="0E0E0E"/>
              </a:solidFill>
              <a:latin typeface="Arial"/>
              <a:ea typeface="Arial"/>
              <a:cs typeface="Arial"/>
              <a:sym typeface="Arial"/>
            </a:endParaRPr>
          </a:p>
          <a:p>
            <a:pPr indent="-336550" lvl="0" marL="457200" rtl="0" algn="l">
              <a:lnSpc>
                <a:spcPct val="115000"/>
              </a:lnSpc>
              <a:spcBef>
                <a:spcPts val="900"/>
              </a:spcBef>
              <a:spcAft>
                <a:spcPts val="0"/>
              </a:spcAft>
              <a:buClr>
                <a:srgbClr val="000000"/>
              </a:buClr>
              <a:buSzPts val="1700"/>
              <a:buChar char="●"/>
            </a:pPr>
            <a:r>
              <a:rPr lang="en" sz="1050">
                <a:solidFill>
                  <a:srgbClr val="0E0E0E"/>
                </a:solidFill>
                <a:latin typeface="Arial"/>
                <a:ea typeface="Arial"/>
                <a:cs typeface="Arial"/>
                <a:sym typeface="Arial"/>
              </a:rPr>
              <a:t>Applied one-hot encoding to the remaining categorical variables.</a:t>
            </a:r>
            <a:endParaRPr sz="1050">
              <a:solidFill>
                <a:srgbClr val="0E0E0E"/>
              </a:solidFill>
              <a:latin typeface="Arial"/>
              <a:ea typeface="Arial"/>
              <a:cs typeface="Arial"/>
              <a:sym typeface="Arial"/>
            </a:endParaRPr>
          </a:p>
          <a:p>
            <a:pPr indent="0" lvl="0" marL="457200" rtl="0" algn="l">
              <a:lnSpc>
                <a:spcPct val="115000"/>
              </a:lnSpc>
              <a:spcBef>
                <a:spcPts val="900"/>
              </a:spcBef>
              <a:spcAft>
                <a:spcPts val="0"/>
              </a:spcAft>
              <a:buNone/>
            </a:pPr>
            <a:r>
              <a:t/>
            </a:r>
            <a:endParaRPr b="1" sz="1350">
              <a:solidFill>
                <a:srgbClr val="0E0E0E"/>
              </a:solidFill>
              <a:latin typeface="Arial"/>
              <a:ea typeface="Arial"/>
              <a:cs typeface="Arial"/>
              <a:sym typeface="Arial"/>
            </a:endParaRPr>
          </a:p>
          <a:p>
            <a:pPr indent="0" lvl="0" marL="457200" rtl="0" algn="l">
              <a:lnSpc>
                <a:spcPct val="135714"/>
              </a:lnSpc>
              <a:spcBef>
                <a:spcPts val="0"/>
              </a:spcBef>
              <a:spcAft>
                <a:spcPts val="0"/>
              </a:spcAft>
              <a:buNone/>
            </a:pPr>
            <a:r>
              <a:t/>
            </a:r>
            <a:endParaRPr sz="1050">
              <a:solidFill>
                <a:srgbClr val="000000"/>
              </a:solidFill>
              <a:highlight>
                <a:srgbClr val="F7F7F7"/>
              </a:highlight>
              <a:latin typeface="Courier New"/>
              <a:ea typeface="Courier New"/>
              <a:cs typeface="Courier New"/>
              <a:sym typeface="Courier New"/>
            </a:endParaRPr>
          </a:p>
          <a:p>
            <a:pPr indent="0" lvl="0" marL="457200" rtl="0" algn="l">
              <a:lnSpc>
                <a:spcPct val="115000"/>
              </a:lnSpc>
              <a:spcBef>
                <a:spcPts val="1200"/>
              </a:spcBef>
              <a:spcAft>
                <a:spcPts val="1200"/>
              </a:spcAft>
              <a:buNone/>
            </a:pPr>
            <a:r>
              <a:t/>
            </a:r>
            <a:endParaRPr sz="1400">
              <a:solidFill>
                <a:srgbClr val="000000"/>
              </a:solidFill>
            </a:endParaRPr>
          </a:p>
        </p:txBody>
      </p:sp>
      <p:sp>
        <p:nvSpPr>
          <p:cNvPr id="531" name="Google Shape;531;p76"/>
          <p:cNvSpPr txBox="1"/>
          <p:nvPr>
            <p:ph type="title"/>
          </p:nvPr>
        </p:nvSpPr>
        <p:spPr>
          <a:xfrm>
            <a:off x="71505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Overview: Feature Engineering</a:t>
            </a:r>
            <a:endParaRPr/>
          </a:p>
        </p:txBody>
      </p:sp>
      <p:sp>
        <p:nvSpPr>
          <p:cNvPr id="532" name="Google Shape;532;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3" name="Google Shape;533;p76"/>
          <p:cNvPicPr preferRelativeResize="0"/>
          <p:nvPr/>
        </p:nvPicPr>
        <p:blipFill>
          <a:blip r:embed="rId3">
            <a:alphaModFix/>
          </a:blip>
          <a:stretch>
            <a:fillRect/>
          </a:stretch>
        </p:blipFill>
        <p:spPr>
          <a:xfrm>
            <a:off x="4711775" y="1335773"/>
            <a:ext cx="3921934" cy="3168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7"/>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Heatmap </a:t>
            </a:r>
            <a:endParaRPr/>
          </a:p>
        </p:txBody>
      </p:sp>
      <p:sp>
        <p:nvSpPr>
          <p:cNvPr id="539" name="Google Shape;539;p77"/>
          <p:cNvSpPr txBox="1"/>
          <p:nvPr/>
        </p:nvSpPr>
        <p:spPr>
          <a:xfrm>
            <a:off x="6276500" y="3347650"/>
            <a:ext cx="2578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Albert Sans"/>
                <a:ea typeface="Albert Sans"/>
                <a:cs typeface="Albert Sans"/>
                <a:sym typeface="Albert Sans"/>
              </a:rPr>
              <a:t>*9 highly correlated pairs</a:t>
            </a:r>
            <a:endParaRPr sz="1100">
              <a:solidFill>
                <a:schemeClr val="dk1"/>
              </a:solidFill>
              <a:latin typeface="Albert Sans"/>
              <a:ea typeface="Albert Sans"/>
              <a:cs typeface="Albert Sans"/>
              <a:sym typeface="Albert Sans"/>
            </a:endParaRPr>
          </a:p>
        </p:txBody>
      </p:sp>
      <p:sp>
        <p:nvSpPr>
          <p:cNvPr id="540" name="Google Shape;540;p77"/>
          <p:cNvSpPr txBox="1"/>
          <p:nvPr/>
        </p:nvSpPr>
        <p:spPr>
          <a:xfrm>
            <a:off x="725610" y="858850"/>
            <a:ext cx="812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Albert Sans"/>
                <a:ea typeface="Albert Sans"/>
                <a:cs typeface="Albert Sans"/>
                <a:sym typeface="Albert Sans"/>
              </a:rPr>
              <a:t>Top 30 correlated with ‘label’</a:t>
            </a:r>
            <a:endParaRPr sz="1200">
              <a:solidFill>
                <a:schemeClr val="dk1"/>
              </a:solidFill>
              <a:latin typeface="Albert Sans"/>
              <a:ea typeface="Albert Sans"/>
              <a:cs typeface="Albert Sans"/>
              <a:sym typeface="Albert Sans"/>
            </a:endParaRPr>
          </a:p>
        </p:txBody>
      </p:sp>
      <p:pic>
        <p:nvPicPr>
          <p:cNvPr id="541" name="Google Shape;541;p77"/>
          <p:cNvPicPr preferRelativeResize="0"/>
          <p:nvPr/>
        </p:nvPicPr>
        <p:blipFill rotWithShape="1">
          <a:blip r:embed="rId3">
            <a:alphaModFix/>
          </a:blip>
          <a:srcRect b="0" l="0" r="0" t="11174"/>
          <a:stretch/>
        </p:blipFill>
        <p:spPr>
          <a:xfrm>
            <a:off x="0" y="1305775"/>
            <a:ext cx="5627200" cy="3748925"/>
          </a:xfrm>
          <a:prstGeom prst="rect">
            <a:avLst/>
          </a:prstGeom>
          <a:noFill/>
          <a:ln>
            <a:noFill/>
          </a:ln>
        </p:spPr>
      </p:pic>
      <p:sp>
        <p:nvSpPr>
          <p:cNvPr id="542" name="Google Shape;542;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8"/>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Correlation Heatmap </a:t>
            </a:r>
            <a:endParaRPr/>
          </a:p>
        </p:txBody>
      </p:sp>
      <p:sp>
        <p:nvSpPr>
          <p:cNvPr id="548" name="Google Shape;548;p78"/>
          <p:cNvSpPr txBox="1"/>
          <p:nvPr/>
        </p:nvSpPr>
        <p:spPr>
          <a:xfrm>
            <a:off x="6276500" y="3347650"/>
            <a:ext cx="2578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Albert Sans"/>
                <a:ea typeface="Albert Sans"/>
                <a:cs typeface="Albert Sans"/>
                <a:sym typeface="Albert Sans"/>
              </a:rPr>
              <a:t>*9 highly correlated pairs</a:t>
            </a:r>
            <a:endParaRPr sz="1100">
              <a:solidFill>
                <a:schemeClr val="dk1"/>
              </a:solidFill>
              <a:latin typeface="Albert Sans"/>
              <a:ea typeface="Albert Sans"/>
              <a:cs typeface="Albert Sans"/>
              <a:sym typeface="Albert Sans"/>
            </a:endParaRPr>
          </a:p>
          <a:p>
            <a:pPr indent="0" lvl="0" marL="0" rtl="0" algn="l">
              <a:spcBef>
                <a:spcPts val="0"/>
              </a:spcBef>
              <a:spcAft>
                <a:spcPts val="0"/>
              </a:spcAft>
              <a:buNone/>
            </a:pPr>
            <a:r>
              <a:rPr lang="en" sz="1100">
                <a:solidFill>
                  <a:schemeClr val="dk1"/>
                </a:solidFill>
                <a:latin typeface="Albert Sans"/>
                <a:ea typeface="Albert Sans"/>
                <a:cs typeface="Albert Sans"/>
                <a:sym typeface="Albert Sans"/>
              </a:rPr>
              <a:t>Correlation &gt; 0.6</a:t>
            </a:r>
            <a:endParaRPr sz="1100">
              <a:solidFill>
                <a:schemeClr val="dk1"/>
              </a:solidFill>
              <a:latin typeface="Albert Sans"/>
              <a:ea typeface="Albert Sans"/>
              <a:cs typeface="Albert Sans"/>
              <a:sym typeface="Albert Sans"/>
            </a:endParaRPr>
          </a:p>
        </p:txBody>
      </p:sp>
      <p:sp>
        <p:nvSpPr>
          <p:cNvPr id="549" name="Google Shape;549;p78"/>
          <p:cNvSpPr txBox="1"/>
          <p:nvPr/>
        </p:nvSpPr>
        <p:spPr>
          <a:xfrm>
            <a:off x="725610" y="858850"/>
            <a:ext cx="8129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Albert Sans"/>
                <a:ea typeface="Albert Sans"/>
                <a:cs typeface="Albert Sans"/>
                <a:sym typeface="Albert Sans"/>
              </a:rPr>
              <a:t>Top 30 correlated with ‘label’</a:t>
            </a:r>
            <a:endParaRPr sz="1200">
              <a:solidFill>
                <a:schemeClr val="dk1"/>
              </a:solidFill>
              <a:latin typeface="Albert Sans"/>
              <a:ea typeface="Albert Sans"/>
              <a:cs typeface="Albert Sans"/>
              <a:sym typeface="Albert Sans"/>
            </a:endParaRPr>
          </a:p>
        </p:txBody>
      </p:sp>
      <p:pic>
        <p:nvPicPr>
          <p:cNvPr id="550" name="Google Shape;550;p78"/>
          <p:cNvPicPr preferRelativeResize="0"/>
          <p:nvPr/>
        </p:nvPicPr>
        <p:blipFill rotWithShape="1">
          <a:blip r:embed="rId3">
            <a:alphaModFix/>
          </a:blip>
          <a:srcRect b="0" l="0" r="0" t="12064"/>
          <a:stretch/>
        </p:blipFill>
        <p:spPr>
          <a:xfrm>
            <a:off x="0" y="1338372"/>
            <a:ext cx="5629526" cy="3712682"/>
          </a:xfrm>
          <a:prstGeom prst="rect">
            <a:avLst/>
          </a:prstGeom>
          <a:noFill/>
          <a:ln>
            <a:noFill/>
          </a:ln>
        </p:spPr>
      </p:pic>
      <p:sp>
        <p:nvSpPr>
          <p:cNvPr id="551" name="Google Shape;551;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79"/>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Features</a:t>
            </a:r>
            <a:endParaRPr/>
          </a:p>
        </p:txBody>
      </p:sp>
      <p:pic>
        <p:nvPicPr>
          <p:cNvPr id="557" name="Google Shape;557;p79"/>
          <p:cNvPicPr preferRelativeResize="0"/>
          <p:nvPr/>
        </p:nvPicPr>
        <p:blipFill>
          <a:blip r:embed="rId3">
            <a:alphaModFix/>
          </a:blip>
          <a:stretch>
            <a:fillRect/>
          </a:stretch>
        </p:blipFill>
        <p:spPr>
          <a:xfrm>
            <a:off x="506599" y="785050"/>
            <a:ext cx="7046125" cy="4227675"/>
          </a:xfrm>
          <a:prstGeom prst="rect">
            <a:avLst/>
          </a:prstGeom>
          <a:noFill/>
          <a:ln>
            <a:noFill/>
          </a:ln>
        </p:spPr>
      </p:pic>
      <p:sp>
        <p:nvSpPr>
          <p:cNvPr id="558" name="Google Shape;558;p79"/>
          <p:cNvSpPr/>
          <p:nvPr/>
        </p:nvSpPr>
        <p:spPr>
          <a:xfrm>
            <a:off x="1323825" y="3818075"/>
            <a:ext cx="113100" cy="484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59" name="Google Shape;559;p79"/>
          <p:cNvSpPr/>
          <p:nvPr/>
        </p:nvSpPr>
        <p:spPr>
          <a:xfrm>
            <a:off x="1661900" y="3818077"/>
            <a:ext cx="113100" cy="831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60" name="Google Shape;560;p79"/>
          <p:cNvSpPr/>
          <p:nvPr/>
        </p:nvSpPr>
        <p:spPr>
          <a:xfrm>
            <a:off x="1661468" y="2295983"/>
            <a:ext cx="141300" cy="1614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61" name="Google Shape;561;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80"/>
          <p:cNvSpPr txBox="1"/>
          <p:nvPr>
            <p:ph idx="1" type="subTitle"/>
          </p:nvPr>
        </p:nvSpPr>
        <p:spPr>
          <a:xfrm>
            <a:off x="715100" y="1083700"/>
            <a:ext cx="7371300" cy="3086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Ensemble methods: </a:t>
            </a:r>
            <a:r>
              <a:rPr b="1" lang="en"/>
              <a:t>Boosting</a:t>
            </a:r>
            <a:r>
              <a:rPr lang="en"/>
              <a:t>, Bagging, </a:t>
            </a:r>
            <a:r>
              <a:rPr b="1" lang="en"/>
              <a:t>Stacking, </a:t>
            </a:r>
            <a:r>
              <a:rPr lang="en"/>
              <a:t>Voting, etc.            </a:t>
            </a:r>
            <a:endParaRPr/>
          </a:p>
          <a:p>
            <a:pPr indent="-304800" lvl="0" marL="457200" rtl="0" algn="l">
              <a:spcBef>
                <a:spcPts val="0"/>
              </a:spcBef>
              <a:spcAft>
                <a:spcPts val="0"/>
              </a:spcAft>
              <a:buSzPts val="1200"/>
              <a:buChar char="●"/>
            </a:pPr>
            <a:r>
              <a:rPr lang="en"/>
              <a:t>Our choices: </a:t>
            </a:r>
            <a:r>
              <a:rPr b="1" lang="en"/>
              <a:t>Boosting, Stacking</a:t>
            </a:r>
            <a:endParaRPr/>
          </a:p>
        </p:txBody>
      </p:sp>
      <p:sp>
        <p:nvSpPr>
          <p:cNvPr id="567" name="Google Shape;567;p80"/>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Model Selection</a:t>
            </a:r>
            <a:endParaRPr/>
          </a:p>
        </p:txBody>
      </p:sp>
      <p:graphicFrame>
        <p:nvGraphicFramePr>
          <p:cNvPr id="568" name="Google Shape;568;p80"/>
          <p:cNvGraphicFramePr/>
          <p:nvPr/>
        </p:nvGraphicFramePr>
        <p:xfrm>
          <a:off x="715100" y="1790075"/>
          <a:ext cx="3000000" cy="3000000"/>
        </p:xfrm>
        <a:graphic>
          <a:graphicData uri="http://schemas.openxmlformats.org/drawingml/2006/table">
            <a:tbl>
              <a:tblPr>
                <a:noFill/>
                <a:tableStyleId>{A21B1B19-50EA-4E67-BF03-5BBCCC5A4752}</a:tableStyleId>
              </a:tblPr>
              <a:tblGrid>
                <a:gridCol w="1809750"/>
                <a:gridCol w="1809750"/>
                <a:gridCol w="1809750"/>
                <a:gridCol w="1809750"/>
              </a:tblGrid>
              <a:tr h="381000">
                <a:tc>
                  <a:txBody>
                    <a:bodyPr/>
                    <a:lstStyle/>
                    <a:p>
                      <a:pPr indent="0" lvl="0" marL="0" rtl="0" algn="ctr">
                        <a:spcBef>
                          <a:spcPts val="0"/>
                        </a:spcBef>
                        <a:spcAft>
                          <a:spcPts val="0"/>
                        </a:spcAft>
                        <a:buNone/>
                      </a:pPr>
                      <a:r>
                        <a:t/>
                      </a:r>
                      <a:endParaRPr/>
                    </a:p>
                  </a:txBody>
                  <a:tcPr marT="91425" marB="91425" marR="91425" marL="91425">
                    <a:lnL cap="flat" cmpd="sng" w="38100">
                      <a:solidFill>
                        <a:srgbClr val="FF9900"/>
                      </a:solidFill>
                      <a:prstDash val="solid"/>
                      <a:round/>
                      <a:headEnd len="sm" w="sm" type="none"/>
                      <a:tailEnd len="sm" w="sm" type="none"/>
                    </a:lnL>
                    <a:lnR cap="flat" cmpd="sng" w="38100">
                      <a:solidFill>
                        <a:srgbClr val="FF9900"/>
                      </a:solidFill>
                      <a:prstDash val="solid"/>
                      <a:round/>
                      <a:headEnd len="sm" w="sm" type="none"/>
                      <a:tailEnd len="sm" w="sm" type="none"/>
                    </a:lnR>
                    <a:lnT cap="flat" cmpd="sng" w="38100">
                      <a:solidFill>
                        <a:srgbClr val="FF9900"/>
                      </a:solidFill>
                      <a:prstDash val="solid"/>
                      <a:round/>
                      <a:headEnd len="sm" w="sm" type="none"/>
                      <a:tailEnd len="sm" w="sm" type="none"/>
                    </a:lnT>
                    <a:lnB cap="flat" cmpd="sng" w="3810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rPr lang="en"/>
                        <a:t>Model 1</a:t>
                      </a:r>
                      <a:endParaRPr/>
                    </a:p>
                  </a:txBody>
                  <a:tcPr marT="91425" marB="91425" marR="91425" marL="91425">
                    <a:lnL cap="flat" cmpd="sng" w="38100">
                      <a:solidFill>
                        <a:srgbClr val="FF9900"/>
                      </a:solidFill>
                      <a:prstDash val="solid"/>
                      <a:round/>
                      <a:headEnd len="sm" w="sm" type="none"/>
                      <a:tailEnd len="sm" w="sm" type="none"/>
                    </a:lnL>
                    <a:lnR cap="flat" cmpd="sng" w="38100">
                      <a:solidFill>
                        <a:srgbClr val="FF9900"/>
                      </a:solidFill>
                      <a:prstDash val="solid"/>
                      <a:round/>
                      <a:headEnd len="sm" w="sm" type="none"/>
                      <a:tailEnd len="sm" w="sm" type="none"/>
                    </a:lnR>
                    <a:lnT cap="flat" cmpd="sng" w="38100">
                      <a:solidFill>
                        <a:srgbClr val="FF9900"/>
                      </a:solidFill>
                      <a:prstDash val="solid"/>
                      <a:round/>
                      <a:headEnd len="sm" w="sm" type="none"/>
                      <a:tailEnd len="sm" w="sm" type="none"/>
                    </a:lnT>
                    <a:lnB cap="flat" cmpd="sng" w="3810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rPr lang="en"/>
                        <a:t>Model 2</a:t>
                      </a:r>
                      <a:endParaRPr/>
                    </a:p>
                  </a:txBody>
                  <a:tcPr marT="91425" marB="91425" marR="91425" marL="91425">
                    <a:lnL cap="flat" cmpd="sng" w="38100">
                      <a:solidFill>
                        <a:srgbClr val="FF9900"/>
                      </a:solidFill>
                      <a:prstDash val="solid"/>
                      <a:round/>
                      <a:headEnd len="sm" w="sm" type="none"/>
                      <a:tailEnd len="sm" w="sm" type="none"/>
                    </a:lnL>
                    <a:lnR cap="flat" cmpd="sng" w="38100">
                      <a:solidFill>
                        <a:srgbClr val="FF9900"/>
                      </a:solidFill>
                      <a:prstDash val="solid"/>
                      <a:round/>
                      <a:headEnd len="sm" w="sm" type="none"/>
                      <a:tailEnd len="sm" w="sm" type="none"/>
                    </a:lnR>
                    <a:lnT cap="flat" cmpd="sng" w="38100">
                      <a:solidFill>
                        <a:srgbClr val="FF9900"/>
                      </a:solidFill>
                      <a:prstDash val="solid"/>
                      <a:round/>
                      <a:headEnd len="sm" w="sm" type="none"/>
                      <a:tailEnd len="sm" w="sm" type="none"/>
                    </a:lnT>
                    <a:lnB cap="flat" cmpd="sng" w="3810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rPr lang="en"/>
                        <a:t>Model 3</a:t>
                      </a:r>
                      <a:endParaRPr/>
                    </a:p>
                  </a:txBody>
                  <a:tcPr marT="91425" marB="91425" marR="91425" marL="91425">
                    <a:lnL cap="flat" cmpd="sng" w="38100">
                      <a:solidFill>
                        <a:srgbClr val="FF9900"/>
                      </a:solidFill>
                      <a:prstDash val="solid"/>
                      <a:round/>
                      <a:headEnd len="sm" w="sm" type="none"/>
                      <a:tailEnd len="sm" w="sm" type="none"/>
                    </a:lnL>
                    <a:lnR cap="flat" cmpd="sng" w="38100">
                      <a:solidFill>
                        <a:srgbClr val="FF9900"/>
                      </a:solidFill>
                      <a:prstDash val="solid"/>
                      <a:round/>
                      <a:headEnd len="sm" w="sm" type="none"/>
                      <a:tailEnd len="sm" w="sm" type="none"/>
                    </a:lnR>
                    <a:lnT cap="flat" cmpd="sng" w="38100">
                      <a:solidFill>
                        <a:srgbClr val="FF9900"/>
                      </a:solidFill>
                      <a:prstDash val="solid"/>
                      <a:round/>
                      <a:headEnd len="sm" w="sm" type="none"/>
                      <a:tailEnd len="sm" w="sm" type="none"/>
                    </a:lnT>
                    <a:lnB cap="flat" cmpd="sng" w="38100">
                      <a:solidFill>
                        <a:srgbClr val="FF99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LASSO</a:t>
                      </a:r>
                      <a:endParaRPr/>
                    </a:p>
                  </a:txBody>
                  <a:tcPr marT="91425" marB="91425" marR="91425" marL="91425">
                    <a:lnL cap="flat" cmpd="sng" w="38100">
                      <a:solidFill>
                        <a:srgbClr val="FF9900"/>
                      </a:solidFill>
                      <a:prstDash val="solid"/>
                      <a:round/>
                      <a:headEnd len="sm" w="sm" type="none"/>
                      <a:tailEnd len="sm" w="sm" type="none"/>
                    </a:lnL>
                    <a:lnR cap="flat" cmpd="sng" w="38100">
                      <a:solidFill>
                        <a:srgbClr val="FF9900"/>
                      </a:solidFill>
                      <a:prstDash val="solid"/>
                      <a:round/>
                      <a:headEnd len="sm" w="sm" type="none"/>
                      <a:tailEnd len="sm" w="sm" type="none"/>
                    </a:lnR>
                    <a:lnT cap="flat" cmpd="sng" w="38100">
                      <a:solidFill>
                        <a:srgbClr val="FF9900"/>
                      </a:solidFill>
                      <a:prstDash val="solid"/>
                      <a:round/>
                      <a:headEnd len="sm" w="sm" type="none"/>
                      <a:tailEnd len="sm" w="sm" type="none"/>
                    </a:lnT>
                    <a:lnB cap="flat" cmpd="sng" w="3810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FF9900"/>
                      </a:solidFill>
                      <a:prstDash val="solid"/>
                      <a:round/>
                      <a:headEnd len="sm" w="sm" type="none"/>
                      <a:tailEnd len="sm" w="sm" type="none"/>
                    </a:lnL>
                    <a:lnR cap="flat" cmpd="sng" w="38100">
                      <a:solidFill>
                        <a:srgbClr val="FF9900"/>
                      </a:solidFill>
                      <a:prstDash val="solid"/>
                      <a:round/>
                      <a:headEnd len="sm" w="sm" type="none"/>
                      <a:tailEnd len="sm" w="sm" type="none"/>
                    </a:lnR>
                    <a:lnT cap="flat" cmpd="sng" w="38100">
                      <a:solidFill>
                        <a:srgbClr val="FF9900"/>
                      </a:solidFill>
                      <a:prstDash val="solid"/>
                      <a:round/>
                      <a:headEnd len="sm" w="sm" type="none"/>
                      <a:tailEnd len="sm" w="sm" type="none"/>
                    </a:lnT>
                    <a:lnB cap="flat" cmpd="sng" w="3810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FF9900"/>
                      </a:solidFill>
                      <a:prstDash val="solid"/>
                      <a:round/>
                      <a:headEnd len="sm" w="sm" type="none"/>
                      <a:tailEnd len="sm" w="sm" type="none"/>
                    </a:lnL>
                    <a:lnR cap="flat" cmpd="sng" w="38100">
                      <a:solidFill>
                        <a:srgbClr val="FF9900"/>
                      </a:solidFill>
                      <a:prstDash val="solid"/>
                      <a:round/>
                      <a:headEnd len="sm" w="sm" type="none"/>
                      <a:tailEnd len="sm" w="sm" type="none"/>
                    </a:lnR>
                    <a:lnT cap="flat" cmpd="sng" w="38100">
                      <a:solidFill>
                        <a:srgbClr val="FF9900"/>
                      </a:solidFill>
                      <a:prstDash val="solid"/>
                      <a:round/>
                      <a:headEnd len="sm" w="sm" type="none"/>
                      <a:tailEnd len="sm" w="sm" type="none"/>
                    </a:lnT>
                    <a:lnB cap="flat" cmpd="sng" w="3810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rPr lang="en"/>
                        <a:t>X</a:t>
                      </a:r>
                      <a:endParaRPr/>
                    </a:p>
                  </a:txBody>
                  <a:tcPr marT="91425" marB="91425" marR="91425" marL="91425">
                    <a:lnL cap="flat" cmpd="sng" w="38100">
                      <a:solidFill>
                        <a:srgbClr val="FF9900"/>
                      </a:solidFill>
                      <a:prstDash val="solid"/>
                      <a:round/>
                      <a:headEnd len="sm" w="sm" type="none"/>
                      <a:tailEnd len="sm" w="sm" type="none"/>
                    </a:lnL>
                    <a:lnR cap="flat" cmpd="sng" w="38100">
                      <a:solidFill>
                        <a:srgbClr val="FF9900"/>
                      </a:solidFill>
                      <a:prstDash val="solid"/>
                      <a:round/>
                      <a:headEnd len="sm" w="sm" type="none"/>
                      <a:tailEnd len="sm" w="sm" type="none"/>
                    </a:lnR>
                    <a:lnT cap="flat" cmpd="sng" w="38100">
                      <a:solidFill>
                        <a:srgbClr val="FF9900"/>
                      </a:solidFill>
                      <a:prstDash val="solid"/>
                      <a:round/>
                      <a:headEnd len="sm" w="sm" type="none"/>
                      <a:tailEnd len="sm" w="sm" type="none"/>
                    </a:lnT>
                    <a:lnB cap="flat" cmpd="sng" w="38100">
                      <a:solidFill>
                        <a:srgbClr val="FF99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XGBOOST</a:t>
                      </a:r>
                      <a:endParaRPr/>
                    </a:p>
                  </a:txBody>
                  <a:tcPr marT="91425" marB="91425" marR="91425" marL="91425">
                    <a:lnL cap="flat" cmpd="sng" w="38100">
                      <a:solidFill>
                        <a:srgbClr val="FF9900"/>
                      </a:solidFill>
                      <a:prstDash val="solid"/>
                      <a:round/>
                      <a:headEnd len="sm" w="sm" type="none"/>
                      <a:tailEnd len="sm" w="sm" type="none"/>
                    </a:lnL>
                    <a:lnR cap="flat" cmpd="sng" w="38100">
                      <a:solidFill>
                        <a:srgbClr val="FF9900"/>
                      </a:solidFill>
                      <a:prstDash val="solid"/>
                      <a:round/>
                      <a:headEnd len="sm" w="sm" type="none"/>
                      <a:tailEnd len="sm" w="sm" type="none"/>
                    </a:lnR>
                    <a:lnT cap="flat" cmpd="sng" w="38100">
                      <a:solidFill>
                        <a:srgbClr val="FF9900"/>
                      </a:solidFill>
                      <a:prstDash val="solid"/>
                      <a:round/>
                      <a:headEnd len="sm" w="sm" type="none"/>
                      <a:tailEnd len="sm" w="sm" type="none"/>
                    </a:lnT>
                    <a:lnB cap="flat" cmpd="sng" w="3810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FF9900"/>
                      </a:solidFill>
                      <a:prstDash val="solid"/>
                      <a:round/>
                      <a:headEnd len="sm" w="sm" type="none"/>
                      <a:tailEnd len="sm" w="sm" type="none"/>
                    </a:lnL>
                    <a:lnR cap="flat" cmpd="sng" w="38100">
                      <a:solidFill>
                        <a:srgbClr val="FF9900"/>
                      </a:solidFill>
                      <a:prstDash val="solid"/>
                      <a:round/>
                      <a:headEnd len="sm" w="sm" type="none"/>
                      <a:tailEnd len="sm" w="sm" type="none"/>
                    </a:lnR>
                    <a:lnT cap="flat" cmpd="sng" w="38100">
                      <a:solidFill>
                        <a:srgbClr val="FF9900"/>
                      </a:solidFill>
                      <a:prstDash val="solid"/>
                      <a:round/>
                      <a:headEnd len="sm" w="sm" type="none"/>
                      <a:tailEnd len="sm" w="sm" type="none"/>
                    </a:lnT>
                    <a:lnB cap="flat" cmpd="sng" w="3810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rPr lang="en"/>
                        <a:t>X</a:t>
                      </a:r>
                      <a:endParaRPr/>
                    </a:p>
                  </a:txBody>
                  <a:tcPr marT="91425" marB="91425" marR="91425" marL="91425">
                    <a:lnL cap="flat" cmpd="sng" w="38100">
                      <a:solidFill>
                        <a:srgbClr val="FF9900"/>
                      </a:solidFill>
                      <a:prstDash val="solid"/>
                      <a:round/>
                      <a:headEnd len="sm" w="sm" type="none"/>
                      <a:tailEnd len="sm" w="sm" type="none"/>
                    </a:lnL>
                    <a:lnR cap="flat" cmpd="sng" w="38100">
                      <a:solidFill>
                        <a:srgbClr val="FF9900"/>
                      </a:solidFill>
                      <a:prstDash val="solid"/>
                      <a:round/>
                      <a:headEnd len="sm" w="sm" type="none"/>
                      <a:tailEnd len="sm" w="sm" type="none"/>
                    </a:lnR>
                    <a:lnT cap="flat" cmpd="sng" w="38100">
                      <a:solidFill>
                        <a:srgbClr val="FF9900"/>
                      </a:solidFill>
                      <a:prstDash val="solid"/>
                      <a:round/>
                      <a:headEnd len="sm" w="sm" type="none"/>
                      <a:tailEnd len="sm" w="sm" type="none"/>
                    </a:lnT>
                    <a:lnB cap="flat" cmpd="sng" w="3810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FF9900"/>
                      </a:solidFill>
                      <a:prstDash val="solid"/>
                      <a:round/>
                      <a:headEnd len="sm" w="sm" type="none"/>
                      <a:tailEnd len="sm" w="sm" type="none"/>
                    </a:lnL>
                    <a:lnR cap="flat" cmpd="sng" w="38100">
                      <a:solidFill>
                        <a:srgbClr val="FF9900"/>
                      </a:solidFill>
                      <a:prstDash val="solid"/>
                      <a:round/>
                      <a:headEnd len="sm" w="sm" type="none"/>
                      <a:tailEnd len="sm" w="sm" type="none"/>
                    </a:lnR>
                    <a:lnT cap="flat" cmpd="sng" w="38100">
                      <a:solidFill>
                        <a:srgbClr val="FF9900"/>
                      </a:solidFill>
                      <a:prstDash val="solid"/>
                      <a:round/>
                      <a:headEnd len="sm" w="sm" type="none"/>
                      <a:tailEnd len="sm" w="sm" type="none"/>
                    </a:lnT>
                    <a:lnB cap="flat" cmpd="sng" w="38100">
                      <a:solidFill>
                        <a:srgbClr val="FF99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LOGISTIC</a:t>
                      </a:r>
                      <a:endParaRPr/>
                    </a:p>
                  </a:txBody>
                  <a:tcPr marT="91425" marB="91425" marR="91425" marL="91425">
                    <a:lnL cap="flat" cmpd="sng" w="38100">
                      <a:solidFill>
                        <a:srgbClr val="FF9900"/>
                      </a:solidFill>
                      <a:prstDash val="solid"/>
                      <a:round/>
                      <a:headEnd len="sm" w="sm" type="none"/>
                      <a:tailEnd len="sm" w="sm" type="none"/>
                    </a:lnL>
                    <a:lnR cap="flat" cmpd="sng" w="38100">
                      <a:solidFill>
                        <a:srgbClr val="FF9900"/>
                      </a:solidFill>
                      <a:prstDash val="solid"/>
                      <a:round/>
                      <a:headEnd len="sm" w="sm" type="none"/>
                      <a:tailEnd len="sm" w="sm" type="none"/>
                    </a:lnR>
                    <a:lnT cap="flat" cmpd="sng" w="38100">
                      <a:solidFill>
                        <a:srgbClr val="FF9900"/>
                      </a:solidFill>
                      <a:prstDash val="solid"/>
                      <a:round/>
                      <a:headEnd len="sm" w="sm" type="none"/>
                      <a:tailEnd len="sm" w="sm" type="none"/>
                    </a:lnT>
                    <a:lnB cap="flat" cmpd="sng" w="3810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rPr lang="en"/>
                        <a:t>X</a:t>
                      </a:r>
                      <a:endParaRPr/>
                    </a:p>
                  </a:txBody>
                  <a:tcPr marT="91425" marB="91425" marR="91425" marL="91425">
                    <a:lnL cap="flat" cmpd="sng" w="38100">
                      <a:solidFill>
                        <a:srgbClr val="FF9900"/>
                      </a:solidFill>
                      <a:prstDash val="solid"/>
                      <a:round/>
                      <a:headEnd len="sm" w="sm" type="none"/>
                      <a:tailEnd len="sm" w="sm" type="none"/>
                    </a:lnL>
                    <a:lnR cap="flat" cmpd="sng" w="38100">
                      <a:solidFill>
                        <a:srgbClr val="FF9900"/>
                      </a:solidFill>
                      <a:prstDash val="solid"/>
                      <a:round/>
                      <a:headEnd len="sm" w="sm" type="none"/>
                      <a:tailEnd len="sm" w="sm" type="none"/>
                    </a:lnR>
                    <a:lnT cap="flat" cmpd="sng" w="38100">
                      <a:solidFill>
                        <a:srgbClr val="FF9900"/>
                      </a:solidFill>
                      <a:prstDash val="solid"/>
                      <a:round/>
                      <a:headEnd len="sm" w="sm" type="none"/>
                      <a:tailEnd len="sm" w="sm" type="none"/>
                    </a:lnT>
                    <a:lnB cap="flat" cmpd="sng" w="3810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FF9900"/>
                      </a:solidFill>
                      <a:prstDash val="solid"/>
                      <a:round/>
                      <a:headEnd len="sm" w="sm" type="none"/>
                      <a:tailEnd len="sm" w="sm" type="none"/>
                    </a:lnL>
                    <a:lnR cap="flat" cmpd="sng" w="38100">
                      <a:solidFill>
                        <a:srgbClr val="FF9900"/>
                      </a:solidFill>
                      <a:prstDash val="solid"/>
                      <a:round/>
                      <a:headEnd len="sm" w="sm" type="none"/>
                      <a:tailEnd len="sm" w="sm" type="none"/>
                    </a:lnR>
                    <a:lnT cap="flat" cmpd="sng" w="38100">
                      <a:solidFill>
                        <a:srgbClr val="FF9900"/>
                      </a:solidFill>
                      <a:prstDash val="solid"/>
                      <a:round/>
                      <a:headEnd len="sm" w="sm" type="none"/>
                      <a:tailEnd len="sm" w="sm" type="none"/>
                    </a:lnT>
                    <a:lnB cap="flat" cmpd="sng" w="3810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rPr lang="en"/>
                        <a:t>X</a:t>
                      </a:r>
                      <a:endParaRPr/>
                    </a:p>
                  </a:txBody>
                  <a:tcPr marT="91425" marB="91425" marR="91425" marL="91425">
                    <a:lnL cap="flat" cmpd="sng" w="38100">
                      <a:solidFill>
                        <a:srgbClr val="FF9900"/>
                      </a:solidFill>
                      <a:prstDash val="solid"/>
                      <a:round/>
                      <a:headEnd len="sm" w="sm" type="none"/>
                      <a:tailEnd len="sm" w="sm" type="none"/>
                    </a:lnL>
                    <a:lnR cap="flat" cmpd="sng" w="38100">
                      <a:solidFill>
                        <a:srgbClr val="FF9900"/>
                      </a:solidFill>
                      <a:prstDash val="solid"/>
                      <a:round/>
                      <a:headEnd len="sm" w="sm" type="none"/>
                      <a:tailEnd len="sm" w="sm" type="none"/>
                    </a:lnR>
                    <a:lnT cap="flat" cmpd="sng" w="38100">
                      <a:solidFill>
                        <a:srgbClr val="FF9900"/>
                      </a:solidFill>
                      <a:prstDash val="solid"/>
                      <a:round/>
                      <a:headEnd len="sm" w="sm" type="none"/>
                      <a:tailEnd len="sm" w="sm" type="none"/>
                    </a:lnT>
                    <a:lnB cap="flat" cmpd="sng" w="38100">
                      <a:solidFill>
                        <a:srgbClr val="FF99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ENSEMBLE</a:t>
                      </a:r>
                      <a:endParaRPr/>
                    </a:p>
                  </a:txBody>
                  <a:tcPr marT="91425" marB="91425" marR="91425" marL="91425">
                    <a:lnL cap="flat" cmpd="sng" w="38100">
                      <a:solidFill>
                        <a:srgbClr val="FF9900"/>
                      </a:solidFill>
                      <a:prstDash val="solid"/>
                      <a:round/>
                      <a:headEnd len="sm" w="sm" type="none"/>
                      <a:tailEnd len="sm" w="sm" type="none"/>
                    </a:lnL>
                    <a:lnR cap="flat" cmpd="sng" w="38100">
                      <a:solidFill>
                        <a:srgbClr val="FF9900"/>
                      </a:solidFill>
                      <a:prstDash val="solid"/>
                      <a:round/>
                      <a:headEnd len="sm" w="sm" type="none"/>
                      <a:tailEnd len="sm" w="sm" type="none"/>
                    </a:lnR>
                    <a:lnT cap="flat" cmpd="sng" w="38100">
                      <a:solidFill>
                        <a:srgbClr val="FF9900"/>
                      </a:solidFill>
                      <a:prstDash val="solid"/>
                      <a:round/>
                      <a:headEnd len="sm" w="sm" type="none"/>
                      <a:tailEnd len="sm" w="sm" type="none"/>
                    </a:lnT>
                    <a:lnB cap="flat" cmpd="sng" w="3810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38100">
                      <a:solidFill>
                        <a:srgbClr val="FF9900"/>
                      </a:solidFill>
                      <a:prstDash val="solid"/>
                      <a:round/>
                      <a:headEnd len="sm" w="sm" type="none"/>
                      <a:tailEnd len="sm" w="sm" type="none"/>
                    </a:lnL>
                    <a:lnR cap="flat" cmpd="sng" w="38100">
                      <a:solidFill>
                        <a:srgbClr val="FF9900"/>
                      </a:solidFill>
                      <a:prstDash val="solid"/>
                      <a:round/>
                      <a:headEnd len="sm" w="sm" type="none"/>
                      <a:tailEnd len="sm" w="sm" type="none"/>
                    </a:lnR>
                    <a:lnT cap="flat" cmpd="sng" w="38100">
                      <a:solidFill>
                        <a:srgbClr val="FF9900"/>
                      </a:solidFill>
                      <a:prstDash val="solid"/>
                      <a:round/>
                      <a:headEnd len="sm" w="sm" type="none"/>
                      <a:tailEnd len="sm" w="sm" type="none"/>
                    </a:lnT>
                    <a:lnB cap="flat" cmpd="sng" w="3810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rPr lang="en"/>
                        <a:t>X(Boosting)</a:t>
                      </a:r>
                      <a:endParaRPr/>
                    </a:p>
                  </a:txBody>
                  <a:tcPr marT="91425" marB="91425" marR="91425" marL="91425">
                    <a:lnL cap="flat" cmpd="sng" w="38100">
                      <a:solidFill>
                        <a:srgbClr val="FF9900"/>
                      </a:solidFill>
                      <a:prstDash val="solid"/>
                      <a:round/>
                      <a:headEnd len="sm" w="sm" type="none"/>
                      <a:tailEnd len="sm" w="sm" type="none"/>
                    </a:lnL>
                    <a:lnR cap="flat" cmpd="sng" w="38100">
                      <a:solidFill>
                        <a:srgbClr val="FF9900"/>
                      </a:solidFill>
                      <a:prstDash val="solid"/>
                      <a:round/>
                      <a:headEnd len="sm" w="sm" type="none"/>
                      <a:tailEnd len="sm" w="sm" type="none"/>
                    </a:lnR>
                    <a:lnT cap="flat" cmpd="sng" w="38100">
                      <a:solidFill>
                        <a:srgbClr val="FF9900"/>
                      </a:solidFill>
                      <a:prstDash val="solid"/>
                      <a:round/>
                      <a:headEnd len="sm" w="sm" type="none"/>
                      <a:tailEnd len="sm" w="sm" type="none"/>
                    </a:lnT>
                    <a:lnB cap="flat" cmpd="sng" w="38100">
                      <a:solidFill>
                        <a:srgbClr val="FF9900"/>
                      </a:solidFill>
                      <a:prstDash val="solid"/>
                      <a:round/>
                      <a:headEnd len="sm" w="sm" type="none"/>
                      <a:tailEnd len="sm" w="sm" type="none"/>
                    </a:lnB>
                  </a:tcPr>
                </a:tc>
                <a:tc>
                  <a:txBody>
                    <a:bodyPr/>
                    <a:lstStyle/>
                    <a:p>
                      <a:pPr indent="0" lvl="0" marL="0" rtl="0" algn="ctr">
                        <a:spcBef>
                          <a:spcPts val="0"/>
                        </a:spcBef>
                        <a:spcAft>
                          <a:spcPts val="0"/>
                        </a:spcAft>
                        <a:buNone/>
                      </a:pPr>
                      <a:r>
                        <a:rPr lang="en"/>
                        <a:t>X(Stacking)</a:t>
                      </a:r>
                      <a:endParaRPr/>
                    </a:p>
                  </a:txBody>
                  <a:tcPr marT="91425" marB="91425" marR="91425" marL="91425">
                    <a:lnL cap="flat" cmpd="sng" w="38100">
                      <a:solidFill>
                        <a:srgbClr val="FF9900"/>
                      </a:solidFill>
                      <a:prstDash val="solid"/>
                      <a:round/>
                      <a:headEnd len="sm" w="sm" type="none"/>
                      <a:tailEnd len="sm" w="sm" type="none"/>
                    </a:lnL>
                    <a:lnR cap="flat" cmpd="sng" w="38100">
                      <a:solidFill>
                        <a:srgbClr val="FF9900"/>
                      </a:solidFill>
                      <a:prstDash val="solid"/>
                      <a:round/>
                      <a:headEnd len="sm" w="sm" type="none"/>
                      <a:tailEnd len="sm" w="sm" type="none"/>
                    </a:lnR>
                    <a:lnT cap="flat" cmpd="sng" w="38100">
                      <a:solidFill>
                        <a:srgbClr val="FF9900"/>
                      </a:solidFill>
                      <a:prstDash val="solid"/>
                      <a:round/>
                      <a:headEnd len="sm" w="sm" type="none"/>
                      <a:tailEnd len="sm" w="sm" type="none"/>
                    </a:lnT>
                    <a:lnB cap="flat" cmpd="sng" w="38100">
                      <a:solidFill>
                        <a:srgbClr val="FF9900"/>
                      </a:solidFill>
                      <a:prstDash val="solid"/>
                      <a:round/>
                      <a:headEnd len="sm" w="sm" type="none"/>
                      <a:tailEnd len="sm" w="sm" type="none"/>
                    </a:lnB>
                  </a:tcPr>
                </a:tc>
              </a:tr>
            </a:tbl>
          </a:graphicData>
        </a:graphic>
      </p:graphicFrame>
      <p:sp>
        <p:nvSpPr>
          <p:cNvPr id="569" name="Google Shape;569;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81"/>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LASSO</a:t>
            </a:r>
            <a:endParaRPr/>
          </a:p>
        </p:txBody>
      </p:sp>
      <p:sp>
        <p:nvSpPr>
          <p:cNvPr id="575" name="Google Shape;575;p81"/>
          <p:cNvSpPr txBox="1"/>
          <p:nvPr/>
        </p:nvSpPr>
        <p:spPr>
          <a:xfrm>
            <a:off x="848025" y="1129100"/>
            <a:ext cx="6763500" cy="3780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Regularization:</a:t>
            </a:r>
            <a:endParaRPr sz="1200">
              <a:solidFill>
                <a:schemeClr val="dk1"/>
              </a:solidFill>
              <a:latin typeface="Albert Sans"/>
              <a:ea typeface="Albert Sans"/>
              <a:cs typeface="Albert Sans"/>
              <a:sym typeface="Albert Sans"/>
            </a:endParaRPr>
          </a:p>
          <a:p>
            <a:pPr indent="-304800" lvl="1" marL="914400" rtl="0" algn="l">
              <a:spcBef>
                <a:spcPts val="0"/>
              </a:spcBef>
              <a:spcAft>
                <a:spcPts val="0"/>
              </a:spcAft>
              <a:buClr>
                <a:schemeClr val="dk1"/>
              </a:buClr>
              <a:buSzPts val="1200"/>
              <a:buFont typeface="Albert Sans"/>
              <a:buChar char="○"/>
            </a:pPr>
            <a:r>
              <a:rPr b="1" lang="en" sz="1200">
                <a:solidFill>
                  <a:schemeClr val="dk1"/>
                </a:solidFill>
                <a:latin typeface="Albert Sans"/>
                <a:ea typeface="Albert Sans"/>
                <a:cs typeface="Albert Sans"/>
                <a:sym typeface="Albert Sans"/>
              </a:rPr>
              <a:t>L1</a:t>
            </a:r>
            <a:r>
              <a:rPr lang="en" sz="1200">
                <a:solidFill>
                  <a:schemeClr val="dk1"/>
                </a:solidFill>
                <a:latin typeface="Albert Sans"/>
                <a:ea typeface="Albert Sans"/>
                <a:cs typeface="Albert Sans"/>
                <a:sym typeface="Albert Sans"/>
              </a:rPr>
              <a:t> normalization penalty</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Shrinkage method (estimator)</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Log Loss</a:t>
            </a:r>
            <a:endParaRPr sz="1200">
              <a:solidFill>
                <a:schemeClr val="dk1"/>
              </a:solidFill>
              <a:latin typeface="Albert Sans"/>
              <a:ea typeface="Albert Sans"/>
              <a:cs typeface="Albert Sans"/>
              <a:sym typeface="Albert Sans"/>
            </a:endParaRPr>
          </a:p>
          <a:p>
            <a:pPr indent="0" lvl="0" marL="45720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p:txBody>
      </p:sp>
      <p:sp>
        <p:nvSpPr>
          <p:cNvPr id="576" name="Google Shape;576;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7" name="Google Shape;577;p81"/>
          <p:cNvPicPr preferRelativeResize="0"/>
          <p:nvPr/>
        </p:nvPicPr>
        <p:blipFill>
          <a:blip r:embed="rId3">
            <a:alphaModFix/>
          </a:blip>
          <a:stretch>
            <a:fillRect/>
          </a:stretch>
        </p:blipFill>
        <p:spPr>
          <a:xfrm>
            <a:off x="1910150" y="3461850"/>
            <a:ext cx="4639275" cy="764240"/>
          </a:xfrm>
          <a:prstGeom prst="rect">
            <a:avLst/>
          </a:prstGeom>
          <a:noFill/>
          <a:ln>
            <a:noFill/>
          </a:ln>
        </p:spPr>
      </p:pic>
      <p:pic>
        <p:nvPicPr>
          <p:cNvPr id="578" name="Google Shape;578;p81"/>
          <p:cNvPicPr preferRelativeResize="0"/>
          <p:nvPr/>
        </p:nvPicPr>
        <p:blipFill>
          <a:blip r:embed="rId4">
            <a:alphaModFix/>
          </a:blip>
          <a:stretch>
            <a:fillRect/>
          </a:stretch>
        </p:blipFill>
        <p:spPr>
          <a:xfrm>
            <a:off x="2031137" y="1611575"/>
            <a:ext cx="4397275" cy="638800"/>
          </a:xfrm>
          <a:prstGeom prst="rect">
            <a:avLst/>
          </a:prstGeom>
          <a:noFill/>
          <a:ln>
            <a:noFill/>
          </a:ln>
        </p:spPr>
      </p:pic>
      <p:pic>
        <p:nvPicPr>
          <p:cNvPr id="579" name="Google Shape;579;p81"/>
          <p:cNvPicPr preferRelativeResize="0"/>
          <p:nvPr/>
        </p:nvPicPr>
        <p:blipFill>
          <a:blip r:embed="rId5">
            <a:alphaModFix/>
          </a:blip>
          <a:stretch>
            <a:fillRect/>
          </a:stretch>
        </p:blipFill>
        <p:spPr>
          <a:xfrm>
            <a:off x="1910137" y="2536150"/>
            <a:ext cx="4639275" cy="685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82"/>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XGboost</a:t>
            </a:r>
            <a:endParaRPr/>
          </a:p>
          <a:p>
            <a:pPr indent="0" lvl="0" marL="0" rtl="0" algn="l">
              <a:spcBef>
                <a:spcPts val="0"/>
              </a:spcBef>
              <a:spcAft>
                <a:spcPts val="0"/>
              </a:spcAft>
              <a:buNone/>
            </a:pPr>
            <a:r>
              <a:t/>
            </a:r>
            <a:endParaRPr/>
          </a:p>
        </p:txBody>
      </p:sp>
      <p:pic>
        <p:nvPicPr>
          <p:cNvPr id="585" name="Google Shape;585;p82"/>
          <p:cNvPicPr preferRelativeResize="0"/>
          <p:nvPr/>
        </p:nvPicPr>
        <p:blipFill>
          <a:blip r:embed="rId3">
            <a:alphaModFix/>
          </a:blip>
          <a:stretch>
            <a:fillRect/>
          </a:stretch>
        </p:blipFill>
        <p:spPr>
          <a:xfrm>
            <a:off x="4724400" y="1206675"/>
            <a:ext cx="4138246" cy="2594461"/>
          </a:xfrm>
          <a:prstGeom prst="rect">
            <a:avLst/>
          </a:prstGeom>
          <a:noFill/>
          <a:ln>
            <a:noFill/>
          </a:ln>
        </p:spPr>
      </p:pic>
      <p:sp>
        <p:nvSpPr>
          <p:cNvPr id="586" name="Google Shape;586;p82"/>
          <p:cNvSpPr txBox="1"/>
          <p:nvPr/>
        </p:nvSpPr>
        <p:spPr>
          <a:xfrm>
            <a:off x="555525" y="1183100"/>
            <a:ext cx="4016400" cy="3640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Ensemble methods (</a:t>
            </a:r>
            <a:r>
              <a:rPr b="1" lang="en" sz="1200">
                <a:solidFill>
                  <a:schemeClr val="dk1"/>
                </a:solidFill>
                <a:latin typeface="Albert Sans"/>
                <a:ea typeface="Albert Sans"/>
                <a:cs typeface="Albert Sans"/>
                <a:sym typeface="Albert Sans"/>
              </a:rPr>
              <a:t>Boosting</a:t>
            </a:r>
            <a:r>
              <a:rPr lang="en" sz="1200">
                <a:solidFill>
                  <a:schemeClr val="dk1"/>
                </a:solidFill>
                <a:latin typeface="Albert Sans"/>
                <a:ea typeface="Albert Sans"/>
                <a:cs typeface="Albert Sans"/>
                <a:sym typeface="Albert Sans"/>
              </a:rPr>
              <a:t>, </a:t>
            </a:r>
            <a:r>
              <a:rPr lang="en" sz="1200">
                <a:solidFill>
                  <a:schemeClr val="dk1"/>
                </a:solidFill>
                <a:latin typeface="Albert Sans"/>
                <a:ea typeface="Albert Sans"/>
                <a:cs typeface="Albert Sans"/>
                <a:sym typeface="Albert Sans"/>
              </a:rPr>
              <a:t>bagging</a:t>
            </a:r>
            <a:r>
              <a:rPr lang="en" sz="1200">
                <a:solidFill>
                  <a:schemeClr val="dk1"/>
                </a:solidFill>
                <a:latin typeface="Albert Sans"/>
                <a:ea typeface="Albert Sans"/>
                <a:cs typeface="Albert Sans"/>
                <a:sym typeface="Albert Sans"/>
              </a:rPr>
              <a:t>, and Stacking)</a:t>
            </a:r>
            <a:endParaRPr sz="1200">
              <a:solidFill>
                <a:schemeClr val="dk1"/>
              </a:solidFill>
              <a:latin typeface="Albert Sans"/>
              <a:ea typeface="Albert Sans"/>
              <a:cs typeface="Albert Sans"/>
              <a:sym typeface="Albert Sans"/>
            </a:endParaRPr>
          </a:p>
          <a:p>
            <a:pPr indent="-304800" lvl="1" marL="914400" rtl="0" algn="l">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XGboost stands for </a:t>
            </a:r>
            <a:r>
              <a:rPr b="1" lang="en" sz="1200">
                <a:solidFill>
                  <a:schemeClr val="dk1"/>
                </a:solidFill>
                <a:latin typeface="Albert Sans"/>
                <a:ea typeface="Albert Sans"/>
                <a:cs typeface="Albert Sans"/>
                <a:sym typeface="Albert Sans"/>
              </a:rPr>
              <a:t>Ex</a:t>
            </a:r>
            <a:r>
              <a:rPr lang="en" sz="1200">
                <a:solidFill>
                  <a:schemeClr val="dk1"/>
                </a:solidFill>
                <a:latin typeface="Albert Sans"/>
                <a:ea typeface="Albert Sans"/>
                <a:cs typeface="Albert Sans"/>
                <a:sym typeface="Albert Sans"/>
              </a:rPr>
              <a:t>treme </a:t>
            </a:r>
            <a:r>
              <a:rPr b="1" lang="en" sz="1200">
                <a:solidFill>
                  <a:schemeClr val="dk1"/>
                </a:solidFill>
                <a:latin typeface="Albert Sans"/>
                <a:ea typeface="Albert Sans"/>
                <a:cs typeface="Albert Sans"/>
                <a:sym typeface="Albert Sans"/>
              </a:rPr>
              <a:t>G</a:t>
            </a:r>
            <a:r>
              <a:rPr lang="en" sz="1200">
                <a:solidFill>
                  <a:schemeClr val="dk1"/>
                </a:solidFill>
                <a:latin typeface="Albert Sans"/>
                <a:ea typeface="Albert Sans"/>
                <a:cs typeface="Albert Sans"/>
                <a:sym typeface="Albert Sans"/>
              </a:rPr>
              <a:t>radient </a:t>
            </a:r>
            <a:r>
              <a:rPr b="1" lang="en" sz="1200">
                <a:solidFill>
                  <a:schemeClr val="dk1"/>
                </a:solidFill>
                <a:latin typeface="Albert Sans"/>
                <a:ea typeface="Albert Sans"/>
                <a:cs typeface="Albert Sans"/>
                <a:sym typeface="Albert Sans"/>
              </a:rPr>
              <a:t>B</a:t>
            </a:r>
            <a:r>
              <a:rPr lang="en" sz="1200">
                <a:solidFill>
                  <a:schemeClr val="dk1"/>
                </a:solidFill>
                <a:latin typeface="Albert Sans"/>
                <a:ea typeface="Albert Sans"/>
                <a:cs typeface="Albert Sans"/>
                <a:sym typeface="Albert Sans"/>
              </a:rPr>
              <a:t>oosting</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High Performance:</a:t>
            </a:r>
            <a:endParaRPr sz="1200">
              <a:solidFill>
                <a:schemeClr val="dk1"/>
              </a:solidFill>
              <a:latin typeface="Albert Sans"/>
              <a:ea typeface="Albert Sans"/>
              <a:cs typeface="Albert Sans"/>
              <a:sym typeface="Albert Sans"/>
            </a:endParaRPr>
          </a:p>
          <a:p>
            <a:pPr indent="-304800" lvl="1" marL="914400" rtl="0" algn="l">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XGBoost has shown highly performed algorithm on complex </a:t>
            </a:r>
            <a:r>
              <a:rPr b="1" lang="en" sz="1200">
                <a:solidFill>
                  <a:schemeClr val="dk1"/>
                </a:solidFill>
                <a:latin typeface="Albert Sans"/>
                <a:ea typeface="Albert Sans"/>
                <a:cs typeface="Albert Sans"/>
                <a:sym typeface="Albert Sans"/>
              </a:rPr>
              <a:t>non-linear</a:t>
            </a:r>
            <a:r>
              <a:rPr lang="en" sz="1200">
                <a:solidFill>
                  <a:schemeClr val="dk1"/>
                </a:solidFill>
                <a:latin typeface="Albert Sans"/>
                <a:ea typeface="Albert Sans"/>
                <a:cs typeface="Albert Sans"/>
                <a:sym typeface="Albert Sans"/>
              </a:rPr>
              <a:t> data.</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Task distribution</a:t>
            </a:r>
            <a:endParaRPr sz="1200">
              <a:solidFill>
                <a:schemeClr val="dk1"/>
              </a:solidFill>
              <a:latin typeface="Albert Sans"/>
              <a:ea typeface="Albert Sans"/>
              <a:cs typeface="Albert Sans"/>
              <a:sym typeface="Albert Sans"/>
            </a:endParaRPr>
          </a:p>
          <a:p>
            <a:pPr indent="-304800" lvl="1" marL="914400" rtl="0" algn="l">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Better for parallel </a:t>
            </a:r>
            <a:r>
              <a:rPr b="1" lang="en" sz="1200">
                <a:solidFill>
                  <a:schemeClr val="dk1"/>
                </a:solidFill>
                <a:latin typeface="Albert Sans"/>
                <a:ea typeface="Albert Sans"/>
                <a:cs typeface="Albert Sans"/>
                <a:sym typeface="Albert Sans"/>
              </a:rPr>
              <a:t>GPU</a:t>
            </a:r>
            <a:r>
              <a:rPr lang="en" sz="1200">
                <a:solidFill>
                  <a:schemeClr val="dk1"/>
                </a:solidFill>
                <a:latin typeface="Albert Sans"/>
                <a:ea typeface="Albert Sans"/>
                <a:cs typeface="Albert Sans"/>
                <a:sym typeface="Albert Sans"/>
              </a:rPr>
              <a:t> workload</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Log Loss</a:t>
            </a:r>
            <a:r>
              <a:rPr lang="en" sz="1200">
                <a:solidFill>
                  <a:schemeClr val="dk1"/>
                </a:solidFill>
                <a:latin typeface="Albert Sans"/>
                <a:ea typeface="Albert Sans"/>
                <a:cs typeface="Albert Sans"/>
                <a:sym typeface="Albert Sans"/>
              </a:rPr>
              <a:t> function</a:t>
            </a:r>
            <a:endParaRPr sz="1200">
              <a:solidFill>
                <a:schemeClr val="dk1"/>
              </a:solidFill>
              <a:latin typeface="Albert Sans"/>
              <a:ea typeface="Albert Sans"/>
              <a:cs typeface="Albert Sans"/>
              <a:sym typeface="Albert Sans"/>
            </a:endParaRPr>
          </a:p>
        </p:txBody>
      </p:sp>
      <p:sp>
        <p:nvSpPr>
          <p:cNvPr id="587" name="Google Shape;587;p82"/>
          <p:cNvSpPr txBox="1"/>
          <p:nvPr/>
        </p:nvSpPr>
        <p:spPr>
          <a:xfrm>
            <a:off x="4731521" y="3768933"/>
            <a:ext cx="41799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latin typeface="Albert Sans"/>
                <a:ea typeface="Albert Sans"/>
                <a:cs typeface="Albert Sans"/>
                <a:sym typeface="Albert Sans"/>
              </a:rPr>
              <a:t>figure 1) Distributed Gradient Boosting methods</a:t>
            </a:r>
            <a:endParaRPr sz="700">
              <a:solidFill>
                <a:schemeClr val="dk1"/>
              </a:solidFill>
              <a:latin typeface="Albert Sans"/>
              <a:ea typeface="Albert Sans"/>
              <a:cs typeface="Albert Sans"/>
              <a:sym typeface="Albert Sans"/>
            </a:endParaRPr>
          </a:p>
        </p:txBody>
      </p:sp>
      <p:sp>
        <p:nvSpPr>
          <p:cNvPr id="588" name="Google Shape;588;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9" name="Google Shape;589;p82"/>
          <p:cNvPicPr preferRelativeResize="0"/>
          <p:nvPr/>
        </p:nvPicPr>
        <p:blipFill>
          <a:blip r:embed="rId4">
            <a:alphaModFix/>
          </a:blip>
          <a:stretch>
            <a:fillRect/>
          </a:stretch>
        </p:blipFill>
        <p:spPr>
          <a:xfrm>
            <a:off x="770875" y="3178150"/>
            <a:ext cx="3801058" cy="54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83"/>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Logistic Regression</a:t>
            </a:r>
            <a:endParaRPr/>
          </a:p>
        </p:txBody>
      </p:sp>
      <p:sp>
        <p:nvSpPr>
          <p:cNvPr id="595" name="Google Shape;595;p83"/>
          <p:cNvSpPr txBox="1"/>
          <p:nvPr/>
        </p:nvSpPr>
        <p:spPr>
          <a:xfrm>
            <a:off x="838075" y="1224250"/>
            <a:ext cx="7386600" cy="3549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Log odds ratio</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b="1"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b="1"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b="1"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b="1"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b="1"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b="1" sz="12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Logistic Function</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Log Loss </a:t>
            </a:r>
            <a:endParaRPr sz="1200">
              <a:solidFill>
                <a:schemeClr val="dk1"/>
              </a:solidFill>
              <a:latin typeface="Albert Sans"/>
              <a:ea typeface="Albert Sans"/>
              <a:cs typeface="Albert Sans"/>
              <a:sym typeface="Albert Sans"/>
            </a:endParaRPr>
          </a:p>
        </p:txBody>
      </p:sp>
      <p:pic>
        <p:nvPicPr>
          <p:cNvPr id="596" name="Google Shape;596;p83"/>
          <p:cNvPicPr preferRelativeResize="0"/>
          <p:nvPr/>
        </p:nvPicPr>
        <p:blipFill>
          <a:blip r:embed="rId3">
            <a:alphaModFix/>
          </a:blip>
          <a:stretch>
            <a:fillRect/>
          </a:stretch>
        </p:blipFill>
        <p:spPr>
          <a:xfrm>
            <a:off x="2360352" y="1491150"/>
            <a:ext cx="3548423" cy="884038"/>
          </a:xfrm>
          <a:prstGeom prst="rect">
            <a:avLst/>
          </a:prstGeom>
          <a:noFill/>
          <a:ln>
            <a:noFill/>
          </a:ln>
        </p:spPr>
      </p:pic>
      <p:pic>
        <p:nvPicPr>
          <p:cNvPr id="597" name="Google Shape;597;p83"/>
          <p:cNvPicPr preferRelativeResize="0"/>
          <p:nvPr/>
        </p:nvPicPr>
        <p:blipFill>
          <a:blip r:embed="rId4">
            <a:alphaModFix/>
          </a:blip>
          <a:stretch>
            <a:fillRect/>
          </a:stretch>
        </p:blipFill>
        <p:spPr>
          <a:xfrm>
            <a:off x="2465129" y="2782650"/>
            <a:ext cx="3338883" cy="965250"/>
          </a:xfrm>
          <a:prstGeom prst="rect">
            <a:avLst/>
          </a:prstGeom>
          <a:noFill/>
          <a:ln>
            <a:noFill/>
          </a:ln>
        </p:spPr>
      </p:pic>
      <p:sp>
        <p:nvSpPr>
          <p:cNvPr id="598" name="Google Shape;598;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99" name="Google Shape;599;p83"/>
          <p:cNvPicPr preferRelativeResize="0"/>
          <p:nvPr/>
        </p:nvPicPr>
        <p:blipFill>
          <a:blip r:embed="rId5">
            <a:alphaModFix/>
          </a:blip>
          <a:stretch>
            <a:fillRect/>
          </a:stretch>
        </p:blipFill>
        <p:spPr>
          <a:xfrm>
            <a:off x="2060725" y="4075175"/>
            <a:ext cx="4147675" cy="698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6"/>
          <p:cNvSpPr txBox="1"/>
          <p:nvPr>
            <p:ph type="title"/>
          </p:nvPr>
        </p:nvSpPr>
        <p:spPr>
          <a:xfrm>
            <a:off x="1299250" y="1519725"/>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33" name="Google Shape;433;p66"/>
          <p:cNvSpPr txBox="1"/>
          <p:nvPr>
            <p:ph idx="1" type="subTitle"/>
          </p:nvPr>
        </p:nvSpPr>
        <p:spPr>
          <a:xfrm>
            <a:off x="1837675" y="1519725"/>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434" name="Google Shape;434;p66"/>
          <p:cNvSpPr txBox="1"/>
          <p:nvPr>
            <p:ph idx="2"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435" name="Google Shape;435;p66"/>
          <p:cNvSpPr txBox="1"/>
          <p:nvPr>
            <p:ph idx="3" type="title"/>
          </p:nvPr>
        </p:nvSpPr>
        <p:spPr>
          <a:xfrm>
            <a:off x="1299250" y="2255925"/>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36" name="Google Shape;436;p66"/>
          <p:cNvSpPr txBox="1"/>
          <p:nvPr>
            <p:ph idx="4" type="subTitle"/>
          </p:nvPr>
        </p:nvSpPr>
        <p:spPr>
          <a:xfrm>
            <a:off x="1837675" y="2255924"/>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Overview</a:t>
            </a:r>
            <a:endParaRPr/>
          </a:p>
        </p:txBody>
      </p:sp>
      <p:sp>
        <p:nvSpPr>
          <p:cNvPr id="437" name="Google Shape;437;p66"/>
          <p:cNvSpPr txBox="1"/>
          <p:nvPr>
            <p:ph idx="5" type="title"/>
          </p:nvPr>
        </p:nvSpPr>
        <p:spPr>
          <a:xfrm>
            <a:off x="1299250" y="2992150"/>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38" name="Google Shape;438;p66"/>
          <p:cNvSpPr txBox="1"/>
          <p:nvPr>
            <p:ph idx="6" type="subTitle"/>
          </p:nvPr>
        </p:nvSpPr>
        <p:spPr>
          <a:xfrm>
            <a:off x="1837675" y="2992148"/>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439" name="Google Shape;439;p66"/>
          <p:cNvSpPr txBox="1"/>
          <p:nvPr>
            <p:ph idx="9" type="title"/>
          </p:nvPr>
        </p:nvSpPr>
        <p:spPr>
          <a:xfrm>
            <a:off x="5156049" y="1519725"/>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40" name="Google Shape;440;p66"/>
          <p:cNvSpPr txBox="1"/>
          <p:nvPr>
            <p:ph idx="13" type="subTitle"/>
          </p:nvPr>
        </p:nvSpPr>
        <p:spPr>
          <a:xfrm>
            <a:off x="5694550" y="1519725"/>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441" name="Google Shape;441;p66"/>
          <p:cNvSpPr txBox="1"/>
          <p:nvPr>
            <p:ph idx="14" type="title"/>
          </p:nvPr>
        </p:nvSpPr>
        <p:spPr>
          <a:xfrm>
            <a:off x="5156049" y="2255922"/>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442" name="Google Shape;442;p66"/>
          <p:cNvSpPr txBox="1"/>
          <p:nvPr>
            <p:ph idx="15" type="subTitle"/>
          </p:nvPr>
        </p:nvSpPr>
        <p:spPr>
          <a:xfrm>
            <a:off x="5694550" y="2255919"/>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Implications</a:t>
            </a:r>
            <a:endParaRPr/>
          </a:p>
        </p:txBody>
      </p:sp>
      <p:sp>
        <p:nvSpPr>
          <p:cNvPr id="443" name="Google Shape;443;p66"/>
          <p:cNvSpPr txBox="1"/>
          <p:nvPr>
            <p:ph idx="16" type="title"/>
          </p:nvPr>
        </p:nvSpPr>
        <p:spPr>
          <a:xfrm>
            <a:off x="5156049" y="2992128"/>
            <a:ext cx="538500" cy="7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444" name="Google Shape;444;p66"/>
          <p:cNvSpPr txBox="1"/>
          <p:nvPr>
            <p:ph idx="17" type="subTitle"/>
          </p:nvPr>
        </p:nvSpPr>
        <p:spPr>
          <a:xfrm>
            <a:off x="5694550" y="2992121"/>
            <a:ext cx="2607300" cy="7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445" name="Google Shape;445;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4"/>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Confusion Matrices</a:t>
            </a:r>
            <a:endParaRPr/>
          </a:p>
          <a:p>
            <a:pPr indent="0" lvl="0" marL="0" rtl="0" algn="l">
              <a:spcBef>
                <a:spcPts val="0"/>
              </a:spcBef>
              <a:spcAft>
                <a:spcPts val="0"/>
              </a:spcAft>
              <a:buNone/>
            </a:pPr>
            <a:r>
              <a:t/>
            </a:r>
            <a:endParaRPr/>
          </a:p>
        </p:txBody>
      </p:sp>
      <p:pic>
        <p:nvPicPr>
          <p:cNvPr id="605" name="Google Shape;605;p84"/>
          <p:cNvPicPr preferRelativeResize="0"/>
          <p:nvPr/>
        </p:nvPicPr>
        <p:blipFill rotWithShape="1">
          <a:blip r:embed="rId3">
            <a:alphaModFix/>
          </a:blip>
          <a:srcRect b="0" l="0" r="14089" t="0"/>
          <a:stretch/>
        </p:blipFill>
        <p:spPr>
          <a:xfrm>
            <a:off x="304800" y="1341150"/>
            <a:ext cx="2579897" cy="3003050"/>
          </a:xfrm>
          <a:prstGeom prst="rect">
            <a:avLst/>
          </a:prstGeom>
          <a:noFill/>
          <a:ln>
            <a:noFill/>
          </a:ln>
        </p:spPr>
      </p:pic>
      <p:pic>
        <p:nvPicPr>
          <p:cNvPr id="606" name="Google Shape;606;p84"/>
          <p:cNvPicPr preferRelativeResize="0"/>
          <p:nvPr/>
        </p:nvPicPr>
        <p:blipFill rotWithShape="1">
          <a:blip r:embed="rId4">
            <a:alphaModFix/>
          </a:blip>
          <a:srcRect b="0" l="0" r="14089" t="0"/>
          <a:stretch/>
        </p:blipFill>
        <p:spPr>
          <a:xfrm>
            <a:off x="2884697" y="1341150"/>
            <a:ext cx="2579896" cy="3003050"/>
          </a:xfrm>
          <a:prstGeom prst="rect">
            <a:avLst/>
          </a:prstGeom>
          <a:noFill/>
          <a:ln>
            <a:noFill/>
          </a:ln>
        </p:spPr>
      </p:pic>
      <p:pic>
        <p:nvPicPr>
          <p:cNvPr id="607" name="Google Shape;607;p84"/>
          <p:cNvPicPr preferRelativeResize="0"/>
          <p:nvPr/>
        </p:nvPicPr>
        <p:blipFill>
          <a:blip r:embed="rId5">
            <a:alphaModFix/>
          </a:blip>
          <a:stretch>
            <a:fillRect/>
          </a:stretch>
        </p:blipFill>
        <p:spPr>
          <a:xfrm>
            <a:off x="5464593" y="1341150"/>
            <a:ext cx="3003057" cy="3003050"/>
          </a:xfrm>
          <a:prstGeom prst="rect">
            <a:avLst/>
          </a:prstGeom>
          <a:noFill/>
          <a:ln>
            <a:noFill/>
          </a:ln>
        </p:spPr>
      </p:pic>
      <p:sp>
        <p:nvSpPr>
          <p:cNvPr id="608" name="Google Shape;608;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85"/>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t>
            </a:r>
            <a:r>
              <a:rPr lang="en"/>
              <a:t>ROC Curves</a:t>
            </a:r>
            <a:endParaRPr/>
          </a:p>
          <a:p>
            <a:pPr indent="0" lvl="0" marL="0" rtl="0" algn="l">
              <a:spcBef>
                <a:spcPts val="0"/>
              </a:spcBef>
              <a:spcAft>
                <a:spcPts val="0"/>
              </a:spcAft>
              <a:buNone/>
            </a:pPr>
            <a:r>
              <a:t/>
            </a:r>
            <a:endParaRPr/>
          </a:p>
        </p:txBody>
      </p:sp>
      <p:pic>
        <p:nvPicPr>
          <p:cNvPr id="614" name="Google Shape;614;p85"/>
          <p:cNvPicPr preferRelativeResize="0"/>
          <p:nvPr/>
        </p:nvPicPr>
        <p:blipFill rotWithShape="1">
          <a:blip r:embed="rId3">
            <a:alphaModFix/>
          </a:blip>
          <a:srcRect b="0" l="0" r="23471" t="0"/>
          <a:stretch/>
        </p:blipFill>
        <p:spPr>
          <a:xfrm>
            <a:off x="213325" y="1585897"/>
            <a:ext cx="2512004" cy="2813537"/>
          </a:xfrm>
          <a:prstGeom prst="rect">
            <a:avLst/>
          </a:prstGeom>
          <a:noFill/>
          <a:ln>
            <a:noFill/>
          </a:ln>
        </p:spPr>
      </p:pic>
      <p:pic>
        <p:nvPicPr>
          <p:cNvPr id="615" name="Google Shape;615;p85"/>
          <p:cNvPicPr preferRelativeResize="0"/>
          <p:nvPr/>
        </p:nvPicPr>
        <p:blipFill rotWithShape="1">
          <a:blip r:embed="rId4">
            <a:alphaModFix/>
          </a:blip>
          <a:srcRect b="0" l="0" r="23471" t="0"/>
          <a:stretch/>
        </p:blipFill>
        <p:spPr>
          <a:xfrm>
            <a:off x="2725330" y="1585897"/>
            <a:ext cx="2512004" cy="2813537"/>
          </a:xfrm>
          <a:prstGeom prst="rect">
            <a:avLst/>
          </a:prstGeom>
          <a:noFill/>
          <a:ln>
            <a:noFill/>
          </a:ln>
        </p:spPr>
      </p:pic>
      <p:pic>
        <p:nvPicPr>
          <p:cNvPr id="616" name="Google Shape;616;p85"/>
          <p:cNvPicPr preferRelativeResize="0"/>
          <p:nvPr/>
        </p:nvPicPr>
        <p:blipFill>
          <a:blip r:embed="rId5">
            <a:alphaModFix/>
          </a:blip>
          <a:stretch>
            <a:fillRect/>
          </a:stretch>
        </p:blipFill>
        <p:spPr>
          <a:xfrm>
            <a:off x="5237325" y="1585900"/>
            <a:ext cx="3282450" cy="2813525"/>
          </a:xfrm>
          <a:prstGeom prst="rect">
            <a:avLst/>
          </a:prstGeom>
          <a:noFill/>
          <a:ln>
            <a:noFill/>
          </a:ln>
        </p:spPr>
      </p:pic>
      <p:sp>
        <p:nvSpPr>
          <p:cNvPr id="617" name="Google Shape;617;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86"/>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performance</a:t>
            </a:r>
            <a:endParaRPr/>
          </a:p>
        </p:txBody>
      </p:sp>
      <p:graphicFrame>
        <p:nvGraphicFramePr>
          <p:cNvPr id="623" name="Google Shape;623;p86"/>
          <p:cNvGraphicFramePr/>
          <p:nvPr/>
        </p:nvGraphicFramePr>
        <p:xfrm>
          <a:off x="488150" y="2048650"/>
          <a:ext cx="3000000" cy="3000000"/>
        </p:xfrm>
        <a:graphic>
          <a:graphicData uri="http://schemas.openxmlformats.org/drawingml/2006/table">
            <a:tbl>
              <a:tblPr>
                <a:noFill/>
                <a:tableStyleId>{A21B1B19-50EA-4E67-BF03-5BBCCC5A4752}</a:tableStyleId>
              </a:tblPr>
              <a:tblGrid>
                <a:gridCol w="461675"/>
                <a:gridCol w="1498250"/>
                <a:gridCol w="1136050"/>
                <a:gridCol w="1151825"/>
                <a:gridCol w="1284325"/>
                <a:gridCol w="1268250"/>
                <a:gridCol w="1268250"/>
              </a:tblGrid>
              <a:tr h="417600">
                <a:tc>
                  <a:txBody>
                    <a:bodyPr/>
                    <a:lstStyle/>
                    <a:p>
                      <a:pPr indent="0" lvl="0" marL="0" rtl="0" algn="ctr">
                        <a:spcBef>
                          <a:spcPts val="0"/>
                        </a:spcBef>
                        <a:spcAft>
                          <a:spcPts val="0"/>
                        </a:spcAft>
                        <a:buNone/>
                      </a:pPr>
                      <a:r>
                        <a:rPr b="1" lang="en" sz="1200">
                          <a:latin typeface="Albert Sans"/>
                          <a:ea typeface="Albert Sans"/>
                          <a:cs typeface="Albert Sans"/>
                          <a:sym typeface="Albert Sans"/>
                        </a:rPr>
                        <a:t>No</a:t>
                      </a:r>
                      <a:endParaRPr b="1"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Albert Sans"/>
                          <a:ea typeface="Albert Sans"/>
                          <a:cs typeface="Albert Sans"/>
                          <a:sym typeface="Albert Sans"/>
                        </a:rPr>
                        <a:t>Model</a:t>
                      </a:r>
                      <a:endParaRPr b="1"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Albert Sans"/>
                          <a:ea typeface="Albert Sans"/>
                          <a:cs typeface="Albert Sans"/>
                          <a:sym typeface="Albert Sans"/>
                        </a:rPr>
                        <a:t>F1 Score</a:t>
                      </a:r>
                      <a:endParaRPr b="1"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Albert Sans"/>
                          <a:ea typeface="Albert Sans"/>
                          <a:cs typeface="Albert Sans"/>
                          <a:sym typeface="Albert Sans"/>
                        </a:rPr>
                        <a:t>AUC-ROC</a:t>
                      </a:r>
                      <a:endParaRPr b="1"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Albert Sans"/>
                          <a:ea typeface="Albert Sans"/>
                          <a:cs typeface="Albert Sans"/>
                          <a:sym typeface="Albert Sans"/>
                        </a:rPr>
                        <a:t>RMSE</a:t>
                      </a:r>
                      <a:endParaRPr b="1"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Albert Sans"/>
                          <a:ea typeface="Albert Sans"/>
                          <a:cs typeface="Albert Sans"/>
                          <a:sym typeface="Albert Sans"/>
                        </a:rPr>
                        <a:t>R-squared</a:t>
                      </a:r>
                      <a:endParaRPr b="1"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Albert Sans"/>
                          <a:ea typeface="Albert Sans"/>
                          <a:cs typeface="Albert Sans"/>
                          <a:sym typeface="Albert Sans"/>
                        </a:rPr>
                        <a:t>Accuracy</a:t>
                      </a:r>
                      <a:endParaRPr b="1"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r>
              <a:tr h="380425">
                <a:tc>
                  <a:txBody>
                    <a:bodyPr/>
                    <a:lstStyle/>
                    <a:p>
                      <a:pPr indent="0" lvl="0" marL="0" rtl="0" algn="ctr">
                        <a:spcBef>
                          <a:spcPts val="0"/>
                        </a:spcBef>
                        <a:spcAft>
                          <a:spcPts val="0"/>
                        </a:spcAft>
                        <a:buNone/>
                      </a:pPr>
                      <a:r>
                        <a:rPr lang="en" sz="1200">
                          <a:latin typeface="Albert Sans"/>
                          <a:ea typeface="Albert Sans"/>
                          <a:cs typeface="Albert Sans"/>
                          <a:sym typeface="Albert Sans"/>
                        </a:rPr>
                        <a:t>1</a:t>
                      </a:r>
                      <a:endParaRPr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lbert Sans"/>
                          <a:ea typeface="Albert Sans"/>
                          <a:cs typeface="Albert Sans"/>
                          <a:sym typeface="Albert Sans"/>
                        </a:rPr>
                        <a:t>Logistic</a:t>
                      </a:r>
                      <a:endParaRPr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lbert Sans"/>
                          <a:ea typeface="Albert Sans"/>
                          <a:cs typeface="Albert Sans"/>
                          <a:sym typeface="Albert Sans"/>
                        </a:rPr>
                        <a:t>0.448369</a:t>
                      </a:r>
                      <a:endParaRPr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lbert Sans"/>
                          <a:ea typeface="Albert Sans"/>
                          <a:cs typeface="Albert Sans"/>
                          <a:sym typeface="Albert Sans"/>
                        </a:rPr>
                        <a:t>0.729355</a:t>
                      </a:r>
                      <a:endParaRPr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lbert Sans"/>
                          <a:ea typeface="Albert Sans"/>
                          <a:cs typeface="Albert Sans"/>
                          <a:sym typeface="Albert Sans"/>
                        </a:rPr>
                        <a:t>0.543351</a:t>
                      </a:r>
                      <a:endParaRPr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lbert Sans"/>
                          <a:ea typeface="Albert Sans"/>
                          <a:cs typeface="Albert Sans"/>
                          <a:sym typeface="Albert Sans"/>
                        </a:rPr>
                        <a:t>0.704769</a:t>
                      </a:r>
                      <a:endParaRPr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lbert Sans"/>
                          <a:ea typeface="Albert Sans"/>
                          <a:cs typeface="Albert Sans"/>
                          <a:sym typeface="Albert Sans"/>
                        </a:rPr>
                        <a:t>0.704769</a:t>
                      </a:r>
                      <a:endParaRPr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r>
              <a:tr h="380425">
                <a:tc>
                  <a:txBody>
                    <a:bodyPr/>
                    <a:lstStyle/>
                    <a:p>
                      <a:pPr indent="0" lvl="0" marL="0" rtl="0" algn="ctr">
                        <a:spcBef>
                          <a:spcPts val="0"/>
                        </a:spcBef>
                        <a:spcAft>
                          <a:spcPts val="0"/>
                        </a:spcAft>
                        <a:buNone/>
                      </a:pPr>
                      <a:r>
                        <a:rPr b="1" lang="en" sz="1200">
                          <a:solidFill>
                            <a:srgbClr val="FF0000"/>
                          </a:solidFill>
                          <a:latin typeface="Albert Sans"/>
                          <a:ea typeface="Albert Sans"/>
                          <a:cs typeface="Albert Sans"/>
                          <a:sym typeface="Albert Sans"/>
                        </a:rPr>
                        <a:t>2</a:t>
                      </a:r>
                      <a:endParaRPr b="1" sz="1200">
                        <a:solidFill>
                          <a:srgbClr val="FF0000"/>
                        </a:solidFill>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FF0000"/>
                          </a:solidFill>
                          <a:latin typeface="Albert Sans"/>
                          <a:ea typeface="Albert Sans"/>
                          <a:cs typeface="Albert Sans"/>
                          <a:sym typeface="Albert Sans"/>
                        </a:rPr>
                        <a:t>XGBoost</a:t>
                      </a:r>
                      <a:endParaRPr b="1" sz="1200">
                        <a:solidFill>
                          <a:srgbClr val="FF0000"/>
                        </a:solidFill>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FF0000"/>
                          </a:solidFill>
                          <a:latin typeface="Albert Sans"/>
                          <a:ea typeface="Albert Sans"/>
                          <a:cs typeface="Albert Sans"/>
                          <a:sym typeface="Albert Sans"/>
                        </a:rPr>
                        <a:t>0.462356</a:t>
                      </a:r>
                      <a:endParaRPr b="1" sz="1200">
                        <a:solidFill>
                          <a:srgbClr val="FF0000"/>
                        </a:solidFill>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FF0000"/>
                          </a:solidFill>
                          <a:latin typeface="Albert Sans"/>
                          <a:ea typeface="Albert Sans"/>
                          <a:cs typeface="Albert Sans"/>
                          <a:sym typeface="Albert Sans"/>
                        </a:rPr>
                        <a:t>0.737198</a:t>
                      </a:r>
                      <a:endParaRPr b="1" sz="1200">
                        <a:solidFill>
                          <a:srgbClr val="FF0000"/>
                        </a:solidFill>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FF0000"/>
                          </a:solidFill>
                          <a:latin typeface="Albert Sans"/>
                          <a:ea typeface="Albert Sans"/>
                          <a:cs typeface="Albert Sans"/>
                          <a:sym typeface="Albert Sans"/>
                        </a:rPr>
                        <a:t>0.542686</a:t>
                      </a:r>
                      <a:endParaRPr b="1" sz="1200">
                        <a:solidFill>
                          <a:srgbClr val="FF0000"/>
                        </a:solidFill>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FF0000"/>
                          </a:solidFill>
                          <a:latin typeface="Albert Sans"/>
                          <a:ea typeface="Albert Sans"/>
                          <a:cs typeface="Albert Sans"/>
                          <a:sym typeface="Albert Sans"/>
                        </a:rPr>
                        <a:t>0.705492</a:t>
                      </a:r>
                      <a:endParaRPr b="1" sz="1200">
                        <a:solidFill>
                          <a:srgbClr val="FF0000"/>
                        </a:solidFill>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FF0000"/>
                          </a:solidFill>
                          <a:latin typeface="Albert Sans"/>
                          <a:ea typeface="Albert Sans"/>
                          <a:cs typeface="Albert Sans"/>
                          <a:sym typeface="Albert Sans"/>
                        </a:rPr>
                        <a:t>0.705492</a:t>
                      </a:r>
                      <a:endParaRPr b="1" sz="1200">
                        <a:solidFill>
                          <a:srgbClr val="FF0000"/>
                        </a:solidFill>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r>
              <a:tr h="380425">
                <a:tc>
                  <a:txBody>
                    <a:bodyPr/>
                    <a:lstStyle/>
                    <a:p>
                      <a:pPr indent="0" lvl="0" marL="0" rtl="0" algn="ctr">
                        <a:spcBef>
                          <a:spcPts val="0"/>
                        </a:spcBef>
                        <a:spcAft>
                          <a:spcPts val="0"/>
                        </a:spcAft>
                        <a:buNone/>
                      </a:pPr>
                      <a:r>
                        <a:rPr lang="en" sz="1200">
                          <a:latin typeface="Albert Sans"/>
                          <a:ea typeface="Albert Sans"/>
                          <a:cs typeface="Albert Sans"/>
                          <a:sym typeface="Albert Sans"/>
                        </a:rPr>
                        <a:t>3</a:t>
                      </a:r>
                      <a:endParaRPr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lbert Sans"/>
                          <a:ea typeface="Albert Sans"/>
                          <a:cs typeface="Albert Sans"/>
                          <a:sym typeface="Albert Sans"/>
                        </a:rPr>
                        <a:t>Lasso</a:t>
                      </a:r>
                      <a:endParaRPr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lbert Sans"/>
                          <a:ea typeface="Albert Sans"/>
                          <a:cs typeface="Albert Sans"/>
                          <a:sym typeface="Albert Sans"/>
                        </a:rPr>
                        <a:t>0.447896</a:t>
                      </a:r>
                      <a:endParaRPr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lbert Sans"/>
                          <a:ea typeface="Albert Sans"/>
                          <a:cs typeface="Albert Sans"/>
                          <a:sym typeface="Albert Sans"/>
                        </a:rPr>
                        <a:t>0.729410</a:t>
                      </a:r>
                      <a:endParaRPr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lbert Sans"/>
                          <a:ea typeface="Albert Sans"/>
                          <a:cs typeface="Albert Sans"/>
                          <a:sym typeface="Albert Sans"/>
                        </a:rPr>
                        <a:t>0.543584</a:t>
                      </a:r>
                      <a:endParaRPr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lbert Sans"/>
                          <a:ea typeface="Albert Sans"/>
                          <a:cs typeface="Albert Sans"/>
                          <a:sym typeface="Albert Sans"/>
                        </a:rPr>
                        <a:t>0.704516</a:t>
                      </a:r>
                      <a:endParaRPr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Albert Sans"/>
                          <a:ea typeface="Albert Sans"/>
                          <a:cs typeface="Albert Sans"/>
                          <a:sym typeface="Albert Sans"/>
                        </a:rPr>
                        <a:t>0.704516</a:t>
                      </a:r>
                      <a:endParaRPr sz="1200">
                        <a:solidFill>
                          <a:schemeClr val="dk1"/>
                        </a:solidFill>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r>
              <a:tr h="380425">
                <a:tc>
                  <a:txBody>
                    <a:bodyPr/>
                    <a:lstStyle/>
                    <a:p>
                      <a:pPr indent="0" lvl="0" marL="0" rtl="0" algn="ctr">
                        <a:spcBef>
                          <a:spcPts val="0"/>
                        </a:spcBef>
                        <a:spcAft>
                          <a:spcPts val="0"/>
                        </a:spcAft>
                        <a:buNone/>
                      </a:pPr>
                      <a:r>
                        <a:rPr lang="en" sz="1200">
                          <a:latin typeface="Albert Sans"/>
                          <a:ea typeface="Albert Sans"/>
                          <a:cs typeface="Albert Sans"/>
                          <a:sym typeface="Albert Sans"/>
                        </a:rPr>
                        <a:t>3</a:t>
                      </a:r>
                      <a:endParaRPr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lbert Sans"/>
                          <a:ea typeface="Albert Sans"/>
                          <a:cs typeface="Albert Sans"/>
                          <a:sym typeface="Albert Sans"/>
                        </a:rPr>
                        <a:t>Logistic</a:t>
                      </a:r>
                      <a:endParaRPr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lbert Sans"/>
                          <a:ea typeface="Albert Sans"/>
                          <a:cs typeface="Albert Sans"/>
                          <a:sym typeface="Albert Sans"/>
                        </a:rPr>
                        <a:t>0.448369</a:t>
                      </a:r>
                      <a:endParaRPr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lbert Sans"/>
                          <a:ea typeface="Albert Sans"/>
                          <a:cs typeface="Albert Sans"/>
                          <a:sym typeface="Albert Sans"/>
                        </a:rPr>
                        <a:t>0.729355</a:t>
                      </a:r>
                      <a:endParaRPr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lbert Sans"/>
                          <a:ea typeface="Albert Sans"/>
                          <a:cs typeface="Albert Sans"/>
                          <a:sym typeface="Albert Sans"/>
                        </a:rPr>
                        <a:t>0.543351</a:t>
                      </a:r>
                      <a:endParaRPr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lbert Sans"/>
                          <a:ea typeface="Albert Sans"/>
                          <a:cs typeface="Albert Sans"/>
                          <a:sym typeface="Albert Sans"/>
                        </a:rPr>
                        <a:t>0.704769</a:t>
                      </a:r>
                      <a:endParaRPr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lbert Sans"/>
                          <a:ea typeface="Albert Sans"/>
                          <a:cs typeface="Albert Sans"/>
                          <a:sym typeface="Albert Sans"/>
                        </a:rPr>
                        <a:t>0.704769</a:t>
                      </a:r>
                      <a:endParaRPr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r>
              <a:tr h="380425">
                <a:tc>
                  <a:txBody>
                    <a:bodyPr/>
                    <a:lstStyle/>
                    <a:p>
                      <a:pPr indent="0" lvl="0" marL="0" rtl="0" algn="ctr">
                        <a:spcBef>
                          <a:spcPts val="0"/>
                        </a:spcBef>
                        <a:spcAft>
                          <a:spcPts val="0"/>
                        </a:spcAft>
                        <a:buNone/>
                      </a:pPr>
                      <a:r>
                        <a:rPr lang="en" sz="1200">
                          <a:latin typeface="Albert Sans"/>
                          <a:ea typeface="Albert Sans"/>
                          <a:cs typeface="Albert Sans"/>
                          <a:sym typeface="Albert Sans"/>
                        </a:rPr>
                        <a:t>3</a:t>
                      </a:r>
                      <a:endParaRPr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lbert Sans"/>
                          <a:ea typeface="Albert Sans"/>
                          <a:cs typeface="Albert Sans"/>
                          <a:sym typeface="Albert Sans"/>
                        </a:rPr>
                        <a:t>Ensemble</a:t>
                      </a:r>
                      <a:endParaRPr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lbert Sans"/>
                          <a:ea typeface="Albert Sans"/>
                          <a:cs typeface="Albert Sans"/>
                          <a:sym typeface="Albert Sans"/>
                        </a:rPr>
                        <a:t>0.452694</a:t>
                      </a:r>
                      <a:endParaRPr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lbert Sans"/>
                          <a:ea typeface="Albert Sans"/>
                          <a:cs typeface="Albert Sans"/>
                          <a:sym typeface="Albert Sans"/>
                        </a:rPr>
                        <a:t>0.729410</a:t>
                      </a:r>
                      <a:endParaRPr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lbert Sans"/>
                          <a:ea typeface="Albert Sans"/>
                          <a:cs typeface="Albert Sans"/>
                          <a:sym typeface="Albert Sans"/>
                        </a:rPr>
                        <a:t>0.543351</a:t>
                      </a:r>
                      <a:endParaRPr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lbert Sans"/>
                          <a:ea typeface="Albert Sans"/>
                          <a:cs typeface="Albert Sans"/>
                          <a:sym typeface="Albert Sans"/>
                        </a:rPr>
                        <a:t>0.704769</a:t>
                      </a:r>
                      <a:endParaRPr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Albert Sans"/>
                          <a:ea typeface="Albert Sans"/>
                          <a:cs typeface="Albert Sans"/>
                          <a:sym typeface="Albert Sans"/>
                        </a:rPr>
                        <a:t>0.704769</a:t>
                      </a:r>
                      <a:endParaRPr sz="1200">
                        <a:latin typeface="Albert Sans"/>
                        <a:ea typeface="Albert Sans"/>
                        <a:cs typeface="Albert Sans"/>
                        <a:sym typeface="Albert Sans"/>
                      </a:endParaRPr>
                    </a:p>
                  </a:txBody>
                  <a:tcPr marT="91425" marB="91425" marR="91425" marL="91425" anchor="ctr">
                    <a:lnL cap="flat" cmpd="sng" w="38100">
                      <a:solidFill>
                        <a:srgbClr val="FFC800"/>
                      </a:solidFill>
                      <a:prstDash val="solid"/>
                      <a:round/>
                      <a:headEnd len="sm" w="sm" type="none"/>
                      <a:tailEnd len="sm" w="sm" type="none"/>
                    </a:lnL>
                    <a:lnR cap="flat" cmpd="sng" w="38100">
                      <a:solidFill>
                        <a:srgbClr val="FFC800"/>
                      </a:solidFill>
                      <a:prstDash val="solid"/>
                      <a:round/>
                      <a:headEnd len="sm" w="sm" type="none"/>
                      <a:tailEnd len="sm" w="sm" type="none"/>
                    </a:lnR>
                    <a:lnT cap="flat" cmpd="sng" w="38100">
                      <a:solidFill>
                        <a:srgbClr val="FFC800"/>
                      </a:solidFill>
                      <a:prstDash val="solid"/>
                      <a:round/>
                      <a:headEnd len="sm" w="sm" type="none"/>
                      <a:tailEnd len="sm" w="sm" type="none"/>
                    </a:lnT>
                    <a:lnB cap="flat" cmpd="sng" w="38100">
                      <a:solidFill>
                        <a:srgbClr val="FFC800"/>
                      </a:solidFill>
                      <a:prstDash val="solid"/>
                      <a:round/>
                      <a:headEnd len="sm" w="sm" type="none"/>
                      <a:tailEnd len="sm" w="sm" type="none"/>
                    </a:lnB>
                  </a:tcPr>
                </a:tc>
              </a:tr>
            </a:tbl>
          </a:graphicData>
        </a:graphic>
      </p:graphicFrame>
      <p:sp>
        <p:nvSpPr>
          <p:cNvPr id="624" name="Google Shape;624;p86"/>
          <p:cNvSpPr txBox="1"/>
          <p:nvPr/>
        </p:nvSpPr>
        <p:spPr>
          <a:xfrm>
            <a:off x="4261750" y="705775"/>
            <a:ext cx="3130500" cy="998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lbert Sans"/>
              <a:buChar char="●"/>
            </a:pPr>
            <a:r>
              <a:rPr b="1" lang="en" sz="1200">
                <a:solidFill>
                  <a:schemeClr val="dk1"/>
                </a:solidFill>
                <a:latin typeface="Albert Sans"/>
                <a:ea typeface="Albert Sans"/>
                <a:cs typeface="Albert Sans"/>
                <a:sym typeface="Albert Sans"/>
              </a:rPr>
              <a:t>F1-score</a:t>
            </a:r>
            <a:r>
              <a:rPr lang="en" sz="1200">
                <a:solidFill>
                  <a:schemeClr val="dk1"/>
                </a:solidFill>
                <a:latin typeface="Albert Sans"/>
                <a:ea typeface="Albert Sans"/>
                <a:cs typeface="Albert Sans"/>
                <a:sym typeface="Albert Sans"/>
              </a:rPr>
              <a:t>: </a:t>
            </a:r>
            <a:r>
              <a:rPr b="1" lang="en" sz="1200">
                <a:solidFill>
                  <a:srgbClr val="FF0000"/>
                </a:solidFill>
                <a:latin typeface="Albert Sans"/>
                <a:ea typeface="Albert Sans"/>
                <a:cs typeface="Albert Sans"/>
                <a:sym typeface="Albert Sans"/>
              </a:rPr>
              <a:t>higher</a:t>
            </a:r>
            <a:r>
              <a:rPr lang="en" sz="1200">
                <a:solidFill>
                  <a:schemeClr val="dk1"/>
                </a:solidFill>
                <a:latin typeface="Albert Sans"/>
                <a:ea typeface="Albert Sans"/>
                <a:cs typeface="Albert Sans"/>
                <a:sym typeface="Albert Sans"/>
              </a:rPr>
              <a:t> is better, </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SzPts val="1200"/>
              <a:buFont typeface="Albert Sans"/>
              <a:buChar char="●"/>
            </a:pPr>
            <a:r>
              <a:rPr b="1" lang="en" sz="1200">
                <a:solidFill>
                  <a:schemeClr val="dk1"/>
                </a:solidFill>
                <a:latin typeface="Albert Sans"/>
                <a:ea typeface="Albert Sans"/>
                <a:cs typeface="Albert Sans"/>
                <a:sym typeface="Albert Sans"/>
              </a:rPr>
              <a:t>AUC-ROC</a:t>
            </a:r>
            <a:r>
              <a:rPr lang="en" sz="1200">
                <a:solidFill>
                  <a:schemeClr val="dk1"/>
                </a:solidFill>
                <a:latin typeface="Albert Sans"/>
                <a:ea typeface="Albert Sans"/>
                <a:cs typeface="Albert Sans"/>
                <a:sym typeface="Albert Sans"/>
              </a:rPr>
              <a:t>: </a:t>
            </a:r>
            <a:r>
              <a:rPr b="1" lang="en" sz="1200">
                <a:solidFill>
                  <a:srgbClr val="FF0000"/>
                </a:solidFill>
                <a:latin typeface="Albert Sans"/>
                <a:ea typeface="Albert Sans"/>
                <a:cs typeface="Albert Sans"/>
                <a:sym typeface="Albert Sans"/>
              </a:rPr>
              <a:t>higher</a:t>
            </a:r>
            <a:r>
              <a:rPr lang="en" sz="1200">
                <a:solidFill>
                  <a:schemeClr val="dk1"/>
                </a:solidFill>
                <a:latin typeface="Albert Sans"/>
                <a:ea typeface="Albert Sans"/>
                <a:cs typeface="Albert Sans"/>
                <a:sym typeface="Albert Sans"/>
              </a:rPr>
              <a:t> is better, </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SzPts val="1200"/>
              <a:buFont typeface="Albert Sans"/>
              <a:buChar char="●"/>
            </a:pPr>
            <a:r>
              <a:rPr b="1" lang="en" sz="1200">
                <a:solidFill>
                  <a:schemeClr val="dk1"/>
                </a:solidFill>
                <a:latin typeface="Albert Sans"/>
                <a:ea typeface="Albert Sans"/>
                <a:cs typeface="Albert Sans"/>
                <a:sym typeface="Albert Sans"/>
              </a:rPr>
              <a:t>RMSE</a:t>
            </a:r>
            <a:r>
              <a:rPr lang="en" sz="1200">
                <a:solidFill>
                  <a:schemeClr val="dk1"/>
                </a:solidFill>
                <a:latin typeface="Albert Sans"/>
                <a:ea typeface="Albert Sans"/>
                <a:cs typeface="Albert Sans"/>
                <a:sym typeface="Albert Sans"/>
              </a:rPr>
              <a:t>: </a:t>
            </a:r>
            <a:r>
              <a:rPr b="1" lang="en" sz="1200">
                <a:solidFill>
                  <a:srgbClr val="FF0000"/>
                </a:solidFill>
                <a:latin typeface="Albert Sans"/>
                <a:ea typeface="Albert Sans"/>
                <a:cs typeface="Albert Sans"/>
                <a:sym typeface="Albert Sans"/>
              </a:rPr>
              <a:t>lower</a:t>
            </a:r>
            <a:r>
              <a:rPr lang="en" sz="1200">
                <a:solidFill>
                  <a:schemeClr val="dk1"/>
                </a:solidFill>
                <a:latin typeface="Albert Sans"/>
                <a:ea typeface="Albert Sans"/>
                <a:cs typeface="Albert Sans"/>
                <a:sym typeface="Albert Sans"/>
              </a:rPr>
              <a:t> is better</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SzPts val="1200"/>
              <a:buFont typeface="Albert Sans"/>
              <a:buChar char="●"/>
            </a:pPr>
            <a:r>
              <a:rPr b="1" lang="en" sz="1200">
                <a:solidFill>
                  <a:schemeClr val="dk1"/>
                </a:solidFill>
                <a:latin typeface="Albert Sans"/>
                <a:ea typeface="Albert Sans"/>
                <a:cs typeface="Albert Sans"/>
                <a:sym typeface="Albert Sans"/>
              </a:rPr>
              <a:t>R-squared</a:t>
            </a:r>
            <a:r>
              <a:rPr lang="en" sz="1200">
                <a:solidFill>
                  <a:schemeClr val="dk1"/>
                </a:solidFill>
                <a:latin typeface="Albert Sans"/>
                <a:ea typeface="Albert Sans"/>
                <a:cs typeface="Albert Sans"/>
                <a:sym typeface="Albert Sans"/>
              </a:rPr>
              <a:t>: </a:t>
            </a:r>
            <a:r>
              <a:rPr b="1" lang="en" sz="1200">
                <a:solidFill>
                  <a:srgbClr val="FF0000"/>
                </a:solidFill>
                <a:latin typeface="Albert Sans"/>
                <a:ea typeface="Albert Sans"/>
                <a:cs typeface="Albert Sans"/>
                <a:sym typeface="Albert Sans"/>
              </a:rPr>
              <a:t>higher</a:t>
            </a:r>
            <a:r>
              <a:rPr lang="en" sz="1200">
                <a:solidFill>
                  <a:schemeClr val="dk1"/>
                </a:solidFill>
                <a:latin typeface="Albert Sans"/>
                <a:ea typeface="Albert Sans"/>
                <a:cs typeface="Albert Sans"/>
                <a:sym typeface="Albert Sans"/>
              </a:rPr>
              <a:t> is better</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b="1" lang="en" sz="1200">
                <a:solidFill>
                  <a:schemeClr val="dk1"/>
                </a:solidFill>
                <a:latin typeface="Albert Sans"/>
                <a:ea typeface="Albert Sans"/>
                <a:cs typeface="Albert Sans"/>
                <a:sym typeface="Albert Sans"/>
              </a:rPr>
              <a:t>Accuracy</a:t>
            </a:r>
            <a:r>
              <a:rPr lang="en" sz="1200">
                <a:solidFill>
                  <a:schemeClr val="dk1"/>
                </a:solidFill>
                <a:latin typeface="Albert Sans"/>
                <a:ea typeface="Albert Sans"/>
                <a:cs typeface="Albert Sans"/>
                <a:sym typeface="Albert Sans"/>
              </a:rPr>
              <a:t>: </a:t>
            </a:r>
            <a:r>
              <a:rPr b="1" lang="en" sz="1200">
                <a:solidFill>
                  <a:srgbClr val="FF0000"/>
                </a:solidFill>
                <a:latin typeface="Albert Sans"/>
                <a:ea typeface="Albert Sans"/>
                <a:cs typeface="Albert Sans"/>
                <a:sym typeface="Albert Sans"/>
              </a:rPr>
              <a:t>higher</a:t>
            </a:r>
            <a:r>
              <a:rPr lang="en" sz="1200">
                <a:solidFill>
                  <a:schemeClr val="dk1"/>
                </a:solidFill>
                <a:latin typeface="Albert Sans"/>
                <a:ea typeface="Albert Sans"/>
                <a:cs typeface="Albert Sans"/>
                <a:sym typeface="Albert Sans"/>
              </a:rPr>
              <a:t> is better</a:t>
            </a:r>
            <a:endParaRPr sz="1200">
              <a:solidFill>
                <a:schemeClr val="dk1"/>
              </a:solidFill>
              <a:latin typeface="Albert Sans"/>
              <a:ea typeface="Albert Sans"/>
              <a:cs typeface="Albert Sans"/>
              <a:sym typeface="Albert Sans"/>
            </a:endParaRPr>
          </a:p>
        </p:txBody>
      </p:sp>
      <p:sp>
        <p:nvSpPr>
          <p:cNvPr id="625" name="Google Shape;625;p86"/>
          <p:cNvSpPr txBox="1"/>
          <p:nvPr/>
        </p:nvSpPr>
        <p:spPr>
          <a:xfrm>
            <a:off x="1169325" y="1283975"/>
            <a:ext cx="1727100" cy="3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Albert Sans"/>
                <a:ea typeface="Albert Sans"/>
                <a:cs typeface="Albert Sans"/>
                <a:sym typeface="Albert Sans"/>
              </a:rPr>
              <a:t>XGBoost Wins!</a:t>
            </a:r>
            <a:endParaRPr b="1" sz="1200">
              <a:solidFill>
                <a:schemeClr val="dk1"/>
              </a:solidFill>
              <a:latin typeface="Albert Sans"/>
              <a:ea typeface="Albert Sans"/>
              <a:cs typeface="Albert Sans"/>
              <a:sym typeface="Albert Sans"/>
            </a:endParaRPr>
          </a:p>
        </p:txBody>
      </p:sp>
      <p:sp>
        <p:nvSpPr>
          <p:cNvPr id="626" name="Google Shape;626;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87"/>
          <p:cNvSpPr txBox="1"/>
          <p:nvPr>
            <p:ph idx="1" type="subTitle"/>
          </p:nvPr>
        </p:nvSpPr>
        <p:spPr>
          <a:xfrm>
            <a:off x="715100" y="1168500"/>
            <a:ext cx="5930100" cy="3727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rgbClr val="000000"/>
              </a:buClr>
              <a:buSzPts val="1400"/>
              <a:buChar char="●"/>
            </a:pPr>
            <a:r>
              <a:rPr lang="en" sz="1400">
                <a:solidFill>
                  <a:srgbClr val="000000"/>
                </a:solidFill>
              </a:rPr>
              <a:t>We used </a:t>
            </a:r>
            <a:r>
              <a:rPr b="1" lang="en" sz="1400">
                <a:solidFill>
                  <a:srgbClr val="000000"/>
                </a:solidFill>
              </a:rPr>
              <a:t>K-Fold</a:t>
            </a:r>
            <a:r>
              <a:rPr lang="en" sz="1400">
                <a:solidFill>
                  <a:srgbClr val="000000"/>
                </a:solidFill>
              </a:rPr>
              <a:t> (K=3) to maintain class balance across folds, given our imbalanced dataset.</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Albert Sans"/>
              <a:buChar char="●"/>
            </a:pPr>
            <a:r>
              <a:rPr lang="en" sz="1400">
                <a:solidFill>
                  <a:srgbClr val="000000"/>
                </a:solidFill>
              </a:rPr>
              <a:t>This allowed each model to be tested on </a:t>
            </a:r>
            <a:r>
              <a:rPr b="1" lang="en" sz="1400">
                <a:solidFill>
                  <a:srgbClr val="000000"/>
                </a:solidFill>
              </a:rPr>
              <a:t>multiple</a:t>
            </a:r>
            <a:r>
              <a:rPr lang="en" sz="1400">
                <a:solidFill>
                  <a:srgbClr val="000000"/>
                </a:solidFill>
              </a:rPr>
              <a:t> validation sets, making our evaluation more reliable.</a:t>
            </a:r>
            <a:endParaRPr b="1" sz="1400">
              <a:solidFill>
                <a:srgbClr val="000000"/>
              </a:solidFill>
            </a:endParaRPr>
          </a:p>
          <a:p>
            <a:pPr indent="-317500" lvl="0" marL="457200" rtl="0" algn="l">
              <a:lnSpc>
                <a:spcPct val="115000"/>
              </a:lnSpc>
              <a:spcBef>
                <a:spcPts val="0"/>
              </a:spcBef>
              <a:spcAft>
                <a:spcPts val="0"/>
              </a:spcAft>
              <a:buClr>
                <a:srgbClr val="000000"/>
              </a:buClr>
              <a:buSzPts val="1400"/>
              <a:buFont typeface="Albert Sans"/>
              <a:buChar char="●"/>
            </a:pPr>
            <a:r>
              <a:rPr lang="en" sz="1400">
                <a:solidFill>
                  <a:srgbClr val="000000"/>
                </a:solidFill>
              </a:rPr>
              <a:t>XGBoost outperformed Logistic Regression, achieving an F1-Weighted Score of </a:t>
            </a:r>
            <a:r>
              <a:rPr b="1" lang="en" sz="1400">
                <a:solidFill>
                  <a:srgbClr val="000000"/>
                </a:solidFill>
              </a:rPr>
              <a:t>0.7998</a:t>
            </a:r>
            <a:r>
              <a:rPr lang="en" sz="1400">
                <a:solidFill>
                  <a:srgbClr val="000000"/>
                </a:solidFill>
              </a:rPr>
              <a:t> compared to </a:t>
            </a:r>
            <a:r>
              <a:rPr b="1" lang="en" sz="1400">
                <a:solidFill>
                  <a:srgbClr val="000000"/>
                </a:solidFill>
              </a:rPr>
              <a:t>0.7012</a:t>
            </a:r>
            <a:r>
              <a:rPr lang="en" sz="1400">
                <a:solidFill>
                  <a:srgbClr val="000000"/>
                </a:solidFill>
              </a:rPr>
              <a:t> for Logistic Regression</a:t>
            </a:r>
            <a:endParaRPr b="1" sz="1400">
              <a:solidFill>
                <a:srgbClr val="000000"/>
              </a:solidFill>
            </a:endParaRPr>
          </a:p>
          <a:p>
            <a:pPr indent="-317500" lvl="0" marL="457200" rtl="0" algn="l">
              <a:lnSpc>
                <a:spcPct val="115000"/>
              </a:lnSpc>
              <a:spcBef>
                <a:spcPts val="0"/>
              </a:spcBef>
              <a:spcAft>
                <a:spcPts val="0"/>
              </a:spcAft>
              <a:buClr>
                <a:srgbClr val="000000"/>
              </a:buClr>
              <a:buSzPts val="1400"/>
              <a:buFont typeface="Albert Sans"/>
              <a:buChar char="●"/>
            </a:pPr>
            <a:r>
              <a:rPr lang="en" sz="1400">
                <a:solidFill>
                  <a:srgbClr val="000000"/>
                </a:solidFill>
              </a:rPr>
              <a:t>XGBoost is the better model for our dataset, as shown by its higher F1 score across multiple validation splits.</a:t>
            </a:r>
            <a:endParaRPr sz="1400"/>
          </a:p>
        </p:txBody>
      </p:sp>
      <p:sp>
        <p:nvSpPr>
          <p:cNvPr id="632" name="Google Shape;632;p87"/>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Cross Validation</a:t>
            </a:r>
            <a:endParaRPr/>
          </a:p>
        </p:txBody>
      </p:sp>
      <p:sp>
        <p:nvSpPr>
          <p:cNvPr id="633" name="Google Shape;633;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88"/>
          <p:cNvSpPr txBox="1"/>
          <p:nvPr>
            <p:ph idx="1" type="subTitle"/>
          </p:nvPr>
        </p:nvSpPr>
        <p:spPr>
          <a:xfrm>
            <a:off x="733025" y="1387125"/>
            <a:ext cx="5930100" cy="3086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Reducing Ad Churn</a:t>
            </a:r>
            <a:r>
              <a:rPr lang="en" sz="1400">
                <a:solidFill>
                  <a:srgbClr val="000000"/>
                </a:solidFill>
                <a:latin typeface="Arial"/>
                <a:ea typeface="Arial"/>
                <a:cs typeface="Arial"/>
                <a:sym typeface="Arial"/>
              </a:rPr>
              <a:t>: Identifies why users disengage and improves retention.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CTR Optimization</a:t>
            </a:r>
            <a:r>
              <a:rPr lang="en" sz="1400">
                <a:solidFill>
                  <a:srgbClr val="000000"/>
                </a:solidFill>
                <a:latin typeface="Arial"/>
                <a:ea typeface="Arial"/>
                <a:cs typeface="Arial"/>
                <a:sym typeface="Arial"/>
              </a:rPr>
              <a:t>: Enhances targeting for high-intent users, boosting conversions and reducing ad spend.</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User Behavior Insights</a:t>
            </a:r>
            <a:r>
              <a:rPr lang="en" sz="1400">
                <a:solidFill>
                  <a:srgbClr val="000000"/>
                </a:solidFill>
                <a:latin typeface="Arial"/>
                <a:ea typeface="Arial"/>
                <a:cs typeface="Arial"/>
                <a:sym typeface="Arial"/>
              </a:rPr>
              <a:t>: Predicts engagement patterns for personalized ads and content.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Data-Driven Strategy</a:t>
            </a:r>
            <a:r>
              <a:rPr lang="en" sz="1400">
                <a:solidFill>
                  <a:srgbClr val="000000"/>
                </a:solidFill>
                <a:latin typeface="Arial"/>
                <a:ea typeface="Arial"/>
                <a:cs typeface="Arial"/>
                <a:sym typeface="Arial"/>
              </a:rPr>
              <a:t>: Enables businesses to refine ad placement based on real engagement data.</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Revenue &amp; Growth Impact</a:t>
            </a:r>
            <a:r>
              <a:rPr lang="en" sz="1400">
                <a:solidFill>
                  <a:srgbClr val="000000"/>
                </a:solidFill>
                <a:latin typeface="Arial"/>
                <a:ea typeface="Arial"/>
                <a:cs typeface="Arial"/>
                <a:sym typeface="Arial"/>
              </a:rPr>
              <a:t>: Higher CTR increases ROI, reduces costs, and scales across platforms.</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b="1" sz="1400">
              <a:solidFill>
                <a:srgbClr val="000000"/>
              </a:solidFill>
            </a:endParaRPr>
          </a:p>
        </p:txBody>
      </p:sp>
      <p:sp>
        <p:nvSpPr>
          <p:cNvPr id="639" name="Google Shape;639;p88"/>
          <p:cNvSpPr txBox="1"/>
          <p:nvPr>
            <p:ph type="title"/>
          </p:nvPr>
        </p:nvSpPr>
        <p:spPr>
          <a:xfrm>
            <a:off x="598600" y="463325"/>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Implications</a:t>
            </a:r>
            <a:endParaRPr/>
          </a:p>
        </p:txBody>
      </p:sp>
      <p:sp>
        <p:nvSpPr>
          <p:cNvPr id="640" name="Google Shape;640;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89"/>
          <p:cNvSpPr txBox="1"/>
          <p:nvPr>
            <p:ph idx="1" type="subTitle"/>
          </p:nvPr>
        </p:nvSpPr>
        <p:spPr>
          <a:xfrm>
            <a:off x="407550" y="1358000"/>
            <a:ext cx="8328900" cy="32625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900"/>
              </a:spcBef>
              <a:spcAft>
                <a:spcPts val="0"/>
              </a:spcAft>
              <a:buClr>
                <a:srgbClr val="0E0E0E"/>
              </a:buClr>
              <a:buSzPts val="1200"/>
              <a:buFont typeface="Arial"/>
              <a:buAutoNum type="arabicPeriod"/>
            </a:pPr>
            <a:r>
              <a:rPr b="1" lang="en">
                <a:solidFill>
                  <a:srgbClr val="0E0E0E"/>
                </a:solidFill>
                <a:latin typeface="Arial"/>
                <a:ea typeface="Arial"/>
                <a:cs typeface="Arial"/>
                <a:sym typeface="Arial"/>
              </a:rPr>
              <a:t>Severe Class Imbalance</a:t>
            </a:r>
            <a:r>
              <a:rPr lang="en">
                <a:solidFill>
                  <a:srgbClr val="0E0E0E"/>
                </a:solidFill>
                <a:latin typeface="Arial"/>
                <a:ea typeface="Arial"/>
                <a:cs typeface="Arial"/>
                <a:sym typeface="Arial"/>
              </a:rPr>
              <a:t> – Minority class underrepresented, requiring resampling techniques </a:t>
            </a:r>
            <a:endParaRPr>
              <a:solidFill>
                <a:srgbClr val="0E0E0E"/>
              </a:solidFill>
              <a:latin typeface="Arial"/>
              <a:ea typeface="Arial"/>
              <a:cs typeface="Arial"/>
              <a:sym typeface="Arial"/>
            </a:endParaRPr>
          </a:p>
          <a:p>
            <a:pPr indent="-304800" lvl="0" marL="457200" rtl="0" algn="l">
              <a:lnSpc>
                <a:spcPct val="115000"/>
              </a:lnSpc>
              <a:spcBef>
                <a:spcPts val="900"/>
              </a:spcBef>
              <a:spcAft>
                <a:spcPts val="0"/>
              </a:spcAft>
              <a:buClr>
                <a:srgbClr val="0E0E0E"/>
              </a:buClr>
              <a:buSzPts val="1200"/>
              <a:buFont typeface="Arial"/>
              <a:buAutoNum type="arabicPeriod"/>
            </a:pPr>
            <a:r>
              <a:rPr b="1" lang="en">
                <a:solidFill>
                  <a:srgbClr val="0E0E0E"/>
                </a:solidFill>
                <a:latin typeface="Arial"/>
                <a:ea typeface="Arial"/>
                <a:cs typeface="Arial"/>
                <a:sym typeface="Arial"/>
              </a:rPr>
              <a:t>Low Feature Interpretability</a:t>
            </a:r>
            <a:r>
              <a:rPr lang="en">
                <a:solidFill>
                  <a:srgbClr val="0E0E0E"/>
                </a:solidFill>
                <a:latin typeface="Arial"/>
                <a:ea typeface="Arial"/>
                <a:cs typeface="Arial"/>
                <a:sym typeface="Arial"/>
              </a:rPr>
              <a:t> – Hard to interpret obfuscated features (gender, age, etc.)</a:t>
            </a:r>
            <a:endParaRPr>
              <a:solidFill>
                <a:srgbClr val="0E0E0E"/>
              </a:solidFill>
              <a:latin typeface="Arial"/>
              <a:ea typeface="Arial"/>
              <a:cs typeface="Arial"/>
              <a:sym typeface="Arial"/>
            </a:endParaRPr>
          </a:p>
          <a:p>
            <a:pPr indent="-304800" lvl="0" marL="457200" rtl="0" algn="l">
              <a:lnSpc>
                <a:spcPct val="115000"/>
              </a:lnSpc>
              <a:spcBef>
                <a:spcPts val="900"/>
              </a:spcBef>
              <a:spcAft>
                <a:spcPts val="0"/>
              </a:spcAft>
              <a:buClr>
                <a:srgbClr val="0E0E0E"/>
              </a:buClr>
              <a:buSzPts val="1200"/>
              <a:buFont typeface="Arial"/>
              <a:buAutoNum type="arabicPeriod"/>
            </a:pPr>
            <a:r>
              <a:rPr b="1" lang="en">
                <a:solidFill>
                  <a:srgbClr val="0E0E0E"/>
                </a:solidFill>
                <a:latin typeface="Arial"/>
                <a:ea typeface="Arial"/>
                <a:cs typeface="Arial"/>
                <a:sym typeface="Arial"/>
              </a:rPr>
              <a:t>Potential Overfitting Risk</a:t>
            </a:r>
            <a:r>
              <a:rPr lang="en">
                <a:solidFill>
                  <a:srgbClr val="0E0E0E"/>
                </a:solidFill>
                <a:latin typeface="Arial"/>
                <a:ea typeface="Arial"/>
                <a:cs typeface="Arial"/>
                <a:sym typeface="Arial"/>
              </a:rPr>
              <a:t> – Complex transformations may capture noise rather than signal.</a:t>
            </a:r>
            <a:endParaRPr>
              <a:solidFill>
                <a:srgbClr val="0E0E0E"/>
              </a:solidFill>
              <a:latin typeface="Arial"/>
              <a:ea typeface="Arial"/>
              <a:cs typeface="Arial"/>
              <a:sym typeface="Arial"/>
            </a:endParaRPr>
          </a:p>
          <a:p>
            <a:pPr indent="-304800" lvl="0" marL="457200" rtl="0" algn="l">
              <a:lnSpc>
                <a:spcPct val="115000"/>
              </a:lnSpc>
              <a:spcBef>
                <a:spcPts val="900"/>
              </a:spcBef>
              <a:spcAft>
                <a:spcPts val="0"/>
              </a:spcAft>
              <a:buClr>
                <a:srgbClr val="0E0E0E"/>
              </a:buClr>
              <a:buSzPts val="1200"/>
              <a:buFont typeface="Arial"/>
              <a:buAutoNum type="arabicPeriod"/>
            </a:pPr>
            <a:r>
              <a:rPr b="1" lang="en">
                <a:solidFill>
                  <a:srgbClr val="0E0E0E"/>
                </a:solidFill>
                <a:latin typeface="Arial"/>
                <a:ea typeface="Arial"/>
                <a:cs typeface="Arial"/>
                <a:sym typeface="Arial"/>
              </a:rPr>
              <a:t>Data Processing Bottlenecks</a:t>
            </a:r>
            <a:r>
              <a:rPr lang="en">
                <a:solidFill>
                  <a:srgbClr val="0E0E0E"/>
                </a:solidFill>
                <a:latin typeface="Arial"/>
                <a:ea typeface="Arial"/>
                <a:cs typeface="Arial"/>
                <a:sym typeface="Arial"/>
              </a:rPr>
              <a:t> – Large-scale data or complex feature interactions slow down training and inference.</a:t>
            </a:r>
            <a:endParaRPr>
              <a:solidFill>
                <a:srgbClr val="0E0E0E"/>
              </a:solidFill>
              <a:latin typeface="Arial"/>
              <a:ea typeface="Arial"/>
              <a:cs typeface="Arial"/>
              <a:sym typeface="Arial"/>
            </a:endParaRPr>
          </a:p>
          <a:p>
            <a:pPr indent="-304800" lvl="0" marL="457200" rtl="0" algn="l">
              <a:lnSpc>
                <a:spcPct val="115000"/>
              </a:lnSpc>
              <a:spcBef>
                <a:spcPts val="900"/>
              </a:spcBef>
              <a:spcAft>
                <a:spcPts val="0"/>
              </a:spcAft>
              <a:buClr>
                <a:srgbClr val="0E0E0E"/>
              </a:buClr>
              <a:buSzPts val="1200"/>
              <a:buFont typeface="Arial"/>
              <a:buAutoNum type="arabicPeriod"/>
            </a:pPr>
            <a:r>
              <a:rPr b="1" lang="en">
                <a:solidFill>
                  <a:srgbClr val="0E0E0E"/>
                </a:solidFill>
                <a:latin typeface="Arial"/>
                <a:ea typeface="Arial"/>
                <a:cs typeface="Arial"/>
                <a:sym typeface="Arial"/>
              </a:rPr>
              <a:t>Labeling Issues</a:t>
            </a:r>
            <a:r>
              <a:rPr lang="en">
                <a:solidFill>
                  <a:srgbClr val="0E0E0E"/>
                </a:solidFill>
                <a:latin typeface="Arial"/>
                <a:ea typeface="Arial"/>
                <a:cs typeface="Arial"/>
                <a:sym typeface="Arial"/>
              </a:rPr>
              <a:t> – Class imbalance might also indicate noisy or ambiguous labels, affecting model reliability.</a:t>
            </a:r>
            <a:endParaRPr>
              <a:solidFill>
                <a:srgbClr val="0E0E0E"/>
              </a:solidFill>
              <a:latin typeface="Arial"/>
              <a:ea typeface="Arial"/>
              <a:cs typeface="Arial"/>
              <a:sym typeface="Arial"/>
            </a:endParaRPr>
          </a:p>
          <a:p>
            <a:pPr indent="0" lvl="0" marL="457200" rtl="0" algn="l">
              <a:spcBef>
                <a:spcPts val="0"/>
              </a:spcBef>
              <a:spcAft>
                <a:spcPts val="0"/>
              </a:spcAft>
              <a:buNone/>
            </a:pPr>
            <a:r>
              <a:t/>
            </a:r>
            <a:endParaRPr/>
          </a:p>
        </p:txBody>
      </p:sp>
      <p:sp>
        <p:nvSpPr>
          <p:cNvPr id="646" name="Google Shape;646;p89"/>
          <p:cNvSpPr txBox="1"/>
          <p:nvPr>
            <p:ph type="title"/>
          </p:nvPr>
        </p:nvSpPr>
        <p:spPr>
          <a:xfrm>
            <a:off x="71505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647" name="Google Shape;647;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0"/>
          <p:cNvSpPr txBox="1"/>
          <p:nvPr>
            <p:ph idx="1" type="subTitle"/>
          </p:nvPr>
        </p:nvSpPr>
        <p:spPr>
          <a:xfrm>
            <a:off x="715100" y="1083700"/>
            <a:ext cx="5930100" cy="30861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solidFill>
                  <a:srgbClr val="000000"/>
                </a:solidFill>
              </a:rPr>
              <a:t>Refine </a:t>
            </a:r>
            <a:r>
              <a:rPr b="1" lang="en" sz="1300">
                <a:solidFill>
                  <a:srgbClr val="000000"/>
                </a:solidFill>
              </a:rPr>
              <a:t>class imbalance strategy</a:t>
            </a:r>
            <a:r>
              <a:rPr lang="en" sz="1300">
                <a:solidFill>
                  <a:srgbClr val="000000"/>
                </a:solidFill>
              </a:rPr>
              <a:t> (SMOTE, focal loss, etc.) to enhance minority class detection </a:t>
            </a:r>
            <a:endParaRPr sz="1300">
              <a:solidFill>
                <a:srgbClr val="000000"/>
              </a:solidFill>
            </a:endParaRPr>
          </a:p>
          <a:p>
            <a:pPr indent="-311150" lvl="0" marL="457200" rtl="0" algn="l">
              <a:lnSpc>
                <a:spcPct val="115000"/>
              </a:lnSpc>
              <a:spcBef>
                <a:spcPts val="0"/>
              </a:spcBef>
              <a:spcAft>
                <a:spcPts val="0"/>
              </a:spcAft>
              <a:buSzPts val="1300"/>
              <a:buChar char="●"/>
            </a:pPr>
            <a:r>
              <a:rPr lang="en" sz="1300">
                <a:solidFill>
                  <a:srgbClr val="000000"/>
                </a:solidFill>
              </a:rPr>
              <a:t>Analyze VIF (Variance Inflation Factor) alongside correlations to </a:t>
            </a:r>
            <a:r>
              <a:rPr b="1" lang="en" sz="1300">
                <a:solidFill>
                  <a:srgbClr val="000000"/>
                </a:solidFill>
              </a:rPr>
              <a:t>e</a:t>
            </a:r>
            <a:r>
              <a:rPr b="1" lang="en" sz="1300">
                <a:solidFill>
                  <a:srgbClr val="000000"/>
                </a:solidFill>
              </a:rPr>
              <a:t>liminate redundancy </a:t>
            </a:r>
            <a:endParaRPr b="1" sz="1300">
              <a:solidFill>
                <a:srgbClr val="000000"/>
              </a:solidFill>
            </a:endParaRPr>
          </a:p>
          <a:p>
            <a:pPr indent="-311150" lvl="0" marL="457200" rtl="0" algn="l">
              <a:lnSpc>
                <a:spcPct val="115000"/>
              </a:lnSpc>
              <a:spcBef>
                <a:spcPts val="0"/>
              </a:spcBef>
              <a:spcAft>
                <a:spcPts val="0"/>
              </a:spcAft>
              <a:buSzPts val="1300"/>
              <a:buChar char="●"/>
            </a:pPr>
            <a:r>
              <a:rPr lang="en" sz="1300">
                <a:solidFill>
                  <a:srgbClr val="000000"/>
                </a:solidFill>
              </a:rPr>
              <a:t>Implement grid search or Bayesian</a:t>
            </a:r>
            <a:r>
              <a:rPr b="1" lang="en" sz="1300">
                <a:solidFill>
                  <a:srgbClr val="000000"/>
                </a:solidFill>
              </a:rPr>
              <a:t> </a:t>
            </a:r>
            <a:r>
              <a:rPr lang="en" sz="1300">
                <a:solidFill>
                  <a:srgbClr val="000000"/>
                </a:solidFill>
              </a:rPr>
              <a:t>optimization to </a:t>
            </a:r>
            <a:r>
              <a:rPr b="1" lang="en" sz="1300">
                <a:solidFill>
                  <a:srgbClr val="000000"/>
                </a:solidFill>
              </a:rPr>
              <a:t>fine-tune</a:t>
            </a:r>
            <a:r>
              <a:rPr lang="en" sz="1300">
                <a:solidFill>
                  <a:srgbClr val="000000"/>
                </a:solidFill>
              </a:rPr>
              <a:t> XGBoost, Lasso, and Logistic Regression </a:t>
            </a:r>
            <a:r>
              <a:rPr b="1" lang="en" sz="1300">
                <a:solidFill>
                  <a:srgbClr val="000000"/>
                </a:solidFill>
              </a:rPr>
              <a:t>hyperparameters</a:t>
            </a:r>
            <a:r>
              <a:rPr lang="en" sz="1300">
                <a:solidFill>
                  <a:srgbClr val="000000"/>
                </a:solidFill>
              </a:rPr>
              <a:t> for better performance</a:t>
            </a:r>
            <a:endParaRPr b="1" sz="1300">
              <a:solidFill>
                <a:srgbClr val="000000"/>
              </a:solidFill>
            </a:endParaRPr>
          </a:p>
          <a:p>
            <a:pPr indent="-311150" lvl="0" marL="457200" rtl="0" algn="l">
              <a:lnSpc>
                <a:spcPct val="115000"/>
              </a:lnSpc>
              <a:spcBef>
                <a:spcPts val="0"/>
              </a:spcBef>
              <a:spcAft>
                <a:spcPts val="0"/>
              </a:spcAft>
              <a:buSzPts val="1300"/>
              <a:buChar char="●"/>
            </a:pPr>
            <a:r>
              <a:rPr lang="en" sz="1300">
                <a:solidFill>
                  <a:srgbClr val="000000"/>
                </a:solidFill>
              </a:rPr>
              <a:t>Optimize model training pipelines to handle </a:t>
            </a:r>
            <a:r>
              <a:rPr b="1" lang="en" sz="1300">
                <a:solidFill>
                  <a:srgbClr val="000000"/>
                </a:solidFill>
              </a:rPr>
              <a:t>processing bottlenecks</a:t>
            </a:r>
            <a:endParaRPr b="1" sz="1300"/>
          </a:p>
        </p:txBody>
      </p:sp>
      <p:sp>
        <p:nvSpPr>
          <p:cNvPr id="653" name="Google Shape;653;p90"/>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654" name="Google Shape;654;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91"/>
          <p:cNvSpPr txBox="1"/>
          <p:nvPr>
            <p:ph idx="1" type="subTitle"/>
          </p:nvPr>
        </p:nvSpPr>
        <p:spPr>
          <a:xfrm>
            <a:off x="715100" y="1503175"/>
            <a:ext cx="5930100" cy="200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t>Thank You! </a:t>
            </a:r>
            <a:endParaRPr sz="3700"/>
          </a:p>
          <a:p>
            <a:pPr indent="0" lvl="0" marL="0" rtl="0" algn="l">
              <a:spcBef>
                <a:spcPts val="0"/>
              </a:spcBef>
              <a:spcAft>
                <a:spcPts val="0"/>
              </a:spcAft>
              <a:buNone/>
            </a:pPr>
            <a:r>
              <a:rPr lang="en" sz="3700"/>
              <a:t>Questions?</a:t>
            </a:r>
            <a:endParaRPr sz="3700"/>
          </a:p>
        </p:txBody>
      </p:sp>
      <p:sp>
        <p:nvSpPr>
          <p:cNvPr id="660" name="Google Shape;660;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7"/>
          <p:cNvSpPr txBox="1"/>
          <p:nvPr>
            <p:ph idx="1" type="subTitle"/>
          </p:nvPr>
        </p:nvSpPr>
        <p:spPr>
          <a:xfrm>
            <a:off x="715100" y="1083700"/>
            <a:ext cx="5930100" cy="964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Ad </a:t>
            </a:r>
            <a:r>
              <a:rPr b="1" lang="en" sz="1400"/>
              <a:t>efficacy</a:t>
            </a:r>
            <a:r>
              <a:rPr lang="en" sz="1400"/>
              <a:t> directly impacts marketing </a:t>
            </a:r>
            <a:r>
              <a:rPr b="1" lang="en" sz="1400"/>
              <a:t>ROI</a:t>
            </a:r>
            <a:r>
              <a:rPr lang="en" sz="1400"/>
              <a:t> and overall </a:t>
            </a:r>
            <a:r>
              <a:rPr b="1" lang="en" sz="1400"/>
              <a:t>revenue</a:t>
            </a:r>
            <a:endParaRPr b="1" sz="1400"/>
          </a:p>
          <a:p>
            <a:pPr indent="-317500" lvl="0" marL="457200" rtl="0" algn="l">
              <a:lnSpc>
                <a:spcPct val="115000"/>
              </a:lnSpc>
              <a:spcBef>
                <a:spcPts val="0"/>
              </a:spcBef>
              <a:spcAft>
                <a:spcPts val="0"/>
              </a:spcAft>
              <a:buSzPts val="1400"/>
              <a:buChar char="●"/>
            </a:pPr>
            <a:r>
              <a:rPr lang="en" sz="1400"/>
              <a:t>Understanding how consumers interact with ads is critical for optimizing campaigns, </a:t>
            </a:r>
            <a:r>
              <a:rPr b="1" lang="en" sz="1400"/>
              <a:t>maximizing</a:t>
            </a:r>
            <a:r>
              <a:rPr lang="en" sz="1400"/>
              <a:t> engagement</a:t>
            </a:r>
            <a:endParaRPr sz="1400"/>
          </a:p>
        </p:txBody>
      </p:sp>
      <p:sp>
        <p:nvSpPr>
          <p:cNvPr id="451" name="Google Shape;451;p67"/>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452" name="Google Shape;452;p67"/>
          <p:cNvSpPr txBox="1"/>
          <p:nvPr/>
        </p:nvSpPr>
        <p:spPr>
          <a:xfrm>
            <a:off x="715100" y="2047900"/>
            <a:ext cx="59301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Albert Sans"/>
              <a:buChar char="●"/>
            </a:pPr>
            <a:r>
              <a:rPr lang="en">
                <a:solidFill>
                  <a:schemeClr val="dk1"/>
                </a:solidFill>
                <a:latin typeface="Albert Sans"/>
                <a:ea typeface="Albert Sans"/>
                <a:cs typeface="Albert Sans"/>
                <a:sym typeface="Albert Sans"/>
              </a:rPr>
              <a:t>Improvement in ad targeting can lead to significant gains in click-through rates (CTR) and therefore </a:t>
            </a:r>
            <a:r>
              <a:rPr b="1" lang="en">
                <a:solidFill>
                  <a:schemeClr val="dk1"/>
                </a:solidFill>
                <a:latin typeface="Albert Sans"/>
                <a:ea typeface="Albert Sans"/>
                <a:cs typeface="Albert Sans"/>
                <a:sym typeface="Albert Sans"/>
              </a:rPr>
              <a:t>conversions</a:t>
            </a:r>
            <a:endParaRPr>
              <a:solidFill>
                <a:schemeClr val="dk1"/>
              </a:solidFill>
              <a:latin typeface="Albert Sans"/>
              <a:ea typeface="Albert Sans"/>
              <a:cs typeface="Albert Sans"/>
              <a:sym typeface="Albert Sans"/>
            </a:endParaRPr>
          </a:p>
          <a:p>
            <a:pPr indent="-317500" lvl="0" marL="457200" rtl="0" algn="l">
              <a:lnSpc>
                <a:spcPct val="115000"/>
              </a:lnSpc>
              <a:spcBef>
                <a:spcPts val="0"/>
              </a:spcBef>
              <a:spcAft>
                <a:spcPts val="0"/>
              </a:spcAft>
              <a:buClr>
                <a:schemeClr val="dk1"/>
              </a:buClr>
              <a:buSzPts val="1400"/>
              <a:buFont typeface="Albert Sans"/>
              <a:buChar char="●"/>
            </a:pPr>
            <a:r>
              <a:rPr lang="en">
                <a:solidFill>
                  <a:schemeClr val="dk1"/>
                </a:solidFill>
                <a:latin typeface="Albert Sans"/>
                <a:ea typeface="Albert Sans"/>
                <a:cs typeface="Albert Sans"/>
                <a:sym typeface="Albert Sans"/>
              </a:rPr>
              <a:t>Gaining a deeper understanding of what drives users to engage </a:t>
            </a:r>
            <a:r>
              <a:rPr b="1" lang="en">
                <a:solidFill>
                  <a:schemeClr val="dk1"/>
                </a:solidFill>
                <a:latin typeface="Albert Sans"/>
                <a:ea typeface="Albert Sans"/>
                <a:cs typeface="Albert Sans"/>
                <a:sym typeface="Albert Sans"/>
              </a:rPr>
              <a:t>or disengage</a:t>
            </a:r>
            <a:r>
              <a:rPr lang="en">
                <a:solidFill>
                  <a:schemeClr val="dk1"/>
                </a:solidFill>
                <a:latin typeface="Albert Sans"/>
                <a:ea typeface="Albert Sans"/>
                <a:cs typeface="Albert Sans"/>
                <a:sym typeface="Albert Sans"/>
              </a:rPr>
              <a:t> with ads could give a digital marketing agency an edge in the ever-competitive market</a:t>
            </a:r>
            <a:endParaRPr sz="1200">
              <a:solidFill>
                <a:schemeClr val="dk1"/>
              </a:solidFill>
              <a:latin typeface="Albert Sans"/>
              <a:ea typeface="Albert Sans"/>
              <a:cs typeface="Albert Sans"/>
              <a:sym typeface="Albert Sans"/>
            </a:endParaRPr>
          </a:p>
        </p:txBody>
      </p:sp>
      <p:sp>
        <p:nvSpPr>
          <p:cNvPr id="453" name="Google Shape;453;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8"/>
          <p:cNvSpPr txBox="1"/>
          <p:nvPr>
            <p:ph idx="1" type="subTitle"/>
          </p:nvPr>
        </p:nvSpPr>
        <p:spPr>
          <a:xfrm>
            <a:off x="715100" y="1083700"/>
            <a:ext cx="6536700" cy="30861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Roboto"/>
              <a:buChar char="●"/>
            </a:pPr>
            <a:r>
              <a:rPr lang="en" sz="1400"/>
              <a:t>Build a predictive model to </a:t>
            </a:r>
            <a:r>
              <a:rPr b="1" lang="en" sz="1400"/>
              <a:t>predict user ad click behavior</a:t>
            </a:r>
            <a:r>
              <a:rPr lang="en" sz="1400"/>
              <a:t> based on factors such as:</a:t>
            </a:r>
            <a:endParaRPr sz="1400"/>
          </a:p>
          <a:p>
            <a:pPr indent="-317500" lvl="1" marL="914400" rtl="0" algn="l">
              <a:lnSpc>
                <a:spcPct val="115000"/>
              </a:lnSpc>
              <a:spcBef>
                <a:spcPts val="0"/>
              </a:spcBef>
              <a:spcAft>
                <a:spcPts val="0"/>
              </a:spcAft>
              <a:buSzPts val="1400"/>
              <a:buFont typeface="Roboto"/>
              <a:buChar char="○"/>
            </a:pPr>
            <a:r>
              <a:rPr b="1" lang="en" sz="1400"/>
              <a:t>Demographics</a:t>
            </a:r>
            <a:r>
              <a:rPr lang="en" sz="1400"/>
              <a:t>: Age, gender, location.</a:t>
            </a:r>
            <a:endParaRPr sz="1400"/>
          </a:p>
          <a:p>
            <a:pPr indent="-317500" lvl="1" marL="914400" rtl="0" algn="l">
              <a:lnSpc>
                <a:spcPct val="115000"/>
              </a:lnSpc>
              <a:spcBef>
                <a:spcPts val="0"/>
              </a:spcBef>
              <a:spcAft>
                <a:spcPts val="0"/>
              </a:spcAft>
              <a:buSzPts val="1400"/>
              <a:buFont typeface="Roboto"/>
              <a:buChar char="○"/>
            </a:pPr>
            <a:r>
              <a:rPr b="1" lang="en" sz="1400"/>
              <a:t>Device and App Usage</a:t>
            </a:r>
            <a:r>
              <a:rPr lang="en" sz="1400"/>
              <a:t>: Device type, app preferences.</a:t>
            </a:r>
            <a:endParaRPr sz="1400"/>
          </a:p>
          <a:p>
            <a:pPr indent="-317500" lvl="1" marL="914400" rtl="0" algn="l">
              <a:lnSpc>
                <a:spcPct val="115000"/>
              </a:lnSpc>
              <a:spcBef>
                <a:spcPts val="0"/>
              </a:spcBef>
              <a:spcAft>
                <a:spcPts val="0"/>
              </a:spcAft>
              <a:buSzPts val="1400"/>
              <a:buFont typeface="Roboto"/>
              <a:buChar char="○"/>
            </a:pPr>
            <a:r>
              <a:rPr b="1" lang="en" sz="1400"/>
              <a:t>Behavioral Data</a:t>
            </a:r>
            <a:r>
              <a:rPr lang="en" sz="1400"/>
              <a:t>: Ad click history, interaction patterns.</a:t>
            </a:r>
            <a:endParaRPr sz="1400"/>
          </a:p>
          <a:p>
            <a:pPr indent="-317500" lvl="0" marL="457200" rtl="0" algn="l">
              <a:lnSpc>
                <a:spcPct val="115000"/>
              </a:lnSpc>
              <a:spcBef>
                <a:spcPts val="0"/>
              </a:spcBef>
              <a:spcAft>
                <a:spcPts val="0"/>
              </a:spcAft>
              <a:buSzPts val="1400"/>
              <a:buFont typeface="Roboto"/>
              <a:buChar char="●"/>
            </a:pPr>
            <a:r>
              <a:rPr lang="en" sz="1400"/>
              <a:t>This would enable data-driven decision-making to:</a:t>
            </a:r>
            <a:endParaRPr sz="1400"/>
          </a:p>
          <a:p>
            <a:pPr indent="-317500" lvl="1" marL="914400" rtl="0" algn="l">
              <a:lnSpc>
                <a:spcPct val="115000"/>
              </a:lnSpc>
              <a:spcBef>
                <a:spcPts val="0"/>
              </a:spcBef>
              <a:spcAft>
                <a:spcPts val="0"/>
              </a:spcAft>
              <a:buSzPts val="1400"/>
              <a:buFont typeface="Roboto"/>
              <a:buChar char="○"/>
            </a:pPr>
            <a:r>
              <a:rPr b="1" lang="en" sz="1400"/>
              <a:t>Improve Ad Targeting</a:t>
            </a:r>
            <a:r>
              <a:rPr lang="en" sz="1400"/>
              <a:t>: Deliver personalized ads to the right users at the right time.</a:t>
            </a:r>
            <a:endParaRPr sz="1400"/>
          </a:p>
          <a:p>
            <a:pPr indent="-317500" lvl="1" marL="914400" rtl="0" algn="l">
              <a:lnSpc>
                <a:spcPct val="115000"/>
              </a:lnSpc>
              <a:spcBef>
                <a:spcPts val="0"/>
              </a:spcBef>
              <a:spcAft>
                <a:spcPts val="0"/>
              </a:spcAft>
              <a:buSzPts val="1400"/>
              <a:buFont typeface="Roboto"/>
              <a:buChar char="○"/>
            </a:pPr>
            <a:r>
              <a:rPr b="1" lang="en" sz="1400"/>
              <a:t>Increase Engagement</a:t>
            </a:r>
            <a:r>
              <a:rPr lang="en" sz="1400"/>
              <a:t>: Boost click-through rates and reduce churn.</a:t>
            </a:r>
            <a:endParaRPr sz="1400"/>
          </a:p>
          <a:p>
            <a:pPr indent="-317500" lvl="1" marL="914400" rtl="0" algn="l">
              <a:lnSpc>
                <a:spcPct val="115000"/>
              </a:lnSpc>
              <a:spcBef>
                <a:spcPts val="0"/>
              </a:spcBef>
              <a:spcAft>
                <a:spcPts val="0"/>
              </a:spcAft>
              <a:buSzPts val="1400"/>
              <a:buFont typeface="Roboto"/>
              <a:buChar char="○"/>
            </a:pPr>
            <a:r>
              <a:rPr b="1" lang="en" sz="1400"/>
              <a:t>Maximize Revenue</a:t>
            </a:r>
            <a:r>
              <a:rPr lang="en" sz="1400"/>
              <a:t>: Optimize marketing spend and drive higher ROI.</a:t>
            </a:r>
            <a:endParaRPr sz="1400"/>
          </a:p>
        </p:txBody>
      </p:sp>
      <p:sp>
        <p:nvSpPr>
          <p:cNvPr id="459" name="Google Shape;459;p68"/>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460" name="Google Shape;460;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9"/>
          <p:cNvSpPr txBox="1"/>
          <p:nvPr>
            <p:ph idx="1" type="subTitle"/>
          </p:nvPr>
        </p:nvSpPr>
        <p:spPr>
          <a:xfrm>
            <a:off x="688200" y="1307725"/>
            <a:ext cx="5930100" cy="30861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b="1" lang="en" sz="1400">
                <a:solidFill>
                  <a:srgbClr val="000000"/>
                </a:solidFill>
              </a:rPr>
              <a:t>Dataset Source</a:t>
            </a:r>
            <a:r>
              <a:rPr lang="en" sz="1400">
                <a:solidFill>
                  <a:srgbClr val="000000"/>
                </a:solidFill>
              </a:rPr>
              <a:t>: Ad logs, user profiles, and cross-domain data (news feed as source domain, ads as target domain).</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Arial"/>
              <a:buChar char="●"/>
            </a:pPr>
            <a:r>
              <a:rPr b="1" lang="en" sz="1400">
                <a:solidFill>
                  <a:srgbClr val="000000"/>
                </a:solidFill>
              </a:rPr>
              <a:t>Purpose</a:t>
            </a:r>
            <a:r>
              <a:rPr lang="en" sz="1400">
                <a:solidFill>
                  <a:srgbClr val="000000"/>
                </a:solidFill>
              </a:rPr>
              <a:t>: Predict Click-Through-Rate (CTR) by leveraging user interaction and ad performance data.</a:t>
            </a:r>
            <a:endParaRPr sz="1400"/>
          </a:p>
          <a:p>
            <a:pPr indent="0" lvl="0" marL="0" rtl="0" algn="l">
              <a:lnSpc>
                <a:spcPct val="115000"/>
              </a:lnSpc>
              <a:spcBef>
                <a:spcPts val="0"/>
              </a:spcBef>
              <a:spcAft>
                <a:spcPts val="0"/>
              </a:spcAft>
              <a:buNone/>
            </a:pPr>
            <a:r>
              <a:t/>
            </a:r>
            <a:endParaRPr sz="1400"/>
          </a:p>
        </p:txBody>
      </p:sp>
      <p:sp>
        <p:nvSpPr>
          <p:cNvPr id="466" name="Google Shape;466;p69"/>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Overview</a:t>
            </a:r>
            <a:endParaRPr/>
          </a:p>
        </p:txBody>
      </p:sp>
      <p:sp>
        <p:nvSpPr>
          <p:cNvPr id="467" name="Google Shape;467;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0"/>
          <p:cNvSpPr txBox="1"/>
          <p:nvPr>
            <p:ph idx="2" type="subTitle"/>
          </p:nvPr>
        </p:nvSpPr>
        <p:spPr>
          <a:xfrm>
            <a:off x="715100" y="1083700"/>
            <a:ext cx="5930100" cy="36513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rgbClr val="000000"/>
              </a:buClr>
              <a:buSzPts val="1400"/>
              <a:buChar char="●"/>
            </a:pPr>
            <a:r>
              <a:rPr b="1" lang="en" sz="1400">
                <a:solidFill>
                  <a:srgbClr val="000000"/>
                </a:solidFill>
              </a:rPr>
              <a:t>User Data</a:t>
            </a:r>
            <a:r>
              <a:rPr lang="en" sz="1400">
                <a:solidFill>
                  <a:srgbClr val="000000"/>
                </a:solidFill>
              </a:rPr>
              <a:t>: Age, gender, residence, city, city rank.</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Arial"/>
              <a:buChar char="●"/>
            </a:pPr>
            <a:r>
              <a:rPr b="1" lang="en" sz="1400">
                <a:solidFill>
                  <a:srgbClr val="000000"/>
                </a:solidFill>
              </a:rPr>
              <a:t>Device Data</a:t>
            </a:r>
            <a:r>
              <a:rPr lang="en" sz="1400">
                <a:solidFill>
                  <a:srgbClr val="000000"/>
                </a:solidFill>
              </a:rPr>
              <a:t>: Device type, software version, network type.</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Arial"/>
              <a:buChar char="●"/>
            </a:pPr>
            <a:r>
              <a:rPr b="1" lang="en" sz="1400">
                <a:solidFill>
                  <a:srgbClr val="000000"/>
                </a:solidFill>
              </a:rPr>
              <a:t>Ad Data</a:t>
            </a:r>
            <a:r>
              <a:rPr lang="en" sz="1400">
                <a:solidFill>
                  <a:srgbClr val="000000"/>
                </a:solidFill>
              </a:rPr>
              <a:t>: Ad campaign ID, advertiser ID, ad type.</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Arial"/>
              <a:buChar char="●"/>
            </a:pPr>
            <a:r>
              <a:rPr b="1" lang="en" sz="1400">
                <a:solidFill>
                  <a:srgbClr val="000000"/>
                </a:solidFill>
              </a:rPr>
              <a:t>Behavioral Data</a:t>
            </a:r>
            <a:r>
              <a:rPr lang="en" sz="1400">
                <a:solidFill>
                  <a:srgbClr val="000000"/>
                </a:solidFill>
              </a:rPr>
              <a:t>: Ad clicks, ad closes, user interests, app refresh rate.</a:t>
            </a:r>
            <a:endParaRPr b="1" sz="1400">
              <a:solidFill>
                <a:srgbClr val="000000"/>
              </a:solidFill>
            </a:endParaRPr>
          </a:p>
          <a:p>
            <a:pPr indent="-317500" lvl="0" marL="457200" rtl="0" algn="l">
              <a:lnSpc>
                <a:spcPct val="115000"/>
              </a:lnSpc>
              <a:spcBef>
                <a:spcPts val="0"/>
              </a:spcBef>
              <a:spcAft>
                <a:spcPts val="0"/>
              </a:spcAft>
              <a:buClr>
                <a:srgbClr val="000000"/>
              </a:buClr>
              <a:buSzPts val="1400"/>
              <a:buFont typeface="Arial"/>
              <a:buChar char="●"/>
            </a:pPr>
            <a:r>
              <a:rPr b="1" lang="en" sz="1400">
                <a:solidFill>
                  <a:srgbClr val="000000"/>
                </a:solidFill>
              </a:rPr>
              <a:t>Behavior-Based Segmentation</a:t>
            </a:r>
            <a:r>
              <a:rPr lang="en" sz="1400">
                <a:solidFill>
                  <a:srgbClr val="000000"/>
                </a:solidFill>
              </a:rPr>
              <a:t>: Users are categorized based on engagement with different types of content, such as news, social media, and entertainment.</a:t>
            </a:r>
            <a:endParaRPr sz="1400"/>
          </a:p>
        </p:txBody>
      </p:sp>
      <p:sp>
        <p:nvSpPr>
          <p:cNvPr id="473" name="Google Shape;473;p70"/>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Overview: Key Variables</a:t>
            </a:r>
            <a:endParaRPr/>
          </a:p>
        </p:txBody>
      </p:sp>
      <p:sp>
        <p:nvSpPr>
          <p:cNvPr id="474" name="Google Shape;474;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1"/>
          <p:cNvSpPr txBox="1"/>
          <p:nvPr>
            <p:ph idx="1" type="subTitle"/>
          </p:nvPr>
        </p:nvSpPr>
        <p:spPr>
          <a:xfrm>
            <a:off x="181700" y="1083700"/>
            <a:ext cx="4390200" cy="39291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rgbClr val="000000"/>
              </a:buClr>
              <a:buSzPts val="1200"/>
              <a:buChar char="●"/>
            </a:pPr>
            <a:r>
              <a:rPr b="1" lang="en">
                <a:solidFill>
                  <a:srgbClr val="000000"/>
                </a:solidFill>
              </a:rPr>
              <a:t>Large dataset size</a:t>
            </a:r>
            <a:r>
              <a:rPr lang="en">
                <a:solidFill>
                  <a:srgbClr val="000000"/>
                </a:solidFill>
              </a:rPr>
              <a:t> :</a:t>
            </a:r>
            <a:endParaRPr>
              <a:solidFill>
                <a:srgbClr val="000000"/>
              </a:solidFill>
            </a:endParaRPr>
          </a:p>
          <a:p>
            <a:pPr indent="-304800" lvl="0" marL="914400" rtl="0" algn="l">
              <a:lnSpc>
                <a:spcPct val="115000"/>
              </a:lnSpc>
              <a:spcBef>
                <a:spcPts val="0"/>
              </a:spcBef>
              <a:spcAft>
                <a:spcPts val="0"/>
              </a:spcAft>
              <a:buClr>
                <a:srgbClr val="000000"/>
              </a:buClr>
              <a:buSzPts val="1200"/>
              <a:buFont typeface="Arial"/>
              <a:buChar char="○"/>
            </a:pPr>
            <a:r>
              <a:rPr lang="en">
                <a:solidFill>
                  <a:srgbClr val="000000"/>
                </a:solidFill>
              </a:rPr>
              <a:t>Computational overhead in feature engineering and model training</a:t>
            </a:r>
            <a:endParaRPr>
              <a:solidFill>
                <a:srgbClr val="000000"/>
              </a:solidFill>
            </a:endParaRPr>
          </a:p>
          <a:p>
            <a:pPr indent="-298450" lvl="0" marL="914400" rtl="0" algn="l">
              <a:lnSpc>
                <a:spcPct val="115000"/>
              </a:lnSpc>
              <a:spcBef>
                <a:spcPts val="0"/>
              </a:spcBef>
              <a:spcAft>
                <a:spcPts val="0"/>
              </a:spcAft>
              <a:buClr>
                <a:srgbClr val="000000"/>
              </a:buClr>
              <a:buSzPts val="1100"/>
              <a:buFont typeface="Arial"/>
              <a:buChar char="○"/>
            </a:pPr>
            <a:r>
              <a:rPr lang="en">
                <a:solidFill>
                  <a:srgbClr val="000000"/>
                </a:solidFill>
              </a:rPr>
              <a:t>size: 1.2GB training dataset</a:t>
            </a:r>
            <a:endParaRPr>
              <a:solidFill>
                <a:srgbClr val="000000"/>
              </a:solidFill>
            </a:endParaRPr>
          </a:p>
          <a:p>
            <a:pPr indent="-298450" lvl="0" marL="914400" rtl="0" algn="l">
              <a:lnSpc>
                <a:spcPct val="115000"/>
              </a:lnSpc>
              <a:spcBef>
                <a:spcPts val="0"/>
              </a:spcBef>
              <a:spcAft>
                <a:spcPts val="0"/>
              </a:spcAft>
              <a:buClr>
                <a:srgbClr val="000000"/>
              </a:buClr>
              <a:buSzPts val="1100"/>
              <a:buFont typeface="Arial"/>
              <a:buChar char="○"/>
            </a:pPr>
            <a:r>
              <a:rPr lang="en">
                <a:solidFill>
                  <a:srgbClr val="000000"/>
                </a:solidFill>
              </a:rPr>
              <a:t>Memory usage (up to 12.x GB)</a:t>
            </a:r>
            <a:endParaRPr>
              <a:solidFill>
                <a:srgbClr val="000000"/>
              </a:solidFill>
            </a:endParaRPr>
          </a:p>
          <a:p>
            <a:pPr indent="-304800" lvl="0" marL="457200" rtl="0" algn="l">
              <a:lnSpc>
                <a:spcPct val="115000"/>
              </a:lnSpc>
              <a:spcBef>
                <a:spcPts val="0"/>
              </a:spcBef>
              <a:spcAft>
                <a:spcPts val="0"/>
              </a:spcAft>
              <a:buClr>
                <a:srgbClr val="000000"/>
              </a:buClr>
              <a:buSzPts val="1200"/>
              <a:buFont typeface="Arial"/>
              <a:buChar char="●"/>
            </a:pPr>
            <a:r>
              <a:rPr b="1" lang="en">
                <a:solidFill>
                  <a:srgbClr val="000000"/>
                </a:solidFill>
              </a:rPr>
              <a:t>Class Imbalance</a:t>
            </a:r>
            <a:r>
              <a:rPr lang="en">
                <a:solidFill>
                  <a:srgbClr val="000000"/>
                </a:solidFill>
              </a:rPr>
              <a:t>:</a:t>
            </a:r>
            <a:endParaRPr>
              <a:solidFill>
                <a:srgbClr val="000000"/>
              </a:solidFill>
            </a:endParaRPr>
          </a:p>
          <a:p>
            <a:pPr indent="-304800" lvl="1" marL="914400" rtl="0" algn="l">
              <a:lnSpc>
                <a:spcPct val="115000"/>
              </a:lnSpc>
              <a:spcBef>
                <a:spcPts val="0"/>
              </a:spcBef>
              <a:spcAft>
                <a:spcPts val="0"/>
              </a:spcAft>
              <a:buClr>
                <a:srgbClr val="000000"/>
              </a:buClr>
              <a:buSzPts val="1200"/>
              <a:buFont typeface="Arial"/>
              <a:buChar char="○"/>
            </a:pPr>
            <a:r>
              <a:rPr lang="en">
                <a:solidFill>
                  <a:srgbClr val="000000"/>
                </a:solidFill>
              </a:rPr>
              <a:t>Majority of users </a:t>
            </a:r>
            <a:r>
              <a:rPr b="1" lang="en">
                <a:solidFill>
                  <a:srgbClr val="000000"/>
                </a:solidFill>
              </a:rPr>
              <a:t>do not click on ads</a:t>
            </a:r>
            <a:r>
              <a:rPr lang="en">
                <a:solidFill>
                  <a:srgbClr val="000000"/>
                </a:solidFill>
              </a:rPr>
              <a:t>, leading to skewed target variable</a:t>
            </a:r>
            <a:endParaRPr>
              <a:solidFill>
                <a:srgbClr val="000000"/>
              </a:solidFill>
            </a:endParaRPr>
          </a:p>
          <a:p>
            <a:pPr indent="-298450" lvl="1" marL="914400" rtl="0" algn="l">
              <a:lnSpc>
                <a:spcPct val="115000"/>
              </a:lnSpc>
              <a:spcBef>
                <a:spcPts val="0"/>
              </a:spcBef>
              <a:spcAft>
                <a:spcPts val="0"/>
              </a:spcAft>
              <a:buClr>
                <a:srgbClr val="000000"/>
              </a:buClr>
              <a:buSzPts val="1100"/>
              <a:buFont typeface="Arial"/>
              <a:buChar char="○"/>
            </a:pPr>
            <a:r>
              <a:rPr lang="en">
                <a:solidFill>
                  <a:srgbClr val="000000"/>
                </a:solidFill>
              </a:rPr>
              <a:t>Strategy: </a:t>
            </a:r>
            <a:endParaRPr>
              <a:solidFill>
                <a:srgbClr val="000000"/>
              </a:solidFill>
            </a:endParaRPr>
          </a:p>
          <a:p>
            <a:pPr indent="-298450" lvl="2" marL="1371600" rtl="0" algn="l">
              <a:lnSpc>
                <a:spcPct val="115000"/>
              </a:lnSpc>
              <a:spcBef>
                <a:spcPts val="0"/>
              </a:spcBef>
              <a:spcAft>
                <a:spcPts val="0"/>
              </a:spcAft>
              <a:buClr>
                <a:srgbClr val="000000"/>
              </a:buClr>
              <a:buSzPts val="1100"/>
              <a:buFont typeface="Arial"/>
              <a:buAutoNum type="romanLcPeriod"/>
            </a:pPr>
            <a:r>
              <a:rPr lang="en">
                <a:solidFill>
                  <a:srgbClr val="000000"/>
                </a:solidFill>
              </a:rPr>
              <a:t>10% Resampling: 70:1 ratio</a:t>
            </a:r>
            <a:endParaRPr>
              <a:solidFill>
                <a:srgbClr val="000000"/>
              </a:solidFill>
            </a:endParaRPr>
          </a:p>
          <a:p>
            <a:pPr indent="-298450" lvl="2" marL="1371600" rtl="0" algn="l">
              <a:lnSpc>
                <a:spcPct val="115000"/>
              </a:lnSpc>
              <a:spcBef>
                <a:spcPts val="0"/>
              </a:spcBef>
              <a:spcAft>
                <a:spcPts val="0"/>
              </a:spcAft>
              <a:buClr>
                <a:srgbClr val="000000"/>
              </a:buClr>
              <a:buSzPts val="1100"/>
              <a:buFont typeface="Arial"/>
              <a:buAutoNum type="romanLcPeriod"/>
            </a:pPr>
            <a:r>
              <a:rPr lang="en">
                <a:solidFill>
                  <a:srgbClr val="000000"/>
                </a:solidFill>
              </a:rPr>
              <a:t>Down sampling </a:t>
            </a:r>
            <a:r>
              <a:rPr lang="en">
                <a:solidFill>
                  <a:srgbClr val="000000"/>
                </a:solidFill>
              </a:rPr>
              <a:t>majority class: 2:1 ratio</a:t>
            </a:r>
            <a:r>
              <a:rPr lang="en">
                <a:solidFill>
                  <a:srgbClr val="000000"/>
                </a:solidFill>
              </a:rPr>
              <a:t> </a:t>
            </a:r>
            <a:endParaRPr>
              <a:solidFill>
                <a:srgbClr val="000000"/>
              </a:solidFill>
            </a:endParaRPr>
          </a:p>
          <a:p>
            <a:pPr indent="-304800" lvl="0" marL="457200" rtl="0" algn="l">
              <a:lnSpc>
                <a:spcPct val="115000"/>
              </a:lnSpc>
              <a:spcBef>
                <a:spcPts val="0"/>
              </a:spcBef>
              <a:spcAft>
                <a:spcPts val="0"/>
              </a:spcAft>
              <a:buClr>
                <a:srgbClr val="000000"/>
              </a:buClr>
              <a:buSzPts val="1200"/>
              <a:buFont typeface="Arial"/>
              <a:buChar char="●"/>
            </a:pPr>
            <a:r>
              <a:rPr b="1" lang="en">
                <a:solidFill>
                  <a:srgbClr val="000000"/>
                </a:solidFill>
              </a:rPr>
              <a:t>Time Zone Inconsistencies</a:t>
            </a:r>
            <a:r>
              <a:rPr lang="en">
                <a:solidFill>
                  <a:srgbClr val="000000"/>
                </a:solidFill>
              </a:rPr>
              <a:t>:</a:t>
            </a:r>
            <a:endParaRPr>
              <a:solidFill>
                <a:srgbClr val="000000"/>
              </a:solidFill>
            </a:endParaRPr>
          </a:p>
          <a:p>
            <a:pPr indent="-304800" lvl="1" marL="914400" rtl="0" algn="l">
              <a:lnSpc>
                <a:spcPct val="115000"/>
              </a:lnSpc>
              <a:spcBef>
                <a:spcPts val="0"/>
              </a:spcBef>
              <a:spcAft>
                <a:spcPts val="0"/>
              </a:spcAft>
              <a:buClr>
                <a:srgbClr val="000000"/>
              </a:buClr>
              <a:buSzPts val="1200"/>
              <a:buFont typeface="Albert Sans"/>
              <a:buChar char="○"/>
            </a:pPr>
            <a:r>
              <a:rPr lang="en">
                <a:solidFill>
                  <a:srgbClr val="000000"/>
                </a:solidFill>
              </a:rPr>
              <a:t>Wanted to include time-of-day analysis</a:t>
            </a:r>
            <a:endParaRPr>
              <a:solidFill>
                <a:srgbClr val="000000"/>
              </a:solidFill>
            </a:endParaRPr>
          </a:p>
          <a:p>
            <a:pPr indent="-304800" lvl="1" marL="914400" rtl="0" algn="l">
              <a:lnSpc>
                <a:spcPct val="115000"/>
              </a:lnSpc>
              <a:spcBef>
                <a:spcPts val="0"/>
              </a:spcBef>
              <a:spcAft>
                <a:spcPts val="0"/>
              </a:spcAft>
              <a:buClr>
                <a:srgbClr val="000000"/>
              </a:buClr>
              <a:buSzPts val="1200"/>
              <a:buFont typeface="Albert Sans"/>
              <a:buChar char="○"/>
            </a:pPr>
            <a:r>
              <a:rPr lang="en">
                <a:solidFill>
                  <a:srgbClr val="000000"/>
                </a:solidFill>
              </a:rPr>
              <a:t>Removed due to lack of clarity in time zones</a:t>
            </a:r>
            <a:endParaRPr>
              <a:solidFill>
                <a:srgbClr val="000000"/>
              </a:solidFill>
            </a:endParaRPr>
          </a:p>
        </p:txBody>
      </p:sp>
      <p:sp>
        <p:nvSpPr>
          <p:cNvPr id="480" name="Google Shape;480;p71"/>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Overview: Challenges</a:t>
            </a:r>
            <a:endParaRPr/>
          </a:p>
        </p:txBody>
      </p:sp>
      <p:pic>
        <p:nvPicPr>
          <p:cNvPr id="481" name="Google Shape;481;p71"/>
          <p:cNvPicPr preferRelativeResize="0"/>
          <p:nvPr/>
        </p:nvPicPr>
        <p:blipFill rotWithShape="1">
          <a:blip r:embed="rId3">
            <a:alphaModFix/>
          </a:blip>
          <a:srcRect b="0" l="10815" r="10815" t="0"/>
          <a:stretch/>
        </p:blipFill>
        <p:spPr>
          <a:xfrm>
            <a:off x="4733045" y="960961"/>
            <a:ext cx="4280479" cy="3901894"/>
          </a:xfrm>
          <a:prstGeom prst="rect">
            <a:avLst/>
          </a:prstGeom>
          <a:noFill/>
          <a:ln>
            <a:noFill/>
          </a:ln>
        </p:spPr>
      </p:pic>
      <p:pic>
        <p:nvPicPr>
          <p:cNvPr id="482" name="Google Shape;482;p71"/>
          <p:cNvPicPr preferRelativeResize="0"/>
          <p:nvPr/>
        </p:nvPicPr>
        <p:blipFill rotWithShape="1">
          <a:blip r:embed="rId3">
            <a:alphaModFix/>
          </a:blip>
          <a:srcRect b="73524" l="85217" r="0" t="8598"/>
          <a:stretch/>
        </p:blipFill>
        <p:spPr>
          <a:xfrm>
            <a:off x="4623325" y="1389724"/>
            <a:ext cx="1106488" cy="955873"/>
          </a:xfrm>
          <a:prstGeom prst="rect">
            <a:avLst/>
          </a:prstGeom>
          <a:noFill/>
          <a:ln>
            <a:noFill/>
          </a:ln>
        </p:spPr>
      </p:pic>
      <p:sp>
        <p:nvSpPr>
          <p:cNvPr id="483" name="Google Shape;483;p71"/>
          <p:cNvSpPr txBox="1"/>
          <p:nvPr/>
        </p:nvSpPr>
        <p:spPr>
          <a:xfrm>
            <a:off x="4966724" y="1389724"/>
            <a:ext cx="1334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Albert Sans"/>
                <a:ea typeface="Albert Sans"/>
                <a:cs typeface="Albert Sans"/>
                <a:sym typeface="Albert Sans"/>
              </a:rPr>
              <a:t>churn</a:t>
            </a:r>
            <a:endParaRPr sz="1200">
              <a:solidFill>
                <a:schemeClr val="dk1"/>
              </a:solidFill>
              <a:latin typeface="Albert Sans"/>
              <a:ea typeface="Albert Sans"/>
              <a:cs typeface="Albert Sans"/>
              <a:sym typeface="Albert Sans"/>
            </a:endParaRPr>
          </a:p>
        </p:txBody>
      </p:sp>
      <p:sp>
        <p:nvSpPr>
          <p:cNvPr id="484" name="Google Shape;484;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8" name="Shape 488"/>
        <p:cNvGrpSpPr/>
        <p:nvPr/>
      </p:nvGrpSpPr>
      <p:grpSpPr>
        <a:xfrm>
          <a:off x="0" y="0"/>
          <a:ext cx="0" cy="0"/>
          <a:chOff x="0" y="0"/>
          <a:chExt cx="0" cy="0"/>
        </a:xfrm>
      </p:grpSpPr>
      <p:sp>
        <p:nvSpPr>
          <p:cNvPr id="489" name="Google Shape;489;p72"/>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a:t>
            </a:r>
            <a:endParaRPr/>
          </a:p>
        </p:txBody>
      </p:sp>
      <p:sp>
        <p:nvSpPr>
          <p:cNvPr id="490" name="Google Shape;490;p72"/>
          <p:cNvSpPr txBox="1"/>
          <p:nvPr/>
        </p:nvSpPr>
        <p:spPr>
          <a:xfrm>
            <a:off x="512575" y="1042850"/>
            <a:ext cx="70914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Albert Sans"/>
              <a:buChar char="●"/>
            </a:pPr>
            <a:r>
              <a:rPr lang="en">
                <a:solidFill>
                  <a:schemeClr val="dk1"/>
                </a:solidFill>
                <a:latin typeface="Albert Sans"/>
                <a:ea typeface="Albert Sans"/>
                <a:cs typeface="Albert Sans"/>
                <a:sym typeface="Albert Sans"/>
              </a:rPr>
              <a:t>Box plots of variables vs click through rate</a:t>
            </a:r>
            <a:endParaRPr>
              <a:solidFill>
                <a:schemeClr val="dk1"/>
              </a:solidFill>
              <a:latin typeface="Albert Sans"/>
              <a:ea typeface="Albert Sans"/>
              <a:cs typeface="Albert Sans"/>
              <a:sym typeface="Albert Sans"/>
            </a:endParaRPr>
          </a:p>
          <a:p>
            <a:pPr indent="-317500" lvl="0" marL="457200" rtl="0" algn="l">
              <a:spcBef>
                <a:spcPts val="0"/>
              </a:spcBef>
              <a:spcAft>
                <a:spcPts val="0"/>
              </a:spcAft>
              <a:buClr>
                <a:schemeClr val="dk1"/>
              </a:buClr>
              <a:buSzPts val="1400"/>
              <a:buFont typeface="Albert Sans"/>
              <a:buChar char="●"/>
            </a:pPr>
            <a:r>
              <a:rPr lang="en">
                <a:solidFill>
                  <a:schemeClr val="dk1"/>
                </a:solidFill>
                <a:latin typeface="Albert Sans"/>
                <a:ea typeface="Albert Sans"/>
                <a:cs typeface="Albert Sans"/>
                <a:sym typeface="Albert Sans"/>
              </a:rPr>
              <a:t>Histograms of variables to view general distributions</a:t>
            </a:r>
            <a:endParaRPr>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a:solidFill>
                <a:schemeClr val="dk1"/>
              </a:solidFill>
              <a:latin typeface="Albert Sans"/>
              <a:ea typeface="Albert Sans"/>
              <a:cs typeface="Albert Sans"/>
              <a:sym typeface="Albert Sans"/>
            </a:endParaRPr>
          </a:p>
          <a:p>
            <a:pPr indent="-317500" lvl="0" marL="457200" rtl="0" algn="l">
              <a:spcBef>
                <a:spcPts val="0"/>
              </a:spcBef>
              <a:spcAft>
                <a:spcPts val="0"/>
              </a:spcAft>
              <a:buClr>
                <a:schemeClr val="dk1"/>
              </a:buClr>
              <a:buSzPts val="1400"/>
              <a:buFont typeface="Albert Sans"/>
              <a:buChar char="●"/>
            </a:pPr>
            <a:r>
              <a:rPr lang="en">
                <a:solidFill>
                  <a:schemeClr val="dk1"/>
                </a:solidFill>
                <a:latin typeface="Albert Sans"/>
                <a:ea typeface="Albert Sans"/>
                <a:cs typeface="Albert Sans"/>
                <a:sym typeface="Albert Sans"/>
              </a:rPr>
              <a:t>Converted </a:t>
            </a:r>
            <a:r>
              <a:rPr b="1" lang="en">
                <a:solidFill>
                  <a:srgbClr val="134F5C"/>
                </a:solidFill>
                <a:highlight>
                  <a:srgbClr val="FFF2CC"/>
                </a:highlight>
                <a:latin typeface="Courier New"/>
                <a:ea typeface="Courier New"/>
                <a:cs typeface="Courier New"/>
                <a:sym typeface="Courier New"/>
              </a:rPr>
              <a:t>pt_d</a:t>
            </a:r>
            <a:r>
              <a:rPr lang="en">
                <a:solidFill>
                  <a:schemeClr val="dk1"/>
                </a:solidFill>
                <a:latin typeface="Albert Sans"/>
                <a:ea typeface="Albert Sans"/>
                <a:cs typeface="Albert Sans"/>
                <a:sym typeface="Albert Sans"/>
              </a:rPr>
              <a:t> to datetime format</a:t>
            </a:r>
            <a:endParaRPr>
              <a:solidFill>
                <a:schemeClr val="dk1"/>
              </a:solidFill>
              <a:latin typeface="Albert Sans"/>
              <a:ea typeface="Albert Sans"/>
              <a:cs typeface="Albert Sans"/>
              <a:sym typeface="Albert Sans"/>
            </a:endParaRPr>
          </a:p>
          <a:p>
            <a:pPr indent="-317500" lvl="1" marL="914400" rtl="0" algn="l">
              <a:spcBef>
                <a:spcPts val="0"/>
              </a:spcBef>
              <a:spcAft>
                <a:spcPts val="0"/>
              </a:spcAft>
              <a:buClr>
                <a:schemeClr val="dk1"/>
              </a:buClr>
              <a:buSzPts val="1400"/>
              <a:buFont typeface="Albert Sans"/>
              <a:buChar char="○"/>
            </a:pPr>
            <a:r>
              <a:rPr lang="en">
                <a:solidFill>
                  <a:schemeClr val="dk1"/>
                </a:solidFill>
                <a:latin typeface="Albert Sans"/>
                <a:ea typeface="Albert Sans"/>
                <a:cs typeface="Albert Sans"/>
                <a:sym typeface="Albert Sans"/>
              </a:rPr>
              <a:t>Created </a:t>
            </a:r>
            <a:r>
              <a:rPr b="1" lang="en">
                <a:solidFill>
                  <a:srgbClr val="134F5C"/>
                </a:solidFill>
                <a:highlight>
                  <a:srgbClr val="FFF2CC"/>
                </a:highlight>
                <a:latin typeface="Courier New"/>
                <a:ea typeface="Courier New"/>
                <a:cs typeface="Courier New"/>
                <a:sym typeface="Courier New"/>
              </a:rPr>
              <a:t>day_of_the_week</a:t>
            </a:r>
            <a:endParaRPr b="1">
              <a:solidFill>
                <a:srgbClr val="134F5C"/>
              </a:solidFill>
              <a:highlight>
                <a:srgbClr val="FFF2CC"/>
              </a:highlight>
              <a:latin typeface="Courier New"/>
              <a:ea typeface="Courier New"/>
              <a:cs typeface="Courier New"/>
              <a:sym typeface="Courier New"/>
            </a:endParaRPr>
          </a:p>
          <a:p>
            <a:pPr indent="-317500" lvl="1" marL="914400" rtl="0" algn="l">
              <a:spcBef>
                <a:spcPts val="0"/>
              </a:spcBef>
              <a:spcAft>
                <a:spcPts val="0"/>
              </a:spcAft>
              <a:buClr>
                <a:schemeClr val="dk1"/>
              </a:buClr>
              <a:buSzPts val="1400"/>
              <a:buFont typeface="Albert Sans"/>
              <a:buChar char="○"/>
            </a:pPr>
            <a:r>
              <a:rPr lang="en">
                <a:solidFill>
                  <a:schemeClr val="dk1"/>
                </a:solidFill>
                <a:latin typeface="Albert Sans"/>
                <a:ea typeface="Albert Sans"/>
                <a:cs typeface="Albert Sans"/>
                <a:sym typeface="Albert Sans"/>
              </a:rPr>
              <a:t>Wanted to take time of day into account (e.g. morning, night) but time zones unclear, don’t want to add unnecessary noise</a:t>
            </a:r>
            <a:endParaRPr>
              <a:solidFill>
                <a:schemeClr val="dk1"/>
              </a:solidFill>
              <a:latin typeface="Albert Sans"/>
              <a:ea typeface="Albert Sans"/>
              <a:cs typeface="Albert Sans"/>
              <a:sym typeface="Albert Sans"/>
            </a:endParaRPr>
          </a:p>
          <a:p>
            <a:pPr indent="-317500" lvl="0" marL="457200" rtl="0" algn="l">
              <a:spcBef>
                <a:spcPts val="0"/>
              </a:spcBef>
              <a:spcAft>
                <a:spcPts val="0"/>
              </a:spcAft>
              <a:buClr>
                <a:schemeClr val="dk1"/>
              </a:buClr>
              <a:buSzPts val="1400"/>
              <a:buFont typeface="Albert Sans"/>
              <a:buChar char="●"/>
            </a:pPr>
            <a:r>
              <a:rPr lang="en">
                <a:latin typeface="Albert Sans"/>
                <a:ea typeface="Albert Sans"/>
                <a:cs typeface="Albert Sans"/>
                <a:sym typeface="Albert Sans"/>
              </a:rPr>
              <a:t>Created boolean features indicating whether key IDs (</a:t>
            </a:r>
            <a:r>
              <a:rPr b="1" lang="en">
                <a:solidFill>
                  <a:srgbClr val="134F5C"/>
                </a:solidFill>
                <a:highlight>
                  <a:srgbClr val="FFF2CC"/>
                </a:highlight>
                <a:latin typeface="Courier New"/>
                <a:ea typeface="Courier New"/>
                <a:cs typeface="Courier New"/>
                <a:sym typeface="Courier New"/>
              </a:rPr>
              <a:t>task_id</a:t>
            </a:r>
            <a:r>
              <a:rPr lang="en">
                <a:latin typeface="Albert Sans"/>
                <a:ea typeface="Albert Sans"/>
                <a:cs typeface="Albert Sans"/>
                <a:sym typeface="Albert Sans"/>
              </a:rPr>
              <a:t>, </a:t>
            </a:r>
            <a:r>
              <a:rPr b="1" lang="en">
                <a:solidFill>
                  <a:srgbClr val="134F5C"/>
                </a:solidFill>
                <a:highlight>
                  <a:srgbClr val="FFF2CC"/>
                </a:highlight>
                <a:latin typeface="Courier New"/>
                <a:ea typeface="Courier New"/>
                <a:cs typeface="Courier New"/>
                <a:sym typeface="Courier New"/>
              </a:rPr>
              <a:t>adv_prim_id</a:t>
            </a:r>
            <a:r>
              <a:rPr lang="en">
                <a:latin typeface="Albert Sans"/>
                <a:ea typeface="Albert Sans"/>
                <a:cs typeface="Albert Sans"/>
                <a:sym typeface="Albert Sans"/>
              </a:rPr>
              <a:t>, </a:t>
            </a:r>
            <a:r>
              <a:rPr b="1" lang="en">
                <a:solidFill>
                  <a:srgbClr val="134F5C"/>
                </a:solidFill>
                <a:highlight>
                  <a:srgbClr val="FFF2CC"/>
                </a:highlight>
                <a:latin typeface="Courier New"/>
                <a:ea typeface="Courier New"/>
                <a:cs typeface="Courier New"/>
                <a:sym typeface="Courier New"/>
              </a:rPr>
              <a:t>spread_app_id</a:t>
            </a:r>
            <a:r>
              <a:rPr lang="en">
                <a:latin typeface="Albert Sans"/>
                <a:ea typeface="Albert Sans"/>
                <a:cs typeface="Albert Sans"/>
                <a:sym typeface="Albert Sans"/>
              </a:rPr>
              <a:t>) appeared in corresponding ad click, close lists (v001, v002, v003).</a:t>
            </a:r>
            <a:endParaRPr>
              <a:solidFill>
                <a:schemeClr val="dk1"/>
              </a:solidFill>
              <a:latin typeface="Albert Sans"/>
              <a:ea typeface="Albert Sans"/>
              <a:cs typeface="Albert Sans"/>
              <a:sym typeface="Albert Sans"/>
            </a:endParaRPr>
          </a:p>
          <a:p>
            <a:pPr indent="-317500" lvl="0" marL="457200" rtl="0" algn="l">
              <a:spcBef>
                <a:spcPts val="0"/>
              </a:spcBef>
              <a:spcAft>
                <a:spcPts val="0"/>
              </a:spcAft>
              <a:buClr>
                <a:schemeClr val="dk1"/>
              </a:buClr>
              <a:buSzPts val="1400"/>
              <a:buFont typeface="Albert Sans"/>
              <a:buChar char="●"/>
            </a:pPr>
            <a:r>
              <a:rPr lang="en">
                <a:solidFill>
                  <a:schemeClr val="dk1"/>
                </a:solidFill>
                <a:latin typeface="Albert Sans"/>
                <a:ea typeface="Albert Sans"/>
                <a:cs typeface="Albert Sans"/>
                <a:sym typeface="Albert Sans"/>
              </a:rPr>
              <a:t>209 unique news interest categories (</a:t>
            </a:r>
            <a:r>
              <a:rPr b="1" lang="en">
                <a:solidFill>
                  <a:srgbClr val="134F5C"/>
                </a:solidFill>
                <a:highlight>
                  <a:srgbClr val="FFF2CC"/>
                </a:highlight>
                <a:latin typeface="Courier New"/>
                <a:ea typeface="Courier New"/>
                <a:cs typeface="Courier New"/>
                <a:sym typeface="Courier New"/>
              </a:rPr>
              <a:t>u_newsCatInterestsST</a:t>
            </a:r>
            <a:r>
              <a:rPr lang="en">
                <a:solidFill>
                  <a:srgbClr val="008000"/>
                </a:solidFill>
                <a:highlight>
                  <a:srgbClr val="F7F7F7"/>
                </a:highlight>
                <a:latin typeface="Courier New"/>
                <a:ea typeface="Courier New"/>
                <a:cs typeface="Courier New"/>
                <a:sym typeface="Courier New"/>
              </a:rPr>
              <a:t>)</a:t>
            </a:r>
            <a:r>
              <a:rPr lang="en">
                <a:solidFill>
                  <a:schemeClr val="dk1"/>
                </a:solidFill>
                <a:latin typeface="Albert Sans"/>
                <a:ea typeface="Albert Sans"/>
                <a:cs typeface="Albert Sans"/>
                <a:sym typeface="Albert Sans"/>
              </a:rPr>
              <a:t> - too many for one hot encoding, thus top-k selection</a:t>
            </a:r>
            <a:endParaRPr>
              <a:solidFill>
                <a:schemeClr val="dk1"/>
              </a:solidFill>
              <a:latin typeface="Albert Sans"/>
              <a:ea typeface="Albert Sans"/>
              <a:cs typeface="Albert Sans"/>
              <a:sym typeface="Albert Sans"/>
            </a:endParaRPr>
          </a:p>
          <a:p>
            <a:pPr indent="-317500" lvl="1" marL="914400" rtl="0" algn="l">
              <a:spcBef>
                <a:spcPts val="0"/>
              </a:spcBef>
              <a:spcAft>
                <a:spcPts val="0"/>
              </a:spcAft>
              <a:buClr>
                <a:schemeClr val="dk1"/>
              </a:buClr>
              <a:buSzPts val="1400"/>
              <a:buFont typeface="Albert Sans"/>
              <a:buChar char="○"/>
            </a:pPr>
            <a:r>
              <a:rPr lang="en">
                <a:solidFill>
                  <a:schemeClr val="dk1"/>
                </a:solidFill>
                <a:latin typeface="Albert Sans"/>
                <a:ea typeface="Albert Sans"/>
                <a:cs typeface="Albert Sans"/>
                <a:sym typeface="Albert Sans"/>
              </a:rPr>
              <a:t>K = 70 captures 90% of the information</a:t>
            </a:r>
            <a:endParaRPr>
              <a:solidFill>
                <a:schemeClr val="dk1"/>
              </a:solidFill>
              <a:latin typeface="Albert Sans"/>
              <a:ea typeface="Albert Sans"/>
              <a:cs typeface="Albert Sans"/>
              <a:sym typeface="Albert Sans"/>
            </a:endParaRPr>
          </a:p>
        </p:txBody>
      </p:sp>
      <p:sp>
        <p:nvSpPr>
          <p:cNvPr id="491" name="Google Shape;491;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73"/>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CTR vs Demographics &amp;</a:t>
            </a:r>
            <a:r>
              <a:rPr lang="en"/>
              <a:t> CTR vs Refresh_Times</a:t>
            </a:r>
            <a:endParaRPr/>
          </a:p>
        </p:txBody>
      </p:sp>
      <p:pic>
        <p:nvPicPr>
          <p:cNvPr id="497" name="Google Shape;497;p73"/>
          <p:cNvPicPr preferRelativeResize="0"/>
          <p:nvPr/>
        </p:nvPicPr>
        <p:blipFill>
          <a:blip r:embed="rId3">
            <a:alphaModFix/>
          </a:blip>
          <a:stretch>
            <a:fillRect/>
          </a:stretch>
        </p:blipFill>
        <p:spPr>
          <a:xfrm>
            <a:off x="305050" y="1878526"/>
            <a:ext cx="3851300" cy="1925650"/>
          </a:xfrm>
          <a:prstGeom prst="rect">
            <a:avLst/>
          </a:prstGeom>
          <a:noFill/>
          <a:ln>
            <a:noFill/>
          </a:ln>
        </p:spPr>
      </p:pic>
      <p:pic>
        <p:nvPicPr>
          <p:cNvPr id="498" name="Google Shape;498;p73"/>
          <p:cNvPicPr preferRelativeResize="0"/>
          <p:nvPr/>
        </p:nvPicPr>
        <p:blipFill>
          <a:blip r:embed="rId4">
            <a:alphaModFix/>
          </a:blip>
          <a:stretch>
            <a:fillRect/>
          </a:stretch>
        </p:blipFill>
        <p:spPr>
          <a:xfrm>
            <a:off x="4386871" y="1878612"/>
            <a:ext cx="3851300" cy="1925676"/>
          </a:xfrm>
          <a:prstGeom prst="rect">
            <a:avLst/>
          </a:prstGeom>
          <a:noFill/>
          <a:ln>
            <a:noFill/>
          </a:ln>
        </p:spPr>
      </p:pic>
      <p:sp>
        <p:nvSpPr>
          <p:cNvPr id="499" name="Google Shape;499;p73"/>
          <p:cNvSpPr/>
          <p:nvPr/>
        </p:nvSpPr>
        <p:spPr>
          <a:xfrm>
            <a:off x="538375" y="3571875"/>
            <a:ext cx="176700" cy="105300"/>
          </a:xfrm>
          <a:prstGeom prst="rect">
            <a:avLst/>
          </a:prstGeom>
          <a:solidFill>
            <a:srgbClr val="FFFA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00" name="Google Shape;500;p73"/>
          <p:cNvSpPr/>
          <p:nvPr/>
        </p:nvSpPr>
        <p:spPr>
          <a:xfrm>
            <a:off x="1833775" y="3571875"/>
            <a:ext cx="176700" cy="105300"/>
          </a:xfrm>
          <a:prstGeom prst="rect">
            <a:avLst/>
          </a:prstGeom>
          <a:solidFill>
            <a:srgbClr val="FFFA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01" name="Google Shape;501;p73"/>
          <p:cNvSpPr/>
          <p:nvPr/>
        </p:nvSpPr>
        <p:spPr>
          <a:xfrm>
            <a:off x="3129175" y="3571875"/>
            <a:ext cx="176700" cy="105300"/>
          </a:xfrm>
          <a:prstGeom prst="rect">
            <a:avLst/>
          </a:prstGeom>
          <a:solidFill>
            <a:srgbClr val="FFFA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02" name="Google Shape;502;p73"/>
          <p:cNvSpPr/>
          <p:nvPr/>
        </p:nvSpPr>
        <p:spPr>
          <a:xfrm>
            <a:off x="4424575" y="3571875"/>
            <a:ext cx="176700" cy="105300"/>
          </a:xfrm>
          <a:prstGeom prst="rect">
            <a:avLst/>
          </a:prstGeom>
          <a:solidFill>
            <a:srgbClr val="FFFAF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03" name="Google Shape;503;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4" name="Google Shape;504;p73"/>
          <p:cNvSpPr/>
          <p:nvPr/>
        </p:nvSpPr>
        <p:spPr>
          <a:xfrm>
            <a:off x="607800" y="2636389"/>
            <a:ext cx="166200" cy="105300"/>
          </a:xfrm>
          <a:prstGeom prst="rect">
            <a:avLst/>
          </a:prstGeom>
          <a:solidFill>
            <a:srgbClr val="FFFAF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05" name="Google Shape;505;p73"/>
          <p:cNvSpPr/>
          <p:nvPr/>
        </p:nvSpPr>
        <p:spPr>
          <a:xfrm>
            <a:off x="1626975" y="3411909"/>
            <a:ext cx="166200" cy="105300"/>
          </a:xfrm>
          <a:prstGeom prst="rect">
            <a:avLst/>
          </a:prstGeom>
          <a:solidFill>
            <a:srgbClr val="FFFAF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06" name="Google Shape;506;p73"/>
          <p:cNvSpPr/>
          <p:nvPr/>
        </p:nvSpPr>
        <p:spPr>
          <a:xfrm>
            <a:off x="2663900" y="3411909"/>
            <a:ext cx="166200" cy="105300"/>
          </a:xfrm>
          <a:prstGeom prst="rect">
            <a:avLst/>
          </a:prstGeom>
          <a:solidFill>
            <a:srgbClr val="FFFAF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07" name="Google Shape;507;p73"/>
          <p:cNvSpPr/>
          <p:nvPr/>
        </p:nvSpPr>
        <p:spPr>
          <a:xfrm>
            <a:off x="3684688" y="3411909"/>
            <a:ext cx="166200" cy="105300"/>
          </a:xfrm>
          <a:prstGeom prst="rect">
            <a:avLst/>
          </a:prstGeom>
          <a:solidFill>
            <a:srgbClr val="FFFAF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508" name="Google Shape;508;p73"/>
          <p:cNvSpPr/>
          <p:nvPr/>
        </p:nvSpPr>
        <p:spPr>
          <a:xfrm>
            <a:off x="615042" y="3437212"/>
            <a:ext cx="166200" cy="105300"/>
          </a:xfrm>
          <a:prstGeom prst="rect">
            <a:avLst/>
          </a:prstGeom>
          <a:solidFill>
            <a:srgbClr val="FFFAF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Tree>
  </p:cSld>
  <p:clrMapOvr>
    <a:masterClrMapping/>
  </p:clrMapOvr>
</p:sld>
</file>

<file path=ppt/theme/theme1.xml><?xml version="1.0" encoding="utf-8"?>
<a:theme xmlns:a="http://schemas.openxmlformats.org/drawingml/2006/main" xmlns:r="http://schemas.openxmlformats.org/officeDocument/2006/relationships" name="Lead Funnel by Slidesgo">
  <a:themeElements>
    <a:clrScheme name="Simple Light">
      <a:dk1>
        <a:srgbClr val="15110E"/>
      </a:dk1>
      <a:lt1>
        <a:srgbClr val="FFFAF6"/>
      </a:lt1>
      <a:dk2>
        <a:srgbClr val="C2E5F5"/>
      </a:dk2>
      <a:lt2>
        <a:srgbClr val="5296B8"/>
      </a:lt2>
      <a:accent1>
        <a:srgbClr val="135669"/>
      </a:accent1>
      <a:accent2>
        <a:srgbClr val="FFFFFF"/>
      </a:accent2>
      <a:accent3>
        <a:srgbClr val="FFFFFF"/>
      </a:accent3>
      <a:accent4>
        <a:srgbClr val="FFFFFF"/>
      </a:accent4>
      <a:accent5>
        <a:srgbClr val="FFFFFF"/>
      </a:accent5>
      <a:accent6>
        <a:srgbClr val="FFFFFF"/>
      </a:accent6>
      <a:hlink>
        <a:srgbClr val="1511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ad Funnel by Slidesgo">
  <a:themeElements>
    <a:clrScheme name="Simple Light">
      <a:dk1>
        <a:srgbClr val="15110E"/>
      </a:dk1>
      <a:lt1>
        <a:srgbClr val="FFFAF6"/>
      </a:lt1>
      <a:dk2>
        <a:srgbClr val="C2E5F5"/>
      </a:dk2>
      <a:lt2>
        <a:srgbClr val="5296B8"/>
      </a:lt2>
      <a:accent1>
        <a:srgbClr val="135669"/>
      </a:accent1>
      <a:accent2>
        <a:srgbClr val="FFFFFF"/>
      </a:accent2>
      <a:accent3>
        <a:srgbClr val="FFFFFF"/>
      </a:accent3>
      <a:accent4>
        <a:srgbClr val="FFFFFF"/>
      </a:accent4>
      <a:accent5>
        <a:srgbClr val="FFFFFF"/>
      </a:accent5>
      <a:accent6>
        <a:srgbClr val="FFFFFF"/>
      </a:accent6>
      <a:hlink>
        <a:srgbClr val="1511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