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79" r:id="rId4"/>
    <p:sldId id="281" r:id="rId5"/>
    <p:sldId id="290" r:id="rId6"/>
    <p:sldId id="289" r:id="rId7"/>
    <p:sldId id="282" r:id="rId8"/>
    <p:sldId id="268" r:id="rId9"/>
    <p:sldId id="283" r:id="rId10"/>
    <p:sldId id="285" r:id="rId11"/>
    <p:sldId id="286" r:id="rId12"/>
    <p:sldId id="287" r:id="rId13"/>
    <p:sldId id="288" r:id="rId14"/>
    <p:sldId id="284" r:id="rId15"/>
    <p:sldId id="273" r:id="rId16"/>
    <p:sldId id="280" r:id="rId17"/>
    <p:sldId id="258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50" d="100"/>
          <a:sy n="50" d="100"/>
        </p:scale>
        <p:origin x="62" y="21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DBE4C-6AB6-4BA2-57FC-DAA548B1B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BD71E1-485B-5A3F-6BFD-901DD9975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4F3470-ED75-1FCE-400A-CE4FD15A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EDB440-E2F2-A3AD-EAE3-8D2CAC361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AD203-252F-3B44-826A-D97DA073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529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584F8-4D17-47BF-D4CC-8888B16AD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109540-7630-B9D2-59C0-B8FAB9B02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5FBB7B-3747-2429-2914-FA4A66E43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591B34-194E-5CD2-3780-134C04FE5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A79E2D-9A11-7D77-45A7-3ABFFCF68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83C160-2ED1-7E77-5607-F4D21832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83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57D39-EE8C-8E9A-B4A8-6FAC292DD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8CC399-EA96-04FA-9607-A3EB8F981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8C4135-1F23-6958-4EAF-69B463F24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FD826D-9F31-BE1A-50B0-4789C77C0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71AA0A-E658-C628-177F-C5854C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01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9FB527-B31C-BAA1-6530-3485395A98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33E080-4B0B-2411-780B-ABCB9D6AE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77F8BB-E7F2-2856-C0AD-FD9836A66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A0D645-8DBA-26F1-14BA-A3FBA0A9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7500E0-7D34-6A87-39BF-A960B573E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273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635A8-239B-AF02-1BD0-F11A92F8F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8CEC23-52EB-9C6D-1837-F5CB942E8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33D75-5DA6-1B48-E245-8E3857A64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05C966-478A-EB11-4FCD-A00BF979E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2E2233-5BE8-DE57-FE65-B8D2D6E3C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40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C84C5-5CE2-2708-C895-634D7E17A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01B3B8-18F1-8FF8-0468-798D2572F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F6B78E-90C5-518E-37C9-F7A5E334A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A64458-618B-26A3-68FF-4E112BF12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3CEB34-0AF1-4011-9376-0E8AF163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74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B325C-C04C-CED1-CA15-507D6632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14FBF-5C46-0405-1125-2A926B3F0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F5BC3C-CD15-2944-A191-E13B9C0C0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167CC-9991-E8C9-84DA-190F0C44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A0C366-6D15-B0CF-CB9D-BDDF1E9F1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DE4103-0B93-E186-CE02-1ED164D8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04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76AD1-979E-402F-E9F1-5A3ECDBE9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8870D1-2DAE-DC06-4FA8-0D3B61D58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EDA8C3-91DD-F2D3-0E49-598CEB497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7E78C7-595E-BE56-4D77-81FC14219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68ABE3-4069-9FF3-C6F8-3EA08D234A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2955B4-8C2B-C888-4268-ADE80685B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AB6CE3-0E3C-A1A1-AA0E-03E96E6F3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FEB185-C8CA-042E-E1B7-4B98AB77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64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D0620-B5AB-83D3-52D3-2F409BD9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C68FB4-81E1-E60C-DC76-089908007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0E8393-4389-0536-FFF8-C97A36FC3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DF9DD9-583A-C280-CC96-5F83BEA0D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155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E1F8B1-FE97-EBDD-586C-427AC770AA0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A14D8B-51E1-F074-3EA5-355980A3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BE1A9C-5DA1-0E03-470E-5084EB48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206011-375F-0349-6281-DF92B571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35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E1F8B1-FE97-EBDD-586C-427AC770AA0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A14D8B-51E1-F074-3EA5-355980A3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BE1A9C-5DA1-0E03-470E-5084EB48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206011-375F-0349-6281-DF92B571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15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DFC04-71E8-CE79-C70A-969F15B4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6D804F-014B-F5DB-06B1-6931CC231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1CB576-98E5-D082-9FDA-7188A503A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1AEBDA-89D8-E4DD-252A-2C2B7EA7C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FC1B2A-0F3A-CCC3-CFF4-0667D0195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8FA124-8081-9889-3E89-EAF00E8C7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69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57034A-7644-C986-9AB7-1881E867E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A744D4-17D8-0666-66EC-9368DD65F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44947-220B-A9D8-71B8-AE97F4F31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F6A0F-3B97-4D8F-957A-977AD0ADBB82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7D3C01-4B9B-3D7B-D06B-9E317A8DEF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122AF7-5B72-5003-E0B6-54EF57E06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75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62373B2-4EA6-2CDE-D075-EDEFFD2298F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2E6418-A16C-3DF2-FEBE-6A4F1CE1DB26}"/>
              </a:ext>
            </a:extLst>
          </p:cNvPr>
          <p:cNvSpPr txBox="1"/>
          <p:nvPr/>
        </p:nvSpPr>
        <p:spPr>
          <a:xfrm>
            <a:off x="686816" y="2767280"/>
            <a:ext cx="34396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 err="1">
                <a:solidFill>
                  <a:schemeClr val="bg1"/>
                </a:solidFill>
              </a:rPr>
              <a:t>todolist</a:t>
            </a:r>
            <a:endParaRPr lang="ko-KR" altLang="en-US" sz="8000" b="1" dirty="0">
              <a:solidFill>
                <a:schemeClr val="bg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A958869-71E3-0225-E243-1E0EE24BAAAC}"/>
              </a:ext>
            </a:extLst>
          </p:cNvPr>
          <p:cNvCxnSpPr>
            <a:cxnSpLocks/>
          </p:cNvCxnSpPr>
          <p:nvPr/>
        </p:nvCxnSpPr>
        <p:spPr>
          <a:xfrm>
            <a:off x="686816" y="2464420"/>
            <a:ext cx="11505184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F849161-DC9F-855D-AA0D-D60E10DB2496}"/>
              </a:ext>
            </a:extLst>
          </p:cNvPr>
          <p:cNvSpPr txBox="1"/>
          <p:nvPr/>
        </p:nvSpPr>
        <p:spPr>
          <a:xfrm>
            <a:off x="686816" y="4208912"/>
            <a:ext cx="173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Learn &amp; run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754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930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요구사항 분석 및 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7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5CBE1A-8869-B821-E157-16ABB3236313}"/>
              </a:ext>
            </a:extLst>
          </p:cNvPr>
          <p:cNvSpPr txBox="1"/>
          <p:nvPr/>
        </p:nvSpPr>
        <p:spPr>
          <a:xfrm>
            <a:off x="1718718" y="881809"/>
            <a:ext cx="15263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시퀀스 다이어그램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BE29DB-80ED-9E81-1A90-F66C25201A37}"/>
              </a:ext>
            </a:extLst>
          </p:cNvPr>
          <p:cNvSpPr txBox="1"/>
          <p:nvPr/>
        </p:nvSpPr>
        <p:spPr>
          <a:xfrm>
            <a:off x="1446457" y="3468001"/>
            <a:ext cx="893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+mj-ea"/>
                <a:ea typeface="+mj-ea"/>
              </a:rPr>
              <a:t>둘째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907866-4D68-7EFC-DE5B-426635F20821}"/>
              </a:ext>
            </a:extLst>
          </p:cNvPr>
          <p:cNvSpPr txBox="1"/>
          <p:nvPr/>
        </p:nvSpPr>
        <p:spPr>
          <a:xfrm>
            <a:off x="1446455" y="5052862"/>
            <a:ext cx="893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+mj-ea"/>
                <a:ea typeface="+mj-ea"/>
              </a:rPr>
              <a:t>셋째</a:t>
            </a:r>
          </a:p>
        </p:txBody>
      </p:sp>
      <p:pic>
        <p:nvPicPr>
          <p:cNvPr id="3" name="그림 2" descr="텍스트, 도표, 스크린샷, 번호이(가) 표시된 사진&#10;&#10;자동 생성된 설명">
            <a:extLst>
              <a:ext uri="{FF2B5EF4-FFF2-40B4-BE49-F238E27FC236}">
                <a16:creationId xmlns:a16="http://schemas.microsoft.com/office/drawing/2014/main" id="{93B950A9-3075-055D-A107-63ADEA305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297" y="775168"/>
            <a:ext cx="6001588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295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930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요구사항 분석 및 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7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5CBE1A-8869-B821-E157-16ABB3236313}"/>
              </a:ext>
            </a:extLst>
          </p:cNvPr>
          <p:cNvSpPr txBox="1"/>
          <p:nvPr/>
        </p:nvSpPr>
        <p:spPr>
          <a:xfrm>
            <a:off x="1718718" y="881809"/>
            <a:ext cx="15263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시퀀스 다이어그램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BE29DB-80ED-9E81-1A90-F66C25201A37}"/>
              </a:ext>
            </a:extLst>
          </p:cNvPr>
          <p:cNvSpPr txBox="1"/>
          <p:nvPr/>
        </p:nvSpPr>
        <p:spPr>
          <a:xfrm>
            <a:off x="1446457" y="3468001"/>
            <a:ext cx="893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+mj-ea"/>
                <a:ea typeface="+mj-ea"/>
              </a:rPr>
              <a:t>둘째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907866-4D68-7EFC-DE5B-426635F20821}"/>
              </a:ext>
            </a:extLst>
          </p:cNvPr>
          <p:cNvSpPr txBox="1"/>
          <p:nvPr/>
        </p:nvSpPr>
        <p:spPr>
          <a:xfrm>
            <a:off x="1446455" y="5052862"/>
            <a:ext cx="893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+mj-ea"/>
                <a:ea typeface="+mj-ea"/>
              </a:rPr>
              <a:t>셋째</a:t>
            </a:r>
          </a:p>
        </p:txBody>
      </p:sp>
      <p:pic>
        <p:nvPicPr>
          <p:cNvPr id="3" name="그림 2" descr="텍스트, 도표, 번호, 라인이(가) 표시된 사진&#10;&#10;자동 생성된 설명">
            <a:extLst>
              <a:ext uri="{FF2B5EF4-FFF2-40B4-BE49-F238E27FC236}">
                <a16:creationId xmlns:a16="http://schemas.microsoft.com/office/drawing/2014/main" id="{D43DAE7F-AF10-228D-FE2F-1769DC222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787" y="797027"/>
            <a:ext cx="4105848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735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930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요구사항 분석 및 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7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5CBE1A-8869-B821-E157-16ABB3236313}"/>
              </a:ext>
            </a:extLst>
          </p:cNvPr>
          <p:cNvSpPr txBox="1"/>
          <p:nvPr/>
        </p:nvSpPr>
        <p:spPr>
          <a:xfrm>
            <a:off x="1718718" y="881809"/>
            <a:ext cx="15263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시퀀스 다이어그램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BE29DB-80ED-9E81-1A90-F66C25201A37}"/>
              </a:ext>
            </a:extLst>
          </p:cNvPr>
          <p:cNvSpPr txBox="1"/>
          <p:nvPr/>
        </p:nvSpPr>
        <p:spPr>
          <a:xfrm>
            <a:off x="1446457" y="3468001"/>
            <a:ext cx="893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+mj-ea"/>
                <a:ea typeface="+mj-ea"/>
              </a:rPr>
              <a:t>둘째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907866-4D68-7EFC-DE5B-426635F20821}"/>
              </a:ext>
            </a:extLst>
          </p:cNvPr>
          <p:cNvSpPr txBox="1"/>
          <p:nvPr/>
        </p:nvSpPr>
        <p:spPr>
          <a:xfrm>
            <a:off x="1446455" y="5052862"/>
            <a:ext cx="893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+mj-ea"/>
                <a:ea typeface="+mj-ea"/>
              </a:rPr>
              <a:t>셋째</a:t>
            </a:r>
          </a:p>
        </p:txBody>
      </p:sp>
      <p:pic>
        <p:nvPicPr>
          <p:cNvPr id="3" name="그림 2" descr="텍스트, 번호, 도표, 라인이(가) 표시된 사진&#10;&#10;자동 생성된 설명">
            <a:extLst>
              <a:ext uri="{FF2B5EF4-FFF2-40B4-BE49-F238E27FC236}">
                <a16:creationId xmlns:a16="http://schemas.microsoft.com/office/drawing/2014/main" id="{64FC880C-9E39-7561-259D-27AFB5312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759" y="1431296"/>
            <a:ext cx="8378482" cy="407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302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930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요구사항 분석 및 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7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5CBE1A-8869-B821-E157-16ABB3236313}"/>
              </a:ext>
            </a:extLst>
          </p:cNvPr>
          <p:cNvSpPr txBox="1"/>
          <p:nvPr/>
        </p:nvSpPr>
        <p:spPr>
          <a:xfrm>
            <a:off x="1718718" y="881809"/>
            <a:ext cx="15263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시퀀스 다이어그램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BE29DB-80ED-9E81-1A90-F66C25201A37}"/>
              </a:ext>
            </a:extLst>
          </p:cNvPr>
          <p:cNvSpPr txBox="1"/>
          <p:nvPr/>
        </p:nvSpPr>
        <p:spPr>
          <a:xfrm>
            <a:off x="1446457" y="3468001"/>
            <a:ext cx="893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+mj-ea"/>
                <a:ea typeface="+mj-ea"/>
              </a:rPr>
              <a:t>둘째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907866-4D68-7EFC-DE5B-426635F20821}"/>
              </a:ext>
            </a:extLst>
          </p:cNvPr>
          <p:cNvSpPr txBox="1"/>
          <p:nvPr/>
        </p:nvSpPr>
        <p:spPr>
          <a:xfrm>
            <a:off x="1446455" y="5052862"/>
            <a:ext cx="893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+mj-ea"/>
                <a:ea typeface="+mj-ea"/>
              </a:rPr>
              <a:t>셋째</a:t>
            </a:r>
          </a:p>
        </p:txBody>
      </p:sp>
      <p:pic>
        <p:nvPicPr>
          <p:cNvPr id="3" name="그림 2" descr="텍스트, 도표, 평행, 번호이(가) 표시된 사진&#10;&#10;자동 생성된 설명">
            <a:extLst>
              <a:ext uri="{FF2B5EF4-FFF2-40B4-BE49-F238E27FC236}">
                <a16:creationId xmlns:a16="http://schemas.microsoft.com/office/drawing/2014/main" id="{D05C0A14-8926-0E6B-1DDE-F2D24D2D1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328" y="816863"/>
            <a:ext cx="7148603" cy="530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54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930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요구사항 분석 및 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7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5CBE1A-8869-B821-E157-16ABB3236313}"/>
              </a:ext>
            </a:extLst>
          </p:cNvPr>
          <p:cNvSpPr txBox="1"/>
          <p:nvPr/>
        </p:nvSpPr>
        <p:spPr>
          <a:xfrm>
            <a:off x="1718718" y="881809"/>
            <a:ext cx="15263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시퀀스 다이어그램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BE29DB-80ED-9E81-1A90-F66C25201A37}"/>
              </a:ext>
            </a:extLst>
          </p:cNvPr>
          <p:cNvSpPr txBox="1"/>
          <p:nvPr/>
        </p:nvSpPr>
        <p:spPr>
          <a:xfrm>
            <a:off x="1446457" y="3468001"/>
            <a:ext cx="893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+mj-ea"/>
                <a:ea typeface="+mj-ea"/>
              </a:rPr>
              <a:t>둘째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907866-4D68-7EFC-DE5B-426635F20821}"/>
              </a:ext>
            </a:extLst>
          </p:cNvPr>
          <p:cNvSpPr txBox="1"/>
          <p:nvPr/>
        </p:nvSpPr>
        <p:spPr>
          <a:xfrm>
            <a:off x="1446455" y="5052862"/>
            <a:ext cx="893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+mj-ea"/>
                <a:ea typeface="+mj-ea"/>
              </a:rPr>
              <a:t>셋째</a:t>
            </a:r>
          </a:p>
        </p:txBody>
      </p:sp>
      <p:pic>
        <p:nvPicPr>
          <p:cNvPr id="3" name="그림 2" descr="텍스트, 도표, 평행, 라인이(가) 표시된 사진&#10;&#10;자동 생성된 설명">
            <a:extLst>
              <a:ext uri="{FF2B5EF4-FFF2-40B4-BE49-F238E27FC236}">
                <a16:creationId xmlns:a16="http://schemas.microsoft.com/office/drawing/2014/main" id="{FABF791F-936F-5559-1ECC-09ED41AA4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328" y="881809"/>
            <a:ext cx="7183105" cy="531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385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138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시연 영상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3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B88513-81E4-5AF4-ACB5-1D91A7F86BDF}"/>
              </a:ext>
            </a:extLst>
          </p:cNvPr>
          <p:cNvSpPr txBox="1"/>
          <p:nvPr/>
        </p:nvSpPr>
        <p:spPr>
          <a:xfrm>
            <a:off x="5094007" y="3441137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  <p:pic>
        <p:nvPicPr>
          <p:cNvPr id="2" name="소공_시연영상">
            <a:hlinkClick r:id="" action="ppaction://media"/>
            <a:extLst>
              <a:ext uri="{FF2B5EF4-FFF2-40B4-BE49-F238E27FC236}">
                <a16:creationId xmlns:a16="http://schemas.microsoft.com/office/drawing/2014/main" id="{B33AB7FF-44BF-BB8C-361B-AA8E280E263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049486" y="44919"/>
            <a:ext cx="4292081" cy="674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53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8459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마무리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92377" y="375058"/>
            <a:ext cx="694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4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CF828576-7B84-088B-DEEB-F9002C696CFA}"/>
              </a:ext>
            </a:extLst>
          </p:cNvPr>
          <p:cNvSpPr txBox="1"/>
          <p:nvPr/>
        </p:nvSpPr>
        <p:spPr>
          <a:xfrm>
            <a:off x="1715370" y="814865"/>
            <a:ext cx="3042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진행하면서 어려웠던 점</a:t>
            </a:r>
            <a:r>
              <a:rPr lang="en-US" altLang="ko-KR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6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느낀점</a:t>
            </a:r>
            <a:endParaRPr lang="ko-KR" altLang="en-US" sz="1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그래픽 6" descr="모임 단색으로 채워진">
            <a:extLst>
              <a:ext uri="{FF2B5EF4-FFF2-40B4-BE49-F238E27FC236}">
                <a16:creationId xmlns:a16="http://schemas.microsoft.com/office/drawing/2014/main" id="{6687EBA6-9CF2-6099-5ADA-341A01EA8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15370" y="2170058"/>
            <a:ext cx="2517884" cy="2517884"/>
          </a:xfrm>
          <a:prstGeom prst="rect">
            <a:avLst/>
          </a:prstGeom>
        </p:spPr>
      </p:pic>
      <p:pic>
        <p:nvPicPr>
          <p:cNvPr id="15" name="그래픽 14" descr="좌뇌 단색으로 채워진">
            <a:extLst>
              <a:ext uri="{FF2B5EF4-FFF2-40B4-BE49-F238E27FC236}">
                <a16:creationId xmlns:a16="http://schemas.microsoft.com/office/drawing/2014/main" id="{4D4F405E-55DB-F7DB-739A-0667FA4D32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72050" y="2305050"/>
            <a:ext cx="2247900" cy="2247900"/>
          </a:xfrm>
          <a:prstGeom prst="rect">
            <a:avLst/>
          </a:prstGeom>
        </p:spPr>
      </p:pic>
      <p:pic>
        <p:nvPicPr>
          <p:cNvPr id="17" name="그래픽 16" descr="네트워크 다이어그램 단색으로 채워진">
            <a:extLst>
              <a:ext uri="{FF2B5EF4-FFF2-40B4-BE49-F238E27FC236}">
                <a16:creationId xmlns:a16="http://schemas.microsoft.com/office/drawing/2014/main" id="{6457EDAB-5994-4667-D970-D58C898841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58746" y="2452687"/>
            <a:ext cx="195262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60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14CC026-170B-D5BA-D332-228F831ABF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9268284-816B-63C7-0C36-2C812D22FC1E}"/>
              </a:ext>
            </a:extLst>
          </p:cNvPr>
          <p:cNvSpPr/>
          <p:nvPr/>
        </p:nvSpPr>
        <p:spPr>
          <a:xfrm>
            <a:off x="3442009" y="2784461"/>
            <a:ext cx="5307981" cy="1289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12F879-45E3-8752-0B37-643434B8A0F4}"/>
              </a:ext>
            </a:extLst>
          </p:cNvPr>
          <p:cNvSpPr txBox="1"/>
          <p:nvPr/>
        </p:nvSpPr>
        <p:spPr>
          <a:xfrm flipH="1">
            <a:off x="3726922" y="2967334"/>
            <a:ext cx="4738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 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20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 descr="스프링클스와 같은 작은 줄로 채워진 원">
            <a:extLst>
              <a:ext uri="{FF2B5EF4-FFF2-40B4-BE49-F238E27FC236}">
                <a16:creationId xmlns:a16="http://schemas.microsoft.com/office/drawing/2014/main" id="{41710828-EC73-D543-F944-51324C00C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467999" y="-1413534"/>
            <a:ext cx="3988575" cy="398857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509161-0BC2-8A21-22DE-F9861A891D66}"/>
              </a:ext>
            </a:extLst>
          </p:cNvPr>
          <p:cNvSpPr/>
          <p:nvPr/>
        </p:nvSpPr>
        <p:spPr>
          <a:xfrm>
            <a:off x="363447" y="335362"/>
            <a:ext cx="5732553" cy="5789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9D9AF3-E4EA-F976-6ECD-F94DB6D9E9D3}"/>
              </a:ext>
            </a:extLst>
          </p:cNvPr>
          <p:cNvSpPr txBox="1"/>
          <p:nvPr/>
        </p:nvSpPr>
        <p:spPr>
          <a:xfrm>
            <a:off x="469659" y="385528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</a:rPr>
              <a:t>목차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C8B7FE-64DA-3101-FDC1-7EA9BB5FDAE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1ECB9D-E48D-40AF-F16A-4D3E9CC9D55A}"/>
              </a:ext>
            </a:extLst>
          </p:cNvPr>
          <p:cNvSpPr txBox="1"/>
          <p:nvPr/>
        </p:nvSpPr>
        <p:spPr>
          <a:xfrm>
            <a:off x="1662406" y="1871175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BDA43A-4581-DBE0-FD7B-5C816476A353}"/>
              </a:ext>
            </a:extLst>
          </p:cNvPr>
          <p:cNvSpPr txBox="1"/>
          <p:nvPr/>
        </p:nvSpPr>
        <p:spPr>
          <a:xfrm>
            <a:off x="2725708" y="1871175"/>
            <a:ext cx="1053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/>
              <a:t>팀  소개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7C7678-80F6-3924-C59D-E33E1CB898EE}"/>
              </a:ext>
            </a:extLst>
          </p:cNvPr>
          <p:cNvSpPr txBox="1"/>
          <p:nvPr/>
        </p:nvSpPr>
        <p:spPr>
          <a:xfrm>
            <a:off x="1619124" y="304205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2B0898-E275-82DD-B9C0-6286BB43A98F}"/>
              </a:ext>
            </a:extLst>
          </p:cNvPr>
          <p:cNvSpPr txBox="1"/>
          <p:nvPr/>
        </p:nvSpPr>
        <p:spPr>
          <a:xfrm>
            <a:off x="2725708" y="3042050"/>
            <a:ext cx="2791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/>
              <a:t>요구사항  분석  및  설계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5F8CCE-B7ED-E5A8-CFF4-99CC36041BD1}"/>
              </a:ext>
            </a:extLst>
          </p:cNvPr>
          <p:cNvSpPr txBox="1"/>
          <p:nvPr/>
        </p:nvSpPr>
        <p:spPr>
          <a:xfrm>
            <a:off x="1609506" y="4212925"/>
            <a:ext cx="38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3EC72C-A8CE-5E15-6859-2C137438EB0E}"/>
              </a:ext>
            </a:extLst>
          </p:cNvPr>
          <p:cNvSpPr txBox="1"/>
          <p:nvPr/>
        </p:nvSpPr>
        <p:spPr>
          <a:xfrm>
            <a:off x="2725708" y="4212925"/>
            <a:ext cx="1292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/>
              <a:t>시연 영상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2C0309-AF1A-4D0F-2E02-EA7BA1E13B5F}"/>
              </a:ext>
            </a:extLst>
          </p:cNvPr>
          <p:cNvSpPr txBox="1"/>
          <p:nvPr/>
        </p:nvSpPr>
        <p:spPr>
          <a:xfrm>
            <a:off x="1604698" y="5383800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380EC8-E2D3-F0BC-E54F-24FF3AA6642C}"/>
              </a:ext>
            </a:extLst>
          </p:cNvPr>
          <p:cNvSpPr txBox="1"/>
          <p:nvPr/>
        </p:nvSpPr>
        <p:spPr>
          <a:xfrm>
            <a:off x="2725708" y="5383800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/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3468662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1099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팀 소개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66634" y="375058"/>
            <a:ext cx="745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1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pic>
        <p:nvPicPr>
          <p:cNvPr id="8" name="그래픽 7" descr="사용자 단색으로 채워진">
            <a:extLst>
              <a:ext uri="{FF2B5EF4-FFF2-40B4-BE49-F238E27FC236}">
                <a16:creationId xmlns:a16="http://schemas.microsoft.com/office/drawing/2014/main" id="{16D99B09-174D-29A3-BC9A-8EA3C1F29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24326" y="2862469"/>
            <a:ext cx="914400" cy="914400"/>
          </a:xfrm>
          <a:prstGeom prst="rect">
            <a:avLst/>
          </a:prstGeom>
        </p:spPr>
      </p:pic>
      <p:pic>
        <p:nvPicPr>
          <p:cNvPr id="9" name="그래픽 8" descr="사용자 단색으로 채워진">
            <a:extLst>
              <a:ext uri="{FF2B5EF4-FFF2-40B4-BE49-F238E27FC236}">
                <a16:creationId xmlns:a16="http://schemas.microsoft.com/office/drawing/2014/main" id="{46EFB64F-E94E-02A9-F138-C4278A75F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1518" y="2862469"/>
            <a:ext cx="914400" cy="914400"/>
          </a:xfrm>
          <a:prstGeom prst="rect">
            <a:avLst/>
          </a:prstGeom>
        </p:spPr>
      </p:pic>
      <p:pic>
        <p:nvPicPr>
          <p:cNvPr id="10" name="그래픽 9" descr="사용자 단색으로 채워진">
            <a:extLst>
              <a:ext uri="{FF2B5EF4-FFF2-40B4-BE49-F238E27FC236}">
                <a16:creationId xmlns:a16="http://schemas.microsoft.com/office/drawing/2014/main" id="{77043F19-620A-5C53-A02E-9BA9264F3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7134" y="2896466"/>
            <a:ext cx="914400" cy="914400"/>
          </a:xfrm>
          <a:prstGeom prst="rect">
            <a:avLst/>
          </a:prstGeom>
        </p:spPr>
      </p:pic>
      <p:pic>
        <p:nvPicPr>
          <p:cNvPr id="11" name="그래픽 10" descr="사용자 단색으로 채워진">
            <a:extLst>
              <a:ext uri="{FF2B5EF4-FFF2-40B4-BE49-F238E27FC236}">
                <a16:creationId xmlns:a16="http://schemas.microsoft.com/office/drawing/2014/main" id="{380D59E8-ECE7-0971-5E43-393601402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3276" y="2866649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7754D0-EBEC-C50A-C987-585151912F47}"/>
              </a:ext>
            </a:extLst>
          </p:cNvPr>
          <p:cNvSpPr txBox="1"/>
          <p:nvPr/>
        </p:nvSpPr>
        <p:spPr>
          <a:xfrm>
            <a:off x="3084997" y="3961534"/>
            <a:ext cx="1793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pc="-150" dirty="0">
                <a:solidFill>
                  <a:schemeClr val="tx1">
                    <a:lumMod val="75000"/>
                  </a:schemeClr>
                </a:solidFill>
              </a:rPr>
              <a:t>202010886 </a:t>
            </a:r>
            <a:r>
              <a:rPr lang="ko-KR" altLang="en-US" spc="-150" dirty="0" err="1">
                <a:solidFill>
                  <a:schemeClr val="tx1">
                    <a:lumMod val="75000"/>
                  </a:schemeClr>
                </a:solidFill>
              </a:rPr>
              <a:t>오소영</a:t>
            </a:r>
            <a:endParaRPr lang="ko-KR" altLang="en-US" sz="1800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790E30-BF76-0F66-873C-1B164907079D}"/>
              </a:ext>
            </a:extLst>
          </p:cNvPr>
          <p:cNvSpPr txBox="1"/>
          <p:nvPr/>
        </p:nvSpPr>
        <p:spPr>
          <a:xfrm>
            <a:off x="822189" y="3961534"/>
            <a:ext cx="1793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pc="-150">
                <a:solidFill>
                  <a:schemeClr val="tx1">
                    <a:lumMod val="75000"/>
                  </a:schemeClr>
                </a:solidFill>
              </a:rPr>
              <a:t>201810927 </a:t>
            </a:r>
            <a:r>
              <a:rPr lang="ko-KR" altLang="en-US" spc="-150" dirty="0" err="1">
                <a:solidFill>
                  <a:schemeClr val="tx1">
                    <a:lumMod val="75000"/>
                  </a:schemeClr>
                </a:solidFill>
              </a:rPr>
              <a:t>김한결</a:t>
            </a:r>
            <a:endParaRPr lang="ko-KR" altLang="en-US" sz="1800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03A046-9C44-C36E-113E-34AEBA18D1DB}"/>
              </a:ext>
            </a:extLst>
          </p:cNvPr>
          <p:cNvSpPr txBox="1"/>
          <p:nvPr/>
        </p:nvSpPr>
        <p:spPr>
          <a:xfrm>
            <a:off x="5219248" y="3967294"/>
            <a:ext cx="20501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pc="-150" dirty="0">
                <a:solidFill>
                  <a:schemeClr val="tx1">
                    <a:lumMod val="75000"/>
                  </a:schemeClr>
                </a:solidFill>
              </a:rPr>
              <a:t>202080058 </a:t>
            </a:r>
            <a:r>
              <a:rPr lang="ko-KR" altLang="en-US" spc="-150" dirty="0" err="1">
                <a:solidFill>
                  <a:schemeClr val="tx1">
                    <a:lumMod val="75000"/>
                  </a:schemeClr>
                </a:solidFill>
              </a:rPr>
              <a:t>응웬반티</a:t>
            </a:r>
            <a:endParaRPr lang="ko-KR" altLang="en-US" sz="1800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B815E2-CD36-594C-EBBE-6CF1B0870CF3}"/>
              </a:ext>
            </a:extLst>
          </p:cNvPr>
          <p:cNvSpPr txBox="1"/>
          <p:nvPr/>
        </p:nvSpPr>
        <p:spPr>
          <a:xfrm>
            <a:off x="7313947" y="3961534"/>
            <a:ext cx="1793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pc="-150" dirty="0">
                <a:solidFill>
                  <a:schemeClr val="tx1">
                    <a:lumMod val="75000"/>
                  </a:schemeClr>
                </a:solidFill>
              </a:rPr>
              <a:t>202115078 </a:t>
            </a:r>
            <a:r>
              <a:rPr lang="ko-KR" altLang="en-US" spc="-150" dirty="0" err="1">
                <a:solidFill>
                  <a:schemeClr val="tx1">
                    <a:lumMod val="75000"/>
                  </a:schemeClr>
                </a:solidFill>
              </a:rPr>
              <a:t>박시아</a:t>
            </a:r>
            <a:endParaRPr lang="ko-KR" altLang="en-US" sz="1800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19" name="그래픽 18" descr="사용자 윤곽선">
            <a:extLst>
              <a:ext uri="{FF2B5EF4-FFF2-40B4-BE49-F238E27FC236}">
                <a16:creationId xmlns:a16="http://schemas.microsoft.com/office/drawing/2014/main" id="{8B5C8970-E322-7601-C63F-CF9FBDB45D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16082" y="2896466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5315B1C-4F36-AD98-0FF5-D4EB03CFE7E3}"/>
              </a:ext>
            </a:extLst>
          </p:cNvPr>
          <p:cNvSpPr txBox="1"/>
          <p:nvPr/>
        </p:nvSpPr>
        <p:spPr>
          <a:xfrm>
            <a:off x="9576753" y="3961534"/>
            <a:ext cx="1793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pc="-150" dirty="0">
                <a:solidFill>
                  <a:schemeClr val="tx1">
                    <a:lumMod val="75000"/>
                  </a:schemeClr>
                </a:solidFill>
              </a:rPr>
              <a:t>201810869 </a:t>
            </a:r>
            <a:r>
              <a:rPr lang="ko-KR" altLang="en-US" spc="-150" dirty="0">
                <a:solidFill>
                  <a:schemeClr val="tx1">
                    <a:lumMod val="75000"/>
                  </a:schemeClr>
                </a:solidFill>
              </a:rPr>
              <a:t>김동현</a:t>
            </a:r>
            <a:endParaRPr lang="ko-KR" altLang="en-US" sz="1800" spc="-15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893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930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요구사항 분석 및 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7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BE29DB-80ED-9E81-1A90-F66C25201A37}"/>
              </a:ext>
            </a:extLst>
          </p:cNvPr>
          <p:cNvSpPr txBox="1"/>
          <p:nvPr/>
        </p:nvSpPr>
        <p:spPr>
          <a:xfrm>
            <a:off x="1446457" y="3468001"/>
            <a:ext cx="893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+mj-ea"/>
                <a:ea typeface="+mj-ea"/>
              </a:rPr>
              <a:t>둘째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907866-4D68-7EFC-DE5B-426635F20821}"/>
              </a:ext>
            </a:extLst>
          </p:cNvPr>
          <p:cNvSpPr txBox="1"/>
          <p:nvPr/>
        </p:nvSpPr>
        <p:spPr>
          <a:xfrm>
            <a:off x="1446455" y="5052862"/>
            <a:ext cx="893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+mj-ea"/>
                <a:ea typeface="+mj-ea"/>
              </a:rPr>
              <a:t>셋째</a:t>
            </a:r>
          </a:p>
        </p:txBody>
      </p:sp>
      <p:pic>
        <p:nvPicPr>
          <p:cNvPr id="3" name="그림 2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8084A336-F11B-A43D-3DAE-C2517097C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664" y="1427544"/>
            <a:ext cx="6068994" cy="4446673"/>
          </a:xfrm>
          <a:prstGeom prst="rect">
            <a:avLst/>
          </a:prstGeom>
        </p:spPr>
      </p:pic>
      <p:pic>
        <p:nvPicPr>
          <p:cNvPr id="12" name="그림 11" descr="텍스트, 스크린샷, 휴대 전화, 운영 체제이(가) 표시된 사진&#10;&#10;자동 생성된 설명">
            <a:extLst>
              <a:ext uri="{FF2B5EF4-FFF2-40B4-BE49-F238E27FC236}">
                <a16:creationId xmlns:a16="http://schemas.microsoft.com/office/drawing/2014/main" id="{BD468138-3D68-D041-9C76-789AC63EA3D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455" y="1427544"/>
            <a:ext cx="3108976" cy="486246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580895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930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요구사항 분석 및 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7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BE29DB-80ED-9E81-1A90-F66C25201A37}"/>
              </a:ext>
            </a:extLst>
          </p:cNvPr>
          <p:cNvSpPr txBox="1"/>
          <p:nvPr/>
        </p:nvSpPr>
        <p:spPr>
          <a:xfrm>
            <a:off x="1446457" y="3468001"/>
            <a:ext cx="893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+mj-ea"/>
                <a:ea typeface="+mj-ea"/>
              </a:rPr>
              <a:t>둘째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907866-4D68-7EFC-DE5B-426635F20821}"/>
              </a:ext>
            </a:extLst>
          </p:cNvPr>
          <p:cNvSpPr txBox="1"/>
          <p:nvPr/>
        </p:nvSpPr>
        <p:spPr>
          <a:xfrm>
            <a:off x="1446455" y="5052862"/>
            <a:ext cx="893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+mj-ea"/>
                <a:ea typeface="+mj-ea"/>
              </a:rPr>
              <a:t>셋째</a:t>
            </a:r>
          </a:p>
        </p:txBody>
      </p:sp>
      <p:pic>
        <p:nvPicPr>
          <p:cNvPr id="3" name="그림 2" descr="텍스트, 폰트, 스크린샷, 번호이(가) 표시된 사진&#10;&#10;자동 생성된 설명">
            <a:extLst>
              <a:ext uri="{FF2B5EF4-FFF2-40B4-BE49-F238E27FC236}">
                <a16:creationId xmlns:a16="http://schemas.microsoft.com/office/drawing/2014/main" id="{C4AEB456-2435-FE3A-1F05-B80FAB143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650" y="2056667"/>
            <a:ext cx="6653349" cy="2571810"/>
          </a:xfrm>
          <a:prstGeom prst="rect">
            <a:avLst/>
          </a:prstGeom>
        </p:spPr>
      </p:pic>
      <p:pic>
        <p:nvPicPr>
          <p:cNvPr id="8" name="그림 7" descr="텍스트, 스크린샷, 휴대 전화, 운영 체제이(가) 표시된 사진&#10;&#10;자동 생성된 설명">
            <a:extLst>
              <a:ext uri="{FF2B5EF4-FFF2-40B4-BE49-F238E27FC236}">
                <a16:creationId xmlns:a16="http://schemas.microsoft.com/office/drawing/2014/main" id="{3AEBF21E-295F-E028-7CA8-300A5C37AB4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534" y="1106357"/>
            <a:ext cx="3388647" cy="53080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520836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930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요구사항 분석 및 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7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BE29DB-80ED-9E81-1A90-F66C25201A37}"/>
              </a:ext>
            </a:extLst>
          </p:cNvPr>
          <p:cNvSpPr txBox="1"/>
          <p:nvPr/>
        </p:nvSpPr>
        <p:spPr>
          <a:xfrm>
            <a:off x="1446457" y="3468001"/>
            <a:ext cx="893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+mj-ea"/>
                <a:ea typeface="+mj-ea"/>
              </a:rPr>
              <a:t>둘째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907866-4D68-7EFC-DE5B-426635F20821}"/>
              </a:ext>
            </a:extLst>
          </p:cNvPr>
          <p:cNvSpPr txBox="1"/>
          <p:nvPr/>
        </p:nvSpPr>
        <p:spPr>
          <a:xfrm>
            <a:off x="1446455" y="5052862"/>
            <a:ext cx="893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+mj-ea"/>
                <a:ea typeface="+mj-ea"/>
              </a:rPr>
              <a:t>셋째</a:t>
            </a:r>
          </a:p>
        </p:txBody>
      </p:sp>
      <p:pic>
        <p:nvPicPr>
          <p:cNvPr id="3" name="그림 2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E71AE089-3FDF-C3E1-8D5E-A39DD7D74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196" y="1594836"/>
            <a:ext cx="6239507" cy="3668328"/>
          </a:xfrm>
          <a:prstGeom prst="rect">
            <a:avLst/>
          </a:prstGeom>
        </p:spPr>
      </p:pic>
      <p:pic>
        <p:nvPicPr>
          <p:cNvPr id="8" name="그림 7" descr="텍스트, 스크린샷, 휴대 전화, 정보기기이(가) 표시된 사진&#10;&#10;자동 생성된 설명">
            <a:extLst>
              <a:ext uri="{FF2B5EF4-FFF2-40B4-BE49-F238E27FC236}">
                <a16:creationId xmlns:a16="http://schemas.microsoft.com/office/drawing/2014/main" id="{5C24AE84-8B8B-7350-09B4-58C4385B7DB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72" y="1461900"/>
            <a:ext cx="2765847" cy="43324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" name="그림 9" descr="텍스트, 스크린샷, 휴대 전화, 정보기기이(가) 표시된 사진&#10;&#10;자동 생성된 설명">
            <a:extLst>
              <a:ext uri="{FF2B5EF4-FFF2-40B4-BE49-F238E27FC236}">
                <a16:creationId xmlns:a16="http://schemas.microsoft.com/office/drawing/2014/main" id="{167296CB-2EE6-676C-A446-E9019D87969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517" y="1461901"/>
            <a:ext cx="2761589" cy="43324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99649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930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요구사항 분석 및 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7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BE29DB-80ED-9E81-1A90-F66C25201A37}"/>
              </a:ext>
            </a:extLst>
          </p:cNvPr>
          <p:cNvSpPr txBox="1"/>
          <p:nvPr/>
        </p:nvSpPr>
        <p:spPr>
          <a:xfrm>
            <a:off x="1446457" y="3468001"/>
            <a:ext cx="893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+mj-ea"/>
                <a:ea typeface="+mj-ea"/>
              </a:rPr>
              <a:t>둘째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907866-4D68-7EFC-DE5B-426635F20821}"/>
              </a:ext>
            </a:extLst>
          </p:cNvPr>
          <p:cNvSpPr txBox="1"/>
          <p:nvPr/>
        </p:nvSpPr>
        <p:spPr>
          <a:xfrm>
            <a:off x="1446455" y="5052862"/>
            <a:ext cx="893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+mj-ea"/>
                <a:ea typeface="+mj-ea"/>
              </a:rPr>
              <a:t>셋째</a:t>
            </a:r>
          </a:p>
        </p:txBody>
      </p:sp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AF44CCD2-0256-BBDA-ACB5-FED2948AC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995" y="1970653"/>
            <a:ext cx="6211592" cy="2610055"/>
          </a:xfrm>
          <a:prstGeom prst="rect">
            <a:avLst/>
          </a:prstGeom>
        </p:spPr>
      </p:pic>
      <p:pic>
        <p:nvPicPr>
          <p:cNvPr id="8" name="그림 7" descr="텍스트, 스크린샷, 휴대 전화, 정보기기이(가) 표시된 사진&#10;&#10;자동 생성된 설명">
            <a:extLst>
              <a:ext uri="{FF2B5EF4-FFF2-40B4-BE49-F238E27FC236}">
                <a16:creationId xmlns:a16="http://schemas.microsoft.com/office/drawing/2014/main" id="{953C914D-3127-744B-C0E7-A98EC295B09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577" y="1220363"/>
            <a:ext cx="3230637" cy="50800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481220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930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요구사항 분석 및 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7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5CBE1A-8869-B821-E157-16ABB3236313}"/>
              </a:ext>
            </a:extLst>
          </p:cNvPr>
          <p:cNvSpPr txBox="1"/>
          <p:nvPr/>
        </p:nvSpPr>
        <p:spPr>
          <a:xfrm>
            <a:off x="1718718" y="881809"/>
            <a:ext cx="15263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클래스 다이어그램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BE29DB-80ED-9E81-1A90-F66C25201A37}"/>
              </a:ext>
            </a:extLst>
          </p:cNvPr>
          <p:cNvSpPr txBox="1"/>
          <p:nvPr/>
        </p:nvSpPr>
        <p:spPr>
          <a:xfrm>
            <a:off x="1446457" y="3468001"/>
            <a:ext cx="893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+mj-ea"/>
                <a:ea typeface="+mj-ea"/>
              </a:rPr>
              <a:t>둘째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907866-4D68-7EFC-DE5B-426635F20821}"/>
              </a:ext>
            </a:extLst>
          </p:cNvPr>
          <p:cNvSpPr txBox="1"/>
          <p:nvPr/>
        </p:nvSpPr>
        <p:spPr>
          <a:xfrm>
            <a:off x="1446455" y="5052862"/>
            <a:ext cx="893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+mj-ea"/>
                <a:ea typeface="+mj-ea"/>
              </a:rPr>
              <a:t>셋째</a:t>
            </a:r>
          </a:p>
        </p:txBody>
      </p:sp>
      <p:pic>
        <p:nvPicPr>
          <p:cNvPr id="3" name="그림 2" descr="텍스트, 도표, 평행, 평면도이(가) 표시된 사진&#10;&#10;자동 생성된 설명">
            <a:extLst>
              <a:ext uri="{FF2B5EF4-FFF2-40B4-BE49-F238E27FC236}">
                <a16:creationId xmlns:a16="http://schemas.microsoft.com/office/drawing/2014/main" id="{32FD89E9-FDC5-6B96-EB4B-DA1E22D9F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778" y="1538509"/>
            <a:ext cx="7224386" cy="43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277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930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요구사항 분석 및 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7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5CBE1A-8869-B821-E157-16ABB3236313}"/>
              </a:ext>
            </a:extLst>
          </p:cNvPr>
          <p:cNvSpPr txBox="1"/>
          <p:nvPr/>
        </p:nvSpPr>
        <p:spPr>
          <a:xfrm>
            <a:off x="1718718" y="881809"/>
            <a:ext cx="15263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시퀀스 다이어그램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BE29DB-80ED-9E81-1A90-F66C25201A37}"/>
              </a:ext>
            </a:extLst>
          </p:cNvPr>
          <p:cNvSpPr txBox="1"/>
          <p:nvPr/>
        </p:nvSpPr>
        <p:spPr>
          <a:xfrm>
            <a:off x="1446457" y="3468001"/>
            <a:ext cx="893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+mj-ea"/>
                <a:ea typeface="+mj-ea"/>
              </a:rPr>
              <a:t>둘째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907866-4D68-7EFC-DE5B-426635F20821}"/>
              </a:ext>
            </a:extLst>
          </p:cNvPr>
          <p:cNvSpPr txBox="1"/>
          <p:nvPr/>
        </p:nvSpPr>
        <p:spPr>
          <a:xfrm>
            <a:off x="1446455" y="5052862"/>
            <a:ext cx="893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+mj-ea"/>
                <a:ea typeface="+mj-ea"/>
              </a:rPr>
              <a:t>셋째</a:t>
            </a:r>
          </a:p>
        </p:txBody>
      </p:sp>
      <p:pic>
        <p:nvPicPr>
          <p:cNvPr id="3" name="그림 2" descr="텍스트, 도표, 평행, 번호이(가) 표시된 사진&#10;&#10;자동 생성된 설명">
            <a:extLst>
              <a:ext uri="{FF2B5EF4-FFF2-40B4-BE49-F238E27FC236}">
                <a16:creationId xmlns:a16="http://schemas.microsoft.com/office/drawing/2014/main" id="{7B6E10CF-4D19-924C-F1D3-768DF81C0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411" y="797027"/>
            <a:ext cx="4085436" cy="544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409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12-1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</TotalTime>
  <Words>150</Words>
  <Application>Microsoft Office PowerPoint</Application>
  <PresentationFormat>와이드스크린</PresentationFormat>
  <Paragraphs>76</Paragraphs>
  <Slides>17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Pretendard</vt:lpstr>
      <vt:lpstr>Pretendard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esteroh@naver.com</cp:lastModifiedBy>
  <cp:revision>65</cp:revision>
  <dcterms:created xsi:type="dcterms:W3CDTF">2022-05-10T00:06:31Z</dcterms:created>
  <dcterms:modified xsi:type="dcterms:W3CDTF">2023-06-20T09:41:49Z</dcterms:modified>
</cp:coreProperties>
</file>