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78" d="100"/>
          <a:sy n="78" d="100"/>
        </p:scale>
        <p:origin x="175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7044" y="4382676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Learn &amp; Run </a:t>
            </a:r>
            <a:r>
              <a:rPr lang="ko-KR" altLang="en-US" sz="2000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AC064-EABB-7FB1-332F-30275059B1DA}"/>
              </a:ext>
            </a:extLst>
          </p:cNvPr>
          <p:cNvSpPr txBox="1"/>
          <p:nvPr/>
        </p:nvSpPr>
        <p:spPr>
          <a:xfrm>
            <a:off x="206477" y="934067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할 일 목록에 작업 추가하기</a:t>
            </a:r>
          </a:p>
        </p:txBody>
      </p:sp>
      <p:pic>
        <p:nvPicPr>
          <p:cNvPr id="10" name="그림 9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FF25A665-67A5-5EC5-967D-09143125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31" y="1194759"/>
            <a:ext cx="7018110" cy="51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0475-3D99-08AD-C6AF-3E55243ABD45}"/>
              </a:ext>
            </a:extLst>
          </p:cNvPr>
          <p:cNvSpPr txBox="1"/>
          <p:nvPr/>
        </p:nvSpPr>
        <p:spPr>
          <a:xfrm>
            <a:off x="167147" y="884901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작업에 대해 알림 설정하기</a:t>
            </a:r>
          </a:p>
        </p:txBody>
      </p:sp>
      <p:pic>
        <p:nvPicPr>
          <p:cNvPr id="10" name="그림 9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A7E4B3CC-305A-F296-22F7-AD0DA942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06" y="1146473"/>
            <a:ext cx="7118555" cy="51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8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450144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오소영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 </a:t>
            </a:r>
            <a:r>
              <a:rPr lang="ko-KR" altLang="en-US" dirty="0"/>
              <a:t>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7044" y="4382676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Learn &amp; Run </a:t>
            </a:r>
            <a:r>
              <a:rPr lang="ko-KR" altLang="en-US" sz="20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615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pic>
        <p:nvPicPr>
          <p:cNvPr id="9" name="그림 8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8667B9CF-1361-B571-B3A9-AF5F0E04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058866"/>
            <a:ext cx="8810787" cy="5269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 </a:t>
            </a:r>
            <a:r>
              <a:rPr lang="ko-KR" altLang="en-US" dirty="0"/>
              <a:t>설계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7044" y="4382676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Learn &amp; Run </a:t>
            </a:r>
            <a:r>
              <a:rPr lang="ko-KR" altLang="en-US" sz="2000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92085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208D5-1107-F457-97B3-5288F26E6FFE}"/>
              </a:ext>
            </a:extLst>
          </p:cNvPr>
          <p:cNvSpPr txBox="1"/>
          <p:nvPr/>
        </p:nvSpPr>
        <p:spPr>
          <a:xfrm>
            <a:off x="226142" y="9768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0" name="그림 9" descr="텍스트, 도표, 평행, 번호이(가) 표시된 사진&#10;&#10;자동 생성된 설명">
            <a:extLst>
              <a:ext uri="{FF2B5EF4-FFF2-40B4-BE49-F238E27FC236}">
                <a16:creationId xmlns:a16="http://schemas.microsoft.com/office/drawing/2014/main" id="{40BA9A74-E921-43CB-384D-1F3F04E1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78" y="911941"/>
            <a:ext cx="4031218" cy="53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AE7C5-6E4F-6F23-85E5-C5A49522B4C8}"/>
              </a:ext>
            </a:extLst>
          </p:cNvPr>
          <p:cNvSpPr txBox="1"/>
          <p:nvPr/>
        </p:nvSpPr>
        <p:spPr>
          <a:xfrm>
            <a:off x="324465" y="95715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pic>
        <p:nvPicPr>
          <p:cNvPr id="10" name="그림 9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EDBD4D55-1CBB-8E24-16E7-EE8D38DB7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5" y="884904"/>
            <a:ext cx="6265909" cy="54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7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2FA3A-1141-3670-1864-C3E4B79C8678}"/>
              </a:ext>
            </a:extLst>
          </p:cNvPr>
          <p:cNvSpPr txBox="1"/>
          <p:nvPr/>
        </p:nvSpPr>
        <p:spPr>
          <a:xfrm>
            <a:off x="235975" y="94389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pic>
        <p:nvPicPr>
          <p:cNvPr id="10" name="그림 9" descr="텍스트, 도표, 번호, 라인이(가) 표시된 사진&#10;&#10;자동 생성된 설명">
            <a:extLst>
              <a:ext uri="{FF2B5EF4-FFF2-40B4-BE49-F238E27FC236}">
                <a16:creationId xmlns:a16="http://schemas.microsoft.com/office/drawing/2014/main" id="{5653896E-9209-F521-BCE3-6A74EFE75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20" y="883496"/>
            <a:ext cx="4294679" cy="54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Learn &amp; Run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E8AAA-8EB8-FF25-E718-E0D8EA399F8C}"/>
              </a:ext>
            </a:extLst>
          </p:cNvPr>
          <p:cNvSpPr/>
          <p:nvPr/>
        </p:nvSpPr>
        <p:spPr bwMode="auto">
          <a:xfrm>
            <a:off x="6813755" y="176981"/>
            <a:ext cx="894735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C93526-2A75-03C3-AA43-E6EE2E43BB7B}"/>
              </a:ext>
            </a:extLst>
          </p:cNvPr>
          <p:cNvSpPr/>
          <p:nvPr/>
        </p:nvSpPr>
        <p:spPr bwMode="auto">
          <a:xfrm>
            <a:off x="6990735" y="452284"/>
            <a:ext cx="639097" cy="1573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7480-7B5B-543A-A394-8FD2904409C4}"/>
              </a:ext>
            </a:extLst>
          </p:cNvPr>
          <p:cNvSpPr txBox="1"/>
          <p:nvPr/>
        </p:nvSpPr>
        <p:spPr>
          <a:xfrm>
            <a:off x="1641987" y="255639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일 목록 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E6CDB-EDD9-A685-DB04-E2BC045C6583}"/>
              </a:ext>
            </a:extLst>
          </p:cNvPr>
          <p:cNvSpPr txBox="1"/>
          <p:nvPr/>
        </p:nvSpPr>
        <p:spPr>
          <a:xfrm>
            <a:off x="6580756" y="117139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시퀀스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4243-0648-12F4-607C-18C37F6929F2}"/>
              </a:ext>
            </a:extLst>
          </p:cNvPr>
          <p:cNvSpPr txBox="1"/>
          <p:nvPr/>
        </p:nvSpPr>
        <p:spPr>
          <a:xfrm>
            <a:off x="6912077" y="413803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V1.0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FA7F8-FD95-6D39-8DC5-5F6CB072447B}"/>
              </a:ext>
            </a:extLst>
          </p:cNvPr>
          <p:cNvSpPr txBox="1"/>
          <p:nvPr/>
        </p:nvSpPr>
        <p:spPr>
          <a:xfrm>
            <a:off x="294968" y="953731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 일 목록 추가하기</a:t>
            </a:r>
          </a:p>
        </p:txBody>
      </p:sp>
      <p:pic>
        <p:nvPicPr>
          <p:cNvPr id="10" name="그림 9" descr="텍스트, 번호, 도표, 라인이(가) 표시된 사진&#10;&#10;자동 생성된 설명">
            <a:extLst>
              <a:ext uri="{FF2B5EF4-FFF2-40B4-BE49-F238E27FC236}">
                <a16:creationId xmlns:a16="http://schemas.microsoft.com/office/drawing/2014/main" id="{B603E71C-C1C9-38AD-A0C9-0AAA69EC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1" y="1344033"/>
            <a:ext cx="8860508" cy="43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6387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5676</TotalTime>
  <Words>128</Words>
  <Application>Microsoft Office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Diagram 설계</vt:lpstr>
      <vt:lpstr>PowerPoint 프레젠테이션</vt:lpstr>
      <vt:lpstr> Sequence Diagram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esteroh@naver.com</cp:lastModifiedBy>
  <cp:revision>501</cp:revision>
  <cp:lastPrinted>2001-07-23T08:42:52Z</cp:lastPrinted>
  <dcterms:created xsi:type="dcterms:W3CDTF">2011-02-22T01:37:12Z</dcterms:created>
  <dcterms:modified xsi:type="dcterms:W3CDTF">2023-06-06T17:06:40Z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