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75" r:id="rId4"/>
    <p:sldId id="276" r:id="rId5"/>
    <p:sldId id="277" r:id="rId6"/>
    <p:sldId id="324" r:id="rId7"/>
    <p:sldId id="344" r:id="rId8"/>
    <p:sldId id="258" r:id="rId9"/>
    <p:sldId id="259" r:id="rId10"/>
    <p:sldId id="281" r:id="rId11"/>
    <p:sldId id="280" r:id="rId12"/>
    <p:sldId id="260" r:id="rId13"/>
    <p:sldId id="294" r:id="rId14"/>
    <p:sldId id="279" r:id="rId15"/>
    <p:sldId id="271" r:id="rId16"/>
    <p:sldId id="270" r:id="rId17"/>
    <p:sldId id="269" r:id="rId18"/>
    <p:sldId id="284" r:id="rId19"/>
    <p:sldId id="286" r:id="rId20"/>
    <p:sldId id="285" r:id="rId21"/>
    <p:sldId id="287" r:id="rId22"/>
    <p:sldId id="299" r:id="rId23"/>
    <p:sldId id="293" r:id="rId24"/>
    <p:sldId id="290" r:id="rId25"/>
    <p:sldId id="288" r:id="rId26"/>
    <p:sldId id="289" r:id="rId27"/>
    <p:sldId id="291" r:id="rId28"/>
    <p:sldId id="292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261" r:id="rId39"/>
    <p:sldId id="333" r:id="rId40"/>
    <p:sldId id="266" r:id="rId41"/>
    <p:sldId id="343" r:id="rId42"/>
    <p:sldId id="345" r:id="rId43"/>
    <p:sldId id="349" r:id="rId44"/>
    <p:sldId id="327" r:id="rId45"/>
    <p:sldId id="328" r:id="rId46"/>
    <p:sldId id="296" r:id="rId47"/>
    <p:sldId id="298" r:id="rId48"/>
    <p:sldId id="334" r:id="rId49"/>
    <p:sldId id="300" r:id="rId50"/>
    <p:sldId id="301" r:id="rId51"/>
    <p:sldId id="346" r:id="rId52"/>
    <p:sldId id="302" r:id="rId53"/>
    <p:sldId id="303" r:id="rId54"/>
    <p:sldId id="335" r:id="rId55"/>
    <p:sldId id="304" r:id="rId56"/>
    <p:sldId id="336" r:id="rId57"/>
    <p:sldId id="337" r:id="rId58"/>
    <p:sldId id="338" r:id="rId59"/>
    <p:sldId id="347" r:id="rId60"/>
    <p:sldId id="348" r:id="rId61"/>
    <p:sldId id="340" r:id="rId62"/>
    <p:sldId id="330" r:id="rId63"/>
    <p:sldId id="331" r:id="rId64"/>
    <p:sldId id="332" r:id="rId65"/>
    <p:sldId id="262" r:id="rId66"/>
    <p:sldId id="305" r:id="rId67"/>
    <p:sldId id="306" r:id="rId68"/>
    <p:sldId id="307" r:id="rId69"/>
    <p:sldId id="308" r:id="rId70"/>
    <p:sldId id="265" r:id="rId71"/>
    <p:sldId id="309" r:id="rId72"/>
    <p:sldId id="350" r:id="rId73"/>
    <p:sldId id="264" r:id="rId74"/>
    <p:sldId id="272" r:id="rId75"/>
    <p:sldId id="273" r:id="rId76"/>
    <p:sldId id="310" r:id="rId77"/>
    <p:sldId id="329" r:id="rId78"/>
    <p:sldId id="311" r:id="rId79"/>
    <p:sldId id="312" r:id="rId80"/>
    <p:sldId id="274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printerSettings" Target="printerSettings/printerSettings1.bin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Saturday, 20 December 14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20 December 14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Saturday, 20 December 14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Saturday, 20 December 14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5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Saturday, 20 December 14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3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Saturday, 20 December 14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Saturday, 20 December 14 г.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Saturday, 20 December 14 г.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Saturday, 20 December 14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4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Saturday, 20 December 14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Saturday, 20 December 14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7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20 December 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agershun/alasql" TargetMode="External"/><Relationship Id="rId3" Type="http://schemas.openxmlformats.org/officeDocument/2006/relationships/hyperlink" Target="http://alasql.org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alasql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JavaScript </a:t>
            </a:r>
            <a:r>
              <a:rPr lang="en-US" dirty="0"/>
              <a:t>SQL Database Library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7733161" cy="27406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User Manual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version </a:t>
            </a:r>
            <a:r>
              <a:rPr lang="en-US" dirty="0" smtClean="0"/>
              <a:t>0.0.35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© 2014 Andrey Gershun</a:t>
            </a:r>
            <a:br>
              <a:rPr lang="en-US" dirty="0" smtClean="0"/>
            </a:br>
            <a:r>
              <a:rPr lang="en-US" dirty="0" err="1" smtClean="0"/>
              <a:t>alasql.org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32747" y="3647789"/>
            <a:ext cx="2375467" cy="2375467"/>
          </a:xfrm>
          <a:prstGeom prst="rect">
            <a:avLst/>
          </a:prstGeom>
          <a:ln/>
          <a:effectLst>
            <a:outerShdw blurRad="358775" dist="139700" dir="2700000" algn="br" rotWithShape="0">
              <a:srgbClr val="000000">
                <a:alpha val="4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7200" spc="-300" dirty="0" err="1" smtClean="0">
                <a:solidFill>
                  <a:schemeClr val="bg1"/>
                </a:solidFill>
              </a:rPr>
              <a:t>à</a:t>
            </a:r>
            <a:r>
              <a:rPr lang="en-US" sz="7200" spc="-300" dirty="0" smtClean="0">
                <a:solidFill>
                  <a:schemeClr val="bg1"/>
                </a:solidFill>
              </a:rPr>
              <a:t> </a:t>
            </a:r>
            <a:r>
              <a:rPr lang="en-US" sz="7200" spc="-300" dirty="0">
                <a:solidFill>
                  <a:schemeClr val="bg1"/>
                </a:solidFill>
              </a:rPr>
              <a:t>la</a:t>
            </a:r>
            <a:br>
              <a:rPr lang="en-US" sz="7200" spc="-300" dirty="0">
                <a:solidFill>
                  <a:schemeClr val="bg1"/>
                </a:solidFill>
              </a:rPr>
            </a:br>
            <a:r>
              <a:rPr lang="en-US" sz="7200" spc="-300" dirty="0" smtClean="0">
                <a:solidFill>
                  <a:schemeClr val="bg1"/>
                </a:solidFill>
              </a:rPr>
              <a:t>SQL</a:t>
            </a:r>
            <a:endParaRPr lang="ru-RU" sz="72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37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Single statement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Query result</a:t>
            </a:r>
          </a:p>
          <a:p>
            <a:pPr lvl="3"/>
            <a:r>
              <a:rPr lang="en-US" dirty="0" smtClean="0"/>
              <a:t>[</a:t>
            </a:r>
            <a:r>
              <a:rPr lang="en-US" dirty="0"/>
              <a:t>{a:1},{a:2}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Number of rows processed</a:t>
            </a:r>
          </a:p>
          <a:p>
            <a:pPr lvl="3"/>
            <a:r>
              <a:rPr lang="en-US" dirty="0" smtClean="0"/>
              <a:t>362</a:t>
            </a:r>
          </a:p>
          <a:p>
            <a:pPr lvl="2"/>
            <a:r>
              <a:rPr lang="en-US" dirty="0" smtClean="0"/>
              <a:t>Number of database object processed (e.g. tables dropped)</a:t>
            </a:r>
          </a:p>
          <a:p>
            <a:pPr lvl="3"/>
            <a:r>
              <a:rPr lang="en-US" dirty="0" smtClean="0"/>
              <a:t>1 / 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Multiple statements</a:t>
            </a:r>
          </a:p>
          <a:p>
            <a:pPr lvl="1"/>
            <a:r>
              <a:rPr lang="en-US" dirty="0" smtClean="0"/>
              <a:t>Separated by semicolon</a:t>
            </a:r>
          </a:p>
          <a:p>
            <a:pPr lvl="2"/>
            <a:r>
              <a:rPr lang="en-US" dirty="0" smtClean="0"/>
              <a:t>“CREATE DATABASE test; USE test1”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Array of return values of each of statements</a:t>
            </a:r>
          </a:p>
          <a:p>
            <a:pPr lvl="3"/>
            <a:r>
              <a:rPr lang="en-US" dirty="0" smtClean="0"/>
              <a:t>[1,0, [{a:1},{a:2}]]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9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Case-Sensitive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Case insensitive</a:t>
            </a:r>
          </a:p>
          <a:p>
            <a:pPr lvl="1"/>
            <a:r>
              <a:rPr lang="en-US" dirty="0" smtClean="0"/>
              <a:t>SQL Keywords (SELECT) </a:t>
            </a:r>
          </a:p>
          <a:p>
            <a:pPr lvl="1"/>
            <a:r>
              <a:rPr lang="en-US" dirty="0"/>
              <a:t>Standard </a:t>
            </a:r>
            <a:r>
              <a:rPr lang="en-US" dirty="0" smtClean="0"/>
              <a:t>functions (LEN)</a:t>
            </a:r>
            <a:endParaRPr lang="en-US" dirty="0"/>
          </a:p>
          <a:p>
            <a:pPr lvl="1"/>
            <a:r>
              <a:rPr lang="en-US" dirty="0" smtClean="0"/>
              <a:t>Aggregators (SUM)</a:t>
            </a:r>
          </a:p>
          <a:p>
            <a:pPr lvl="1"/>
            <a:r>
              <a:rPr lang="en-US" dirty="0" smtClean="0"/>
              <a:t>Engines (INDEXEDDB)</a:t>
            </a:r>
          </a:p>
          <a:p>
            <a:pPr lvl="1"/>
            <a:r>
              <a:rPr lang="en-US" dirty="0" smtClean="0"/>
              <a:t>FROM-functions (TXT)</a:t>
            </a:r>
          </a:p>
          <a:p>
            <a:pPr lvl="1"/>
            <a:r>
              <a:rPr lang="en-US" dirty="0" smtClean="0"/>
              <a:t>INTO-functions (XLSX)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Same:</a:t>
            </a:r>
            <a:endParaRPr lang="en-US" dirty="0"/>
          </a:p>
          <a:p>
            <a:pPr lvl="2"/>
            <a:r>
              <a:rPr lang="en-US" dirty="0" smtClean="0"/>
              <a:t>SELECT * FROM city</a:t>
            </a:r>
          </a:p>
          <a:p>
            <a:pPr lvl="2"/>
            <a:r>
              <a:rPr lang="en-US" dirty="0" smtClean="0"/>
              <a:t>select * from city</a:t>
            </a:r>
          </a:p>
          <a:p>
            <a:pPr lvl="2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Case sensitive</a:t>
            </a:r>
          </a:p>
          <a:p>
            <a:pPr lvl="1"/>
            <a:r>
              <a:rPr lang="en-US" dirty="0" smtClean="0"/>
              <a:t>Database names</a:t>
            </a:r>
          </a:p>
          <a:p>
            <a:pPr lvl="1"/>
            <a:r>
              <a:rPr lang="en-US" dirty="0" smtClean="0"/>
              <a:t>Table names</a:t>
            </a:r>
          </a:p>
          <a:p>
            <a:pPr lvl="1"/>
            <a:r>
              <a:rPr lang="en-US" dirty="0" smtClean="0"/>
              <a:t>Columns</a:t>
            </a:r>
          </a:p>
          <a:p>
            <a:pPr lvl="1"/>
            <a:r>
              <a:rPr lang="en-US" dirty="0" smtClean="0"/>
              <a:t>User-defined functions</a:t>
            </a:r>
          </a:p>
          <a:p>
            <a:pPr lvl="1"/>
            <a:r>
              <a:rPr lang="en-US" dirty="0" smtClean="0"/>
              <a:t>JSON properties and functions</a:t>
            </a:r>
          </a:p>
          <a:p>
            <a:pPr lvl="1"/>
            <a:r>
              <a:rPr lang="en-US" dirty="0" smtClean="0"/>
              <a:t>JavaScript classes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Different:</a:t>
            </a:r>
            <a:endParaRPr lang="en-US" dirty="0"/>
          </a:p>
          <a:p>
            <a:pPr lvl="2"/>
            <a:r>
              <a:rPr lang="en-US" dirty="0"/>
              <a:t>SELECT * FROM city</a:t>
            </a:r>
          </a:p>
          <a:p>
            <a:pPr lvl="2"/>
            <a:r>
              <a:rPr lang="en-US" dirty="0"/>
              <a:t>SELECT * FROM C</a:t>
            </a:r>
            <a:r>
              <a:rPr lang="en-US" dirty="0" smtClean="0"/>
              <a:t>ity</a:t>
            </a:r>
          </a:p>
          <a:p>
            <a:pPr lvl="2"/>
            <a:r>
              <a:rPr lang="en-US" dirty="0"/>
              <a:t>SELECT * FROM </a:t>
            </a:r>
            <a:r>
              <a:rPr lang="en-US" dirty="0" smtClean="0"/>
              <a:t>CITY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TOP / LIMIT FETCH</a:t>
            </a:r>
          </a:p>
          <a:p>
            <a:r>
              <a:rPr lang="en-US" dirty="0"/>
              <a:t>DISTINCT</a:t>
            </a:r>
          </a:p>
          <a:p>
            <a:r>
              <a:rPr lang="en-US" dirty="0" smtClean="0"/>
              <a:t>INTO</a:t>
            </a:r>
          </a:p>
          <a:p>
            <a:r>
              <a:rPr lang="en-US" dirty="0" smtClean="0"/>
              <a:t>FROM</a:t>
            </a:r>
          </a:p>
          <a:p>
            <a:r>
              <a:rPr lang="en-US" dirty="0" smtClean="0"/>
              <a:t>JOIN ON / USING</a:t>
            </a:r>
          </a:p>
          <a:p>
            <a:r>
              <a:rPr lang="en-US" dirty="0" smtClean="0"/>
              <a:t>GROUP BY</a:t>
            </a:r>
          </a:p>
          <a:p>
            <a:r>
              <a:rPr lang="en-US" dirty="0" smtClean="0"/>
              <a:t>HAVING</a:t>
            </a:r>
          </a:p>
          <a:p>
            <a:r>
              <a:rPr lang="en-US" dirty="0" smtClean="0"/>
              <a:t>WHERE</a:t>
            </a:r>
          </a:p>
          <a:p>
            <a:r>
              <a:rPr lang="en-US" dirty="0" smtClean="0"/>
              <a:t>ORDER BY</a:t>
            </a:r>
          </a:p>
          <a:p>
            <a:r>
              <a:rPr lang="en-US" dirty="0" smtClean="0"/>
              <a:t>UNION / INTERSECT / EXCEPT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Value modifiers</a:t>
            </a:r>
          </a:p>
          <a:p>
            <a:pPr lvl="1"/>
            <a:r>
              <a:rPr lang="en-US" sz="2000" dirty="0" smtClean="0"/>
              <a:t>VALUE, COLUMN, ROW, MATRIX …</a:t>
            </a:r>
          </a:p>
          <a:p>
            <a:r>
              <a:rPr lang="en-US" sz="2400" dirty="0" smtClean="0"/>
              <a:t>Columns</a:t>
            </a:r>
          </a:p>
          <a:p>
            <a:pPr lvl="1"/>
            <a:r>
              <a:rPr lang="en-US" sz="2000" dirty="0" err="1" smtClean="0"/>
              <a:t>City.Name</a:t>
            </a:r>
            <a:r>
              <a:rPr lang="en-US" sz="2000" dirty="0" smtClean="0"/>
              <a:t>, City.*, Population AS p</a:t>
            </a:r>
          </a:p>
          <a:p>
            <a:r>
              <a:rPr lang="en-US" sz="2400" dirty="0" smtClean="0"/>
              <a:t>Operators</a:t>
            </a:r>
          </a:p>
          <a:p>
            <a:pPr lvl="1"/>
            <a:r>
              <a:rPr lang="en-US" sz="2000" dirty="0" smtClean="0"/>
              <a:t>w*h+20</a:t>
            </a:r>
          </a:p>
          <a:p>
            <a:r>
              <a:rPr lang="en-US" sz="2400" dirty="0" smtClean="0"/>
              <a:t>Aggregators</a:t>
            </a:r>
          </a:p>
          <a:p>
            <a:pPr lvl="1"/>
            <a:r>
              <a:rPr lang="en-US" sz="2000" dirty="0" smtClean="0"/>
              <a:t>SUM(), COUNT(),..</a:t>
            </a:r>
          </a:p>
          <a:p>
            <a:r>
              <a:rPr lang="en-US" sz="2400" dirty="0" smtClean="0"/>
              <a:t>Function</a:t>
            </a:r>
          </a:p>
          <a:p>
            <a:pPr lvl="1"/>
            <a:r>
              <a:rPr lang="en-US" sz="2000" dirty="0" smtClean="0"/>
              <a:t>LCASE(), LEN(), ..</a:t>
            </a:r>
          </a:p>
        </p:txBody>
      </p:sp>
    </p:spTree>
    <p:extLst>
      <p:ext uri="{BB962C8B-B14F-4D97-AF65-F5344CB8AC3E}">
        <p14:creationId xmlns:p14="http://schemas.microsoft.com/office/powerpoint/2010/main" val="2131120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SELECT By default</a:t>
            </a:r>
          </a:p>
          <a:p>
            <a:pPr lvl="1"/>
            <a:r>
              <a:rPr lang="en-US" dirty="0" smtClean="0"/>
              <a:t>returns array of objects</a:t>
            </a:r>
          </a:p>
          <a:p>
            <a:pPr lvl="1"/>
            <a:r>
              <a:rPr lang="en-US" dirty="0" smtClean="0"/>
              <a:t>[{a:1,b:10},{a:2,b:20}]</a:t>
            </a:r>
          </a:p>
          <a:p>
            <a:r>
              <a:rPr lang="en-US" dirty="0" smtClean="0"/>
              <a:t>SELECT VALUE</a:t>
            </a:r>
          </a:p>
          <a:p>
            <a:pPr lvl="1"/>
            <a:r>
              <a:rPr lang="en-US" dirty="0" smtClean="0"/>
              <a:t>returns first value of first row</a:t>
            </a:r>
          </a:p>
          <a:p>
            <a:pPr lvl="1"/>
            <a:r>
              <a:rPr lang="en-US" dirty="0" smtClean="0"/>
              <a:t>1</a:t>
            </a:r>
          </a:p>
          <a:p>
            <a:r>
              <a:rPr lang="en-US" dirty="0" smtClean="0"/>
              <a:t>SELECT COLUMN</a:t>
            </a:r>
          </a:p>
          <a:p>
            <a:pPr lvl="1"/>
            <a:r>
              <a:rPr lang="en-US" dirty="0" smtClean="0"/>
              <a:t>returns first column from all rows</a:t>
            </a:r>
          </a:p>
          <a:p>
            <a:pPr lvl="1"/>
            <a:r>
              <a:rPr lang="en-US" dirty="0" smtClean="0"/>
              <a:t>[1,2]</a:t>
            </a:r>
          </a:p>
          <a:p>
            <a:r>
              <a:rPr lang="en-US" dirty="0" smtClean="0"/>
              <a:t>SELECT ROW</a:t>
            </a:r>
          </a:p>
          <a:p>
            <a:pPr lvl="1"/>
            <a:r>
              <a:rPr lang="en-US" dirty="0" smtClean="0"/>
              <a:t>returns values of all columns of first row</a:t>
            </a:r>
          </a:p>
          <a:p>
            <a:pPr lvl="1"/>
            <a:r>
              <a:rPr lang="en-US" dirty="0" smtClean="0"/>
              <a:t>[1,10]</a:t>
            </a:r>
          </a:p>
          <a:p>
            <a:r>
              <a:rPr lang="en-US" dirty="0" smtClean="0"/>
              <a:t>SELECT MATRIX</a:t>
            </a:r>
          </a:p>
          <a:p>
            <a:pPr lvl="1"/>
            <a:r>
              <a:rPr lang="en-US" dirty="0" smtClean="0"/>
              <a:t>returns array of arrays</a:t>
            </a:r>
          </a:p>
          <a:p>
            <a:pPr lvl="1"/>
            <a:r>
              <a:rPr lang="en-US" dirty="0" smtClean="0"/>
              <a:t>[[1,10],[2,20]]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Return number of all lines in </a:t>
            </a:r>
            <a:r>
              <a:rPr lang="en-US" dirty="0" err="1" smtClean="0"/>
              <a:t>README.md</a:t>
            </a:r>
            <a:endParaRPr lang="en-US" dirty="0" smtClean="0"/>
          </a:p>
          <a:p>
            <a:pPr lvl="1"/>
            <a:r>
              <a:rPr lang="en-US" dirty="0" smtClean="0"/>
              <a:t>SELECT VALUE COUNT(*) FROM TXT(‘</a:t>
            </a:r>
            <a:r>
              <a:rPr lang="en-US" dirty="0" err="1" smtClean="0"/>
              <a:t>README.md</a:t>
            </a:r>
            <a:r>
              <a:rPr lang="en-US" dirty="0" smtClean="0"/>
              <a:t>’)</a:t>
            </a:r>
          </a:p>
          <a:p>
            <a:endParaRPr lang="en-US" dirty="0" smtClean="0"/>
          </a:p>
          <a:p>
            <a:r>
              <a:rPr lang="en-US" dirty="0" smtClean="0"/>
              <a:t>Return array of arrays:</a:t>
            </a:r>
            <a:endParaRPr lang="en-US" dirty="0"/>
          </a:p>
          <a:p>
            <a:pPr lvl="1"/>
            <a:r>
              <a:rPr lang="en-US" dirty="0" smtClean="0"/>
              <a:t>SELECT MATRIX * FROM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4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Columns</a:t>
            </a:r>
          </a:p>
          <a:p>
            <a:pPr lvl="1"/>
            <a:r>
              <a:rPr lang="en-US" dirty="0" smtClean="0"/>
              <a:t>SELECT size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City.Name</a:t>
            </a:r>
            <a:r>
              <a:rPr lang="en-US" dirty="0" smtClean="0"/>
              <a:t>, </a:t>
            </a:r>
            <a:r>
              <a:rPr lang="en-US" dirty="0" err="1" smtClean="0"/>
              <a:t>City.Population</a:t>
            </a:r>
            <a:endParaRPr lang="en-US" dirty="0" smtClean="0"/>
          </a:p>
          <a:p>
            <a:r>
              <a:rPr lang="en-US" dirty="0" smtClean="0"/>
              <a:t>Expressions</a:t>
            </a:r>
          </a:p>
          <a:p>
            <a:pPr lvl="1"/>
            <a:r>
              <a:rPr lang="en-US" dirty="0" smtClean="0"/>
              <a:t>SELECT LCASE(City), 2+2</a:t>
            </a:r>
          </a:p>
          <a:p>
            <a:r>
              <a:rPr lang="en-US" dirty="0" smtClean="0"/>
              <a:t>Aggregators</a:t>
            </a:r>
          </a:p>
          <a:p>
            <a:pPr lvl="1"/>
            <a:r>
              <a:rPr lang="en-US" dirty="0" smtClean="0"/>
              <a:t>SELECT COUNT(*), SUM(Population)</a:t>
            </a:r>
          </a:p>
          <a:p>
            <a:r>
              <a:rPr lang="en-US" dirty="0" smtClean="0"/>
              <a:t>Alias</a:t>
            </a:r>
          </a:p>
          <a:p>
            <a:pPr lvl="1"/>
            <a:r>
              <a:rPr lang="en-US" dirty="0" smtClean="0"/>
              <a:t>SELECT City+” “+Country AS </a:t>
            </a:r>
            <a:r>
              <a:rPr lang="en-US" dirty="0" err="1" smtClean="0"/>
              <a:t>LongName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columns from table</a:t>
            </a:r>
          </a:p>
          <a:p>
            <a:pPr lvl="1"/>
            <a:r>
              <a:rPr lang="en-US" dirty="0" smtClean="0"/>
              <a:t>SELECT *, City.*</a:t>
            </a:r>
          </a:p>
          <a:p>
            <a:r>
              <a:rPr lang="en-US" dirty="0" smtClean="0"/>
              <a:t>Columns of arrays</a:t>
            </a:r>
          </a:p>
          <a:p>
            <a:pPr lvl="1"/>
            <a:r>
              <a:rPr lang="en-US" dirty="0" smtClean="0"/>
              <a:t>SELECT [0],[1] </a:t>
            </a:r>
          </a:p>
          <a:p>
            <a:r>
              <a:rPr lang="en-US" dirty="0" smtClean="0"/>
              <a:t>Column names with spaces,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[My Column]</a:t>
            </a:r>
          </a:p>
          <a:p>
            <a:pPr lvl="1"/>
            <a:r>
              <a:rPr lang="en-US" dirty="0" smtClean="0"/>
              <a:t>`My Column`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2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+,-,*,/</a:t>
            </a:r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+</a:t>
            </a:r>
          </a:p>
          <a:p>
            <a:r>
              <a:rPr lang="en-US" dirty="0" smtClean="0"/>
              <a:t>Logic</a:t>
            </a:r>
          </a:p>
          <a:p>
            <a:pPr marL="457200" lvl="2"/>
            <a:r>
              <a:rPr lang="en-US" dirty="0"/>
              <a:t>AND, OR, </a:t>
            </a:r>
            <a:r>
              <a:rPr lang="en-US" dirty="0" smtClean="0"/>
              <a:t>NOT</a:t>
            </a:r>
          </a:p>
          <a:p>
            <a:pPr marL="457200" lvl="2"/>
            <a:r>
              <a:rPr lang="en-US" dirty="0" smtClean="0"/>
              <a:t>=, !=, &gt;, &gt;=, &lt;, &lt;=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 smtClean="0"/>
              <a:t>Complex </a:t>
            </a:r>
          </a:p>
          <a:p>
            <a:pPr lvl="2"/>
            <a:r>
              <a:rPr lang="en-US" dirty="0" smtClean="0"/>
              <a:t>v BETWEEN </a:t>
            </a:r>
            <a:r>
              <a:rPr lang="en-US" dirty="0"/>
              <a:t>a AND </a:t>
            </a:r>
            <a:r>
              <a:rPr lang="en-US" dirty="0" smtClean="0"/>
              <a:t>b</a:t>
            </a:r>
          </a:p>
          <a:p>
            <a:pPr lvl="2"/>
            <a:r>
              <a:rPr lang="en-US" dirty="0" smtClean="0"/>
              <a:t>v NOT BETWEEN a AND b</a:t>
            </a:r>
            <a:endParaRPr lang="en-US" dirty="0"/>
          </a:p>
          <a:p>
            <a:pPr lvl="2"/>
            <a:r>
              <a:rPr lang="en-US" dirty="0" smtClean="0"/>
              <a:t>v IN </a:t>
            </a:r>
            <a:r>
              <a:rPr lang="en-US" dirty="0"/>
              <a:t>(10,20,30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v NOT IN (SELECT * FROM Ages)</a:t>
            </a:r>
            <a:endParaRPr lang="en-US" dirty="0"/>
          </a:p>
          <a:p>
            <a:pPr lvl="2"/>
            <a:r>
              <a:rPr lang="en-US" dirty="0"/>
              <a:t>v &gt;= ANY (20,30,40)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2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SQL Standard</a:t>
            </a:r>
          </a:p>
          <a:p>
            <a:pPr lvl="1"/>
            <a:r>
              <a:rPr lang="en-US" sz="2000" dirty="0" smtClean="0"/>
              <a:t>SUM(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AVG()</a:t>
            </a:r>
            <a:endParaRPr lang="en-US" sz="2000" dirty="0" smtClean="0"/>
          </a:p>
          <a:p>
            <a:pPr lvl="1"/>
            <a:r>
              <a:rPr lang="en-US" sz="2000" dirty="0" smtClean="0"/>
              <a:t>COUNT()</a:t>
            </a:r>
          </a:p>
          <a:p>
            <a:pPr lvl="1"/>
            <a:r>
              <a:rPr lang="en-US" sz="2000" dirty="0" smtClean="0"/>
              <a:t>MAX()</a:t>
            </a:r>
          </a:p>
          <a:p>
            <a:pPr lvl="1"/>
            <a:r>
              <a:rPr lang="en-US" sz="2000" dirty="0" smtClean="0"/>
              <a:t>MIN()</a:t>
            </a:r>
          </a:p>
          <a:p>
            <a:pPr lvl="1"/>
            <a:r>
              <a:rPr lang="en-US" sz="2000" dirty="0" smtClean="0"/>
              <a:t>FIRST()</a:t>
            </a:r>
          </a:p>
          <a:p>
            <a:pPr lvl="1"/>
            <a:r>
              <a:rPr lang="en-US" sz="2000" dirty="0" smtClean="0"/>
              <a:t>LAST(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400" dirty="0" smtClean="0"/>
              <a:t>Non-standard</a:t>
            </a:r>
          </a:p>
          <a:p>
            <a:pPr lvl="1"/>
            <a:r>
              <a:rPr lang="en-US" sz="2000" dirty="0" smtClean="0"/>
              <a:t>AGGR()</a:t>
            </a:r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COUNT</a:t>
            </a:r>
          </a:p>
          <a:p>
            <a:pPr lvl="1"/>
            <a:r>
              <a:rPr lang="en-US" sz="2000" dirty="0" smtClean="0"/>
              <a:t>COUNT(one)</a:t>
            </a:r>
          </a:p>
          <a:p>
            <a:pPr lvl="1"/>
            <a:r>
              <a:rPr lang="en-US" sz="2000" dirty="0" smtClean="0"/>
              <a:t>COUNT(*</a:t>
            </a:r>
            <a:r>
              <a:rPr lang="en-US" sz="2000" dirty="0" smtClean="0"/>
              <a:t>)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AGGR – operations on aggregated values</a:t>
            </a:r>
          </a:p>
          <a:p>
            <a:pPr lvl="1"/>
            <a:r>
              <a:rPr lang="en-US" sz="2000" dirty="0" smtClean="0"/>
              <a:t>SELECT SUM(a) AS </a:t>
            </a:r>
            <a:r>
              <a:rPr lang="en-US" sz="2000" dirty="0" err="1" smtClean="0"/>
              <a:t>sm</a:t>
            </a:r>
            <a:r>
              <a:rPr lang="en-US" sz="2000" dirty="0" smtClean="0"/>
              <a:t>,</a:t>
            </a:r>
            <a:br>
              <a:rPr lang="en-US" sz="2000" dirty="0" smtClean="0"/>
            </a:br>
            <a:r>
              <a:rPr lang="en-US" sz="2000" dirty="0" smtClean="0"/>
              <a:t>   COUNT(*) AS </a:t>
            </a:r>
            <a:r>
              <a:rPr lang="en-US" sz="2000" dirty="0" err="1" smtClean="0"/>
              <a:t>cnt</a:t>
            </a:r>
            <a:r>
              <a:rPr lang="en-US" sz="2000" dirty="0" smtClean="0"/>
              <a:t>,</a:t>
            </a:r>
            <a:br>
              <a:rPr lang="en-US" sz="2000" dirty="0" smtClean="0"/>
            </a:br>
            <a:r>
              <a:rPr lang="en-US" sz="2000" dirty="0" smtClean="0"/>
              <a:t>   AGGR(</a:t>
            </a:r>
            <a:r>
              <a:rPr lang="en-US" sz="2000" dirty="0" err="1" smtClean="0"/>
              <a:t>sm</a:t>
            </a:r>
            <a:r>
              <a:rPr lang="en-US" sz="2000" dirty="0" smtClean="0"/>
              <a:t>/</a:t>
            </a:r>
            <a:r>
              <a:rPr lang="en-US" sz="2000" dirty="0" err="1" smtClean="0"/>
              <a:t>cnt</a:t>
            </a:r>
            <a:r>
              <a:rPr lang="en-US" sz="2000" dirty="0" smtClean="0"/>
              <a:t>) AS avg1,</a:t>
            </a:r>
            <a:br>
              <a:rPr lang="en-US" sz="2000" dirty="0" smtClean="0"/>
            </a:br>
            <a:r>
              <a:rPr lang="en-US" sz="2000" dirty="0" smtClean="0"/>
              <a:t>   AVG(a) AS avg2</a:t>
            </a:r>
            <a:br>
              <a:rPr lang="en-US" sz="2000" dirty="0" smtClean="0"/>
            </a:br>
            <a:r>
              <a:rPr lang="en-US" sz="2000" dirty="0" smtClean="0"/>
              <a:t>   FROM data</a:t>
            </a:r>
          </a:p>
          <a:p>
            <a:pPr lvl="1"/>
            <a:r>
              <a:rPr lang="en-US" sz="2000" dirty="0" smtClean="0"/>
              <a:t>Here: avg1 = avg2</a:t>
            </a:r>
          </a:p>
        </p:txBody>
      </p:sp>
    </p:spTree>
    <p:extLst>
      <p:ext uri="{BB962C8B-B14F-4D97-AF65-F5344CB8AC3E}">
        <p14:creationId xmlns:p14="http://schemas.microsoft.com/office/powerpoint/2010/main" val="295410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Compile-time standard library</a:t>
            </a:r>
          </a:p>
          <a:p>
            <a:pPr lvl="1"/>
            <a:r>
              <a:rPr lang="en-US" dirty="0" smtClean="0"/>
              <a:t>String functions</a:t>
            </a:r>
          </a:p>
          <a:p>
            <a:pPr lvl="1"/>
            <a:r>
              <a:rPr lang="en-US" dirty="0" smtClean="0"/>
              <a:t>Number functions</a:t>
            </a:r>
          </a:p>
          <a:p>
            <a:pPr lvl="1"/>
            <a:r>
              <a:rPr lang="en-US" dirty="0" smtClean="0"/>
              <a:t>Logical functions</a:t>
            </a:r>
          </a:p>
          <a:p>
            <a:pPr lvl="1"/>
            <a:r>
              <a:rPr lang="en-US" dirty="0" smtClean="0"/>
              <a:t>Date</a:t>
            </a:r>
            <a:r>
              <a:rPr lang="en-US" dirty="0"/>
              <a:t>-</a:t>
            </a:r>
            <a:r>
              <a:rPr lang="en-US" dirty="0" smtClean="0"/>
              <a:t>time functions</a:t>
            </a:r>
          </a:p>
          <a:p>
            <a:r>
              <a:rPr lang="en-US" dirty="0" smtClean="0"/>
              <a:t>Run-time standard library</a:t>
            </a:r>
          </a:p>
          <a:p>
            <a:r>
              <a:rPr lang="en-US" dirty="0" smtClean="0"/>
              <a:t>User-defined functions</a:t>
            </a:r>
          </a:p>
          <a:p>
            <a:r>
              <a:rPr lang="en-US" dirty="0" smtClean="0"/>
              <a:t>Into-functions</a:t>
            </a:r>
          </a:p>
          <a:p>
            <a:r>
              <a:rPr lang="en-US" dirty="0" smtClean="0"/>
              <a:t>From-functions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ABS(), IIF(), IFNULL(), INSTR(), LOWER(), UPPER(), LCASE(), UCASE(), LEN(), LENGTH()</a:t>
            </a:r>
          </a:p>
          <a:p>
            <a:r>
              <a:rPr lang="en-US" dirty="0" smtClean="0"/>
              <a:t>YEAR(date), DAYOFWEEK(date)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31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/ LIMIT 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// Select top 10 records</a:t>
            </a:r>
          </a:p>
          <a:p>
            <a:pPr marL="0" indent="0">
              <a:buNone/>
            </a:pPr>
            <a:r>
              <a:rPr lang="en-US" sz="1800" dirty="0" smtClean="0"/>
              <a:t>SELECT TOP 10 * FROM Cities ORDER BY Name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// Select 20 records starting from record number 5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SELECT * FROM Cities ORDER BY Name LIMIT 20 FETCH 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0794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distinct values</a:t>
            </a:r>
          </a:p>
          <a:p>
            <a:pPr lvl="1"/>
            <a:r>
              <a:rPr lang="en-US" dirty="0" smtClean="0"/>
              <a:t>SELECT DISTINCT MID(Name,1,1) FROM 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7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About </a:t>
            </a:r>
            <a:r>
              <a:rPr lang="en-US" dirty="0" err="1" smtClean="0"/>
              <a:t>Alasql</a:t>
            </a: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SQL data language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JavaScript API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Persistence and external databases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JSON, TXT, CSV, TSV, and Excel data processing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JavaScript frameworks: </a:t>
            </a:r>
            <a:r>
              <a:rPr lang="en-US" dirty="0" err="1" smtClean="0"/>
              <a:t>Angular.js</a:t>
            </a:r>
            <a:r>
              <a:rPr lang="en-US" dirty="0" smtClean="0"/>
              <a:t>, d3.js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Command-line utilities: </a:t>
            </a:r>
            <a:r>
              <a:rPr lang="en-US" dirty="0" err="1" smtClean="0"/>
              <a:t>Alacon</a:t>
            </a:r>
            <a:r>
              <a:rPr lang="en-US" dirty="0" smtClean="0"/>
              <a:t>, </a:t>
            </a:r>
            <a:r>
              <a:rPr lang="en-US" dirty="0" err="1" smtClean="0"/>
              <a:t>Alaserver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4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Into table</a:t>
            </a:r>
          </a:p>
          <a:p>
            <a:pPr lvl="1"/>
            <a:r>
              <a:rPr lang="en-US" dirty="0" smtClean="0"/>
              <a:t>SELECT * INTO City FROM Capital WHERE </a:t>
            </a:r>
          </a:p>
          <a:p>
            <a:pPr lvl="1"/>
            <a:r>
              <a:rPr lang="en-US" dirty="0" smtClean="0"/>
              <a:t>SELECT * INTO </a:t>
            </a:r>
          </a:p>
          <a:p>
            <a:r>
              <a:rPr lang="en-US" dirty="0"/>
              <a:t>Into external </a:t>
            </a:r>
            <a:r>
              <a:rPr lang="en-US" dirty="0" smtClean="0"/>
              <a:t>file (into-functions)</a:t>
            </a:r>
            <a:endParaRPr lang="en-US" dirty="0"/>
          </a:p>
          <a:p>
            <a:pPr lvl="1"/>
            <a:r>
              <a:rPr lang="en-US" dirty="0"/>
              <a:t>SELECT * INTO CSV(‘</a:t>
            </a:r>
            <a:r>
              <a:rPr lang="en-US" dirty="0" err="1" smtClean="0"/>
              <a:t>city.csv</a:t>
            </a:r>
            <a:r>
              <a:rPr lang="en-US" dirty="0"/>
              <a:t>’</a:t>
            </a:r>
            <a:r>
              <a:rPr lang="en-US" dirty="0" smtClean="0"/>
              <a:t>) FROM City</a:t>
            </a:r>
          </a:p>
          <a:p>
            <a:r>
              <a:rPr lang="en-US" dirty="0" smtClean="0"/>
              <a:t>Into </a:t>
            </a:r>
            <a:r>
              <a:rPr lang="en-US" dirty="0" err="1" smtClean="0"/>
              <a:t>stdout</a:t>
            </a:r>
            <a:r>
              <a:rPr lang="en-US" dirty="0" smtClean="0"/>
              <a:t> (for </a:t>
            </a:r>
            <a:r>
              <a:rPr lang="en-US" dirty="0" err="1" smtClean="0"/>
              <a:t>Node.js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SELECT * INTO TXT() FROM City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Into-functions</a:t>
            </a:r>
            <a:endParaRPr lang="en-US" dirty="0"/>
          </a:p>
          <a:p>
            <a:pPr lvl="1"/>
            <a:r>
              <a:rPr lang="en-US" dirty="0" smtClean="0"/>
              <a:t>TXT()</a:t>
            </a:r>
          </a:p>
          <a:p>
            <a:pPr lvl="1"/>
            <a:r>
              <a:rPr lang="en-US" dirty="0" smtClean="0"/>
              <a:t>JSON()</a:t>
            </a:r>
          </a:p>
          <a:p>
            <a:pPr lvl="1"/>
            <a:r>
              <a:rPr lang="en-US" dirty="0" smtClean="0"/>
              <a:t>CSV()</a:t>
            </a:r>
          </a:p>
          <a:p>
            <a:pPr lvl="1"/>
            <a:r>
              <a:rPr lang="en-US" dirty="0" smtClean="0"/>
              <a:t>TSV() / TAB()</a:t>
            </a:r>
          </a:p>
          <a:p>
            <a:pPr lvl="1"/>
            <a:r>
              <a:rPr lang="en-US" dirty="0" smtClean="0"/>
              <a:t>XLSX()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0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From table</a:t>
            </a:r>
          </a:p>
          <a:p>
            <a:pPr lvl="1"/>
            <a:r>
              <a:rPr lang="en-US" dirty="0" smtClean="0"/>
              <a:t>SELECT * FROM albums</a:t>
            </a:r>
          </a:p>
          <a:p>
            <a:pPr lvl="1"/>
            <a:r>
              <a:rPr lang="en-US" dirty="0" smtClean="0"/>
              <a:t>SELECT * FROM </a:t>
            </a:r>
            <a:r>
              <a:rPr lang="en-US" dirty="0" err="1" smtClean="0"/>
              <a:t>mydb.test</a:t>
            </a:r>
            <a:endParaRPr lang="en-US" dirty="0" smtClean="0"/>
          </a:p>
          <a:p>
            <a:r>
              <a:rPr lang="en-US" dirty="0" smtClean="0"/>
              <a:t>From parameter</a:t>
            </a:r>
          </a:p>
          <a:p>
            <a:pPr lvl="1"/>
            <a:r>
              <a:rPr lang="en-US" dirty="0" err="1" smtClean="0"/>
              <a:t>alasql</a:t>
            </a:r>
            <a:r>
              <a:rPr lang="en-US" dirty="0" smtClean="0"/>
              <a:t>(‘SELECT * FROM ?’,[singers]);</a:t>
            </a:r>
          </a:p>
          <a:p>
            <a:r>
              <a:rPr lang="en-US" dirty="0" smtClean="0"/>
              <a:t>From file (from function)</a:t>
            </a:r>
          </a:p>
          <a:p>
            <a:pPr lvl="1"/>
            <a:r>
              <a:rPr lang="en-US" dirty="0" smtClean="0"/>
              <a:t>SELECT * FROM XLSX(“</a:t>
            </a:r>
            <a:r>
              <a:rPr lang="en-US" dirty="0" err="1" smtClean="0"/>
              <a:t>medals.xlsx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stdin</a:t>
            </a:r>
            <a:r>
              <a:rPr lang="en-US" dirty="0" smtClean="0"/>
              <a:t> (for </a:t>
            </a:r>
            <a:r>
              <a:rPr lang="en-US" dirty="0" err="1" smtClean="0"/>
              <a:t>Node.js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SELECT * FROM TXT()</a:t>
            </a:r>
          </a:p>
          <a:p>
            <a:r>
              <a:rPr lang="en-US" dirty="0" smtClean="0"/>
              <a:t>FROM  table </a:t>
            </a:r>
            <a:r>
              <a:rPr lang="en-US" dirty="0"/>
              <a:t>a</a:t>
            </a:r>
            <a:r>
              <a:rPr lang="en-US" dirty="0" smtClean="0"/>
              <a:t>lias</a:t>
            </a:r>
            <a:endParaRPr lang="en-US" dirty="0"/>
          </a:p>
          <a:p>
            <a:pPr lvl="1"/>
            <a:r>
              <a:rPr lang="en-US" dirty="0"/>
              <a:t>SELECT * FROM ? City</a:t>
            </a:r>
          </a:p>
          <a:p>
            <a:pPr lvl="1"/>
            <a:r>
              <a:rPr lang="en-US" dirty="0"/>
              <a:t>SELECT * FROM </a:t>
            </a:r>
            <a:r>
              <a:rPr lang="en-US" dirty="0" smtClean="0"/>
              <a:t>album </a:t>
            </a:r>
            <a:r>
              <a:rPr lang="en-US" dirty="0"/>
              <a:t>AS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From </a:t>
            </a:r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SELECT * FROM</a:t>
            </a:r>
            <a:br>
              <a:rPr lang="en-US" dirty="0" smtClean="0"/>
            </a:br>
            <a:r>
              <a:rPr lang="en-US" dirty="0" smtClean="0"/>
              <a:t> (SELECT * FROM</a:t>
            </a:r>
            <a:br>
              <a:rPr lang="en-US" dirty="0" smtClean="0"/>
            </a:br>
            <a:r>
              <a:rPr lang="en-US" dirty="0" smtClean="0"/>
              <a:t>  (SELECT * FROM City)) </a:t>
            </a:r>
            <a:endParaRPr lang="en-US" dirty="0"/>
          </a:p>
          <a:p>
            <a:r>
              <a:rPr lang="en-US" dirty="0" smtClean="0"/>
              <a:t>From functions</a:t>
            </a:r>
          </a:p>
          <a:p>
            <a:pPr lvl="1"/>
            <a:r>
              <a:rPr lang="en-US" dirty="0" smtClean="0"/>
              <a:t>TXT()</a:t>
            </a:r>
          </a:p>
          <a:p>
            <a:pPr lvl="1"/>
            <a:r>
              <a:rPr lang="en-US" dirty="0" smtClean="0"/>
              <a:t>JSON()</a:t>
            </a:r>
          </a:p>
          <a:p>
            <a:pPr lvl="1"/>
            <a:r>
              <a:rPr lang="en-US" dirty="0" smtClean="0"/>
              <a:t>CSV()</a:t>
            </a:r>
          </a:p>
          <a:p>
            <a:pPr lvl="1"/>
            <a:r>
              <a:rPr lang="en-US" dirty="0" smtClean="0"/>
              <a:t>TSV() / TAB()</a:t>
            </a:r>
          </a:p>
          <a:p>
            <a:pPr lvl="1"/>
            <a:r>
              <a:rPr lang="en-US" dirty="0" smtClean="0"/>
              <a:t>XLSX() / XLS()</a:t>
            </a:r>
          </a:p>
        </p:txBody>
      </p:sp>
    </p:spTree>
    <p:extLst>
      <p:ext uri="{BB962C8B-B14F-4D97-AF65-F5344CB8AC3E}">
        <p14:creationId xmlns:p14="http://schemas.microsoft.com/office/powerpoint/2010/main" val="2071249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From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Array of objects</a:t>
            </a:r>
          </a:p>
          <a:p>
            <a:pPr lvl="1"/>
            <a:r>
              <a:rPr lang="en-US" dirty="0" err="1" smtClean="0"/>
              <a:t>alasql</a:t>
            </a:r>
            <a:r>
              <a:rPr lang="en-US" dirty="0" smtClean="0"/>
              <a:t>(‘SELECT </a:t>
            </a:r>
            <a:r>
              <a:rPr lang="en-US" dirty="0" err="1" smtClean="0"/>
              <a:t>city.population</a:t>
            </a:r>
            <a:r>
              <a:rPr lang="en-US" dirty="0" smtClean="0"/>
              <a:t> FROM ? AS city’,[city]);</a:t>
            </a:r>
          </a:p>
          <a:p>
            <a:r>
              <a:rPr lang="en-US" dirty="0" smtClean="0"/>
              <a:t>Array of arrays</a:t>
            </a:r>
          </a:p>
          <a:p>
            <a:pPr lvl="1"/>
            <a:r>
              <a:rPr lang="en-US" dirty="0" err="1" smtClean="0"/>
              <a:t>alasql</a:t>
            </a:r>
            <a:r>
              <a:rPr lang="en-US" dirty="0" smtClean="0"/>
              <a:t>(‘SELECT [0]+[1]*[2] FROM ?’, [data]);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err="1" smtClean="0"/>
              <a:t>alasql</a:t>
            </a:r>
            <a:r>
              <a:rPr lang="en-US" dirty="0" smtClean="0"/>
              <a:t>(“SELECT [1] FROM ? WHERE [0] = ‘one’”,[{one:1,two:2}])</a:t>
            </a:r>
          </a:p>
          <a:p>
            <a:r>
              <a:rPr lang="en-US" dirty="0" smtClean="0"/>
              <a:t>String</a:t>
            </a:r>
          </a:p>
          <a:p>
            <a:pPr marL="457200" lvl="2"/>
            <a:r>
              <a:rPr lang="en-US" dirty="0" err="1"/>
              <a:t>alasql</a:t>
            </a:r>
            <a:r>
              <a:rPr lang="en-US" dirty="0"/>
              <a:t>(“SELECT </a:t>
            </a:r>
            <a:r>
              <a:rPr lang="en-US" dirty="0" smtClean="0"/>
              <a:t>LEN([</a:t>
            </a:r>
            <a:r>
              <a:rPr lang="en-US" dirty="0"/>
              <a:t>0</a:t>
            </a:r>
            <a:r>
              <a:rPr lang="en-US" dirty="0" smtClean="0"/>
              <a:t>]) </a:t>
            </a:r>
            <a:r>
              <a:rPr lang="en-US" dirty="0"/>
              <a:t>FROM </a:t>
            </a:r>
            <a:r>
              <a:rPr lang="en-US" dirty="0" smtClean="0"/>
              <a:t>?”</a:t>
            </a:r>
            <a:r>
              <a:rPr lang="en-US" dirty="0"/>
              <a:t>,</a:t>
            </a:r>
            <a:r>
              <a:rPr lang="en-US" dirty="0" smtClean="0"/>
              <a:t>[“Multi \n line \n text”]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Parameter data type conversion</a:t>
            </a:r>
          </a:p>
          <a:p>
            <a:pPr lvl="1"/>
            <a:r>
              <a:rPr lang="en-US" dirty="0" smtClean="0"/>
              <a:t>String =&gt; array of lines</a:t>
            </a:r>
          </a:p>
          <a:p>
            <a:pPr lvl="2"/>
            <a:r>
              <a:rPr lang="en-US" dirty="0" smtClean="0"/>
              <a:t>SELECT * FROM ? WHERE LEN([0]) &gt; 10</a:t>
            </a:r>
          </a:p>
          <a:p>
            <a:pPr lvl="2"/>
            <a:r>
              <a:rPr lang="en-US" dirty="0" smtClean="0"/>
              <a:t>“</a:t>
            </a:r>
            <a:r>
              <a:rPr lang="en-US" dirty="0" err="1" smtClean="0"/>
              <a:t>abc</a:t>
            </a:r>
            <a:r>
              <a:rPr lang="en-US" dirty="0" smtClean="0"/>
              <a:t>\</a:t>
            </a:r>
            <a:r>
              <a:rPr lang="en-US" dirty="0" err="1" smtClean="0"/>
              <a:t>ncde</a:t>
            </a:r>
            <a:r>
              <a:rPr lang="en-US" dirty="0" smtClean="0"/>
              <a:t>” =&gt; [[“</a:t>
            </a:r>
            <a:r>
              <a:rPr lang="en-US" dirty="0" err="1" smtClean="0"/>
              <a:t>abc</a:t>
            </a:r>
            <a:r>
              <a:rPr lang="en-US" dirty="0" smtClean="0"/>
              <a:t>”],[“</a:t>
            </a:r>
            <a:r>
              <a:rPr lang="en-US" dirty="0" err="1" smtClean="0"/>
              <a:t>cde</a:t>
            </a:r>
            <a:r>
              <a:rPr lang="en-US" dirty="0" smtClean="0"/>
              <a:t>”]]</a:t>
            </a:r>
          </a:p>
          <a:p>
            <a:pPr lvl="1"/>
            <a:r>
              <a:rPr lang="en-US" dirty="0" smtClean="0"/>
              <a:t>Objects =&gt; array of pairs key-value</a:t>
            </a:r>
          </a:p>
          <a:p>
            <a:pPr lvl="2"/>
            <a:r>
              <a:rPr lang="en-US" dirty="0" smtClean="0"/>
              <a:t>{a:1,b:2} =&gt; [[“a”,1],[“b”,2]]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39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Joins</a:t>
            </a:r>
          </a:p>
          <a:p>
            <a:pPr lvl="1"/>
            <a:r>
              <a:rPr lang="en-US" dirty="0" smtClean="0"/>
              <a:t>[INNER] JOIN</a:t>
            </a:r>
          </a:p>
          <a:p>
            <a:pPr lvl="1"/>
            <a:r>
              <a:rPr lang="en-US" dirty="0" smtClean="0"/>
              <a:t>LEFT JOIN</a:t>
            </a:r>
          </a:p>
          <a:p>
            <a:pPr lvl="1"/>
            <a:r>
              <a:rPr lang="en-US" dirty="0" smtClean="0"/>
              <a:t>RIGHT JOIN</a:t>
            </a:r>
          </a:p>
          <a:p>
            <a:pPr lvl="1"/>
            <a:r>
              <a:rPr lang="en-US" dirty="0" smtClean="0"/>
              <a:t>[FULL] OUTER JOIN</a:t>
            </a:r>
          </a:p>
          <a:p>
            <a:pPr lvl="1"/>
            <a:r>
              <a:rPr lang="en-US" dirty="0" smtClean="0"/>
              <a:t>ANTI JOIN</a:t>
            </a:r>
          </a:p>
          <a:p>
            <a:pPr lvl="1"/>
            <a:r>
              <a:rPr lang="en-US" dirty="0" smtClean="0"/>
              <a:t>SEMI JOIN</a:t>
            </a:r>
          </a:p>
          <a:p>
            <a:pPr lvl="1"/>
            <a:r>
              <a:rPr lang="en-US" dirty="0" smtClean="0"/>
              <a:t>CROSS JOIN</a:t>
            </a:r>
          </a:p>
          <a:p>
            <a:pPr lvl="1"/>
            <a:r>
              <a:rPr lang="en-US" dirty="0" smtClean="0"/>
              <a:t>NATURAL JOIN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</a:t>
            </a:r>
          </a:p>
          <a:p>
            <a:pPr lvl="1"/>
            <a:r>
              <a:rPr lang="en-US" dirty="0" smtClean="0"/>
              <a:t>SELECT city.*, country.*</a:t>
            </a:r>
            <a:br>
              <a:rPr lang="en-US" dirty="0" smtClean="0"/>
            </a:br>
            <a:r>
              <a:rPr lang="en-US" dirty="0" smtClean="0"/>
              <a:t>    FROM city</a:t>
            </a:r>
            <a:br>
              <a:rPr lang="en-US" dirty="0" smtClean="0"/>
            </a:br>
            <a:r>
              <a:rPr lang="en-US" dirty="0" smtClean="0"/>
              <a:t>    JOIN country</a:t>
            </a:r>
            <a:br>
              <a:rPr lang="en-US" dirty="0" smtClean="0"/>
            </a:br>
            <a:r>
              <a:rPr lang="en-US" dirty="0" smtClean="0"/>
              <a:t>        USING </a:t>
            </a:r>
            <a:r>
              <a:rPr lang="en-US" dirty="0" err="1" smtClean="0"/>
              <a:t>countryid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</a:t>
            </a:r>
          </a:p>
          <a:p>
            <a:pPr lvl="1"/>
            <a:r>
              <a:rPr lang="en-US" dirty="0"/>
              <a:t>SELECT city.*, country.*</a:t>
            </a:r>
            <a:br>
              <a:rPr lang="en-US" dirty="0"/>
            </a:br>
            <a:r>
              <a:rPr lang="en-US" dirty="0"/>
              <a:t>    FROM city</a:t>
            </a:r>
            <a:br>
              <a:rPr lang="en-US" dirty="0"/>
            </a:br>
            <a:r>
              <a:rPr lang="en-US" dirty="0"/>
              <a:t>    JOIN country</a:t>
            </a:r>
            <a:br>
              <a:rPr lang="en-US" dirty="0"/>
            </a:br>
            <a:r>
              <a:rPr lang="en-US" dirty="0" smtClean="0"/>
              <a:t>      ON </a:t>
            </a:r>
            <a:r>
              <a:rPr lang="en-US" dirty="0" err="1" smtClean="0"/>
              <a:t>city.countryid</a:t>
            </a:r>
            <a:r>
              <a:rPr lang="en-US" dirty="0" smtClean="0"/>
              <a:t> = </a:t>
            </a:r>
            <a:r>
              <a:rPr lang="en-US" dirty="0" err="1" smtClean="0"/>
              <a:t>country.countryid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46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Expression</a:t>
            </a:r>
          </a:p>
          <a:p>
            <a:pPr lvl="1"/>
            <a:r>
              <a:rPr lang="en-US" dirty="0" smtClean="0"/>
              <a:t>SELECT * FROM City WHERE Population &gt; 1000000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EXIST() / NOT EXIST()</a:t>
            </a:r>
          </a:p>
          <a:p>
            <a:pPr lvl="1"/>
            <a:r>
              <a:rPr lang="en-US" dirty="0"/>
              <a:t>SELECT * FROM City WHERE </a:t>
            </a:r>
            <a:r>
              <a:rPr lang="en-US" dirty="0" smtClean="0"/>
              <a:t>EXIST(</a:t>
            </a:r>
            <a:r>
              <a:rPr lang="en-US" dirty="0"/>
              <a:t>SELECT * FROM Capital WHERE </a:t>
            </a:r>
            <a:r>
              <a:rPr lang="en-US" dirty="0" err="1"/>
              <a:t>City.Name</a:t>
            </a:r>
            <a:r>
              <a:rPr lang="en-US" dirty="0"/>
              <a:t> = </a:t>
            </a:r>
            <a:r>
              <a:rPr lang="en-US" dirty="0" err="1"/>
              <a:t>Capital.Name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9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</a:p>
          <a:p>
            <a:pPr lvl="1"/>
            <a:r>
              <a:rPr lang="en-US" dirty="0" smtClean="0"/>
              <a:t>SELECT * FROM City GROUP BY </a:t>
            </a:r>
            <a:r>
              <a:rPr lang="en-US" dirty="0" err="1" smtClean="0"/>
              <a:t>Contient</a:t>
            </a:r>
            <a:r>
              <a:rPr lang="en-US" dirty="0" smtClean="0"/>
              <a:t>, Country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Grouping functions</a:t>
            </a:r>
          </a:p>
          <a:p>
            <a:pPr lvl="1"/>
            <a:r>
              <a:rPr lang="en-US" dirty="0" smtClean="0"/>
              <a:t>CUBE()</a:t>
            </a:r>
          </a:p>
          <a:p>
            <a:pPr lvl="1"/>
            <a:r>
              <a:rPr lang="en-US" dirty="0" smtClean="0"/>
              <a:t>ROLLUP()</a:t>
            </a:r>
          </a:p>
          <a:p>
            <a:pPr lvl="1"/>
            <a:r>
              <a:rPr lang="en-US" dirty="0" smtClean="0"/>
              <a:t>GROUPING SETS()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SELECT * FROM City GROUP BY ROLLUP(Continent, Country)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55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Filtering groups</a:t>
            </a:r>
          </a:p>
          <a:p>
            <a:pPr lvl="1"/>
            <a:r>
              <a:rPr lang="en-US" dirty="0" smtClean="0"/>
              <a:t>SELECT *, COUNT(*) AS </a:t>
            </a:r>
            <a:r>
              <a:rPr lang="en-US" dirty="0" err="1" smtClean="0"/>
              <a:t>cnt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FROM City</a:t>
            </a:r>
            <a:br>
              <a:rPr lang="en-US" dirty="0" smtClean="0"/>
            </a:br>
            <a:r>
              <a:rPr lang="en-US" dirty="0" smtClean="0"/>
              <a:t>    GROUP BY Country</a:t>
            </a:r>
            <a:br>
              <a:rPr lang="en-US" dirty="0" smtClean="0"/>
            </a:br>
            <a:r>
              <a:rPr lang="en-US" dirty="0" smtClean="0"/>
              <a:t>    HAVING </a:t>
            </a:r>
            <a:r>
              <a:rPr lang="en-US" dirty="0" err="1" smtClean="0"/>
              <a:t>cnt</a:t>
            </a:r>
            <a:r>
              <a:rPr lang="en-US" dirty="0" smtClean="0"/>
              <a:t> &gt; 2</a:t>
            </a:r>
          </a:p>
        </p:txBody>
      </p:sp>
    </p:spTree>
    <p:extLst>
      <p:ext uri="{BB962C8B-B14F-4D97-AF65-F5344CB8AC3E}">
        <p14:creationId xmlns:p14="http://schemas.microsoft.com/office/powerpoint/2010/main" val="3472826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Ascending</a:t>
            </a:r>
          </a:p>
          <a:p>
            <a:pPr lvl="1"/>
            <a:r>
              <a:rPr lang="en-US" dirty="0" smtClean="0"/>
              <a:t>SELECT * FROM City ORDER BY Population</a:t>
            </a:r>
          </a:p>
          <a:p>
            <a:pPr lvl="1"/>
            <a:r>
              <a:rPr lang="en-US" dirty="0"/>
              <a:t>SELECT * FROM City ORDER BY </a:t>
            </a:r>
            <a:r>
              <a:rPr lang="en-US" dirty="0" smtClean="0"/>
              <a:t>Population ASC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Descending</a:t>
            </a:r>
          </a:p>
          <a:p>
            <a:pPr lvl="1"/>
            <a:r>
              <a:rPr lang="en-US" dirty="0"/>
              <a:t>SELECT * FROM City ORDER BY Name </a:t>
            </a:r>
            <a:r>
              <a:rPr lang="en-US" dirty="0" smtClean="0"/>
              <a:t>DESC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96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/ INTERSECT / 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SELECT 10</a:t>
            </a:r>
            <a:br>
              <a:rPr lang="en-US" dirty="0" smtClean="0"/>
            </a:br>
            <a:r>
              <a:rPr lang="en-US" dirty="0" smtClean="0"/>
              <a:t>UNION ALL</a:t>
            </a:r>
            <a:br>
              <a:rPr lang="en-US" dirty="0" smtClean="0"/>
            </a:br>
            <a:r>
              <a:rPr lang="en-US" dirty="0" smtClean="0"/>
              <a:t>SELECT 20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</a:p>
          <a:p>
            <a:r>
              <a:rPr lang="en-US" dirty="0" smtClean="0"/>
              <a:t>UNION ALL</a:t>
            </a:r>
          </a:p>
          <a:p>
            <a:r>
              <a:rPr lang="en-US" dirty="0" smtClean="0"/>
              <a:t>INTERSECT</a:t>
            </a:r>
          </a:p>
          <a:p>
            <a:r>
              <a:rPr lang="en-US" dirty="0" smtClean="0"/>
              <a:t>EXCEPT / MINUS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83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INSERT INTO city (name, population) VALUES (“Moscow”,11500000), (“Kyiv”,5000000)</a:t>
            </a:r>
          </a:p>
          <a:p>
            <a:pPr lvl="1"/>
            <a:r>
              <a:rPr lang="en-US" dirty="0" smtClean="0"/>
              <a:t>INSERT INTO city VALUES (“Paris”,3500000)</a:t>
            </a:r>
          </a:p>
          <a:p>
            <a:pPr lvl="1"/>
            <a:r>
              <a:rPr lang="en-US" dirty="0" smtClean="0"/>
              <a:t>INSERT INTO city VALUES {</a:t>
            </a:r>
            <a:r>
              <a:rPr lang="en-US" dirty="0" err="1" smtClean="0"/>
              <a:t>name:”Berlin</a:t>
            </a:r>
            <a:r>
              <a:rPr lang="en-US" dirty="0" smtClean="0"/>
              <a:t>”, population:4000000}</a:t>
            </a:r>
          </a:p>
          <a:p>
            <a:r>
              <a:rPr lang="en-US" dirty="0" smtClean="0"/>
              <a:t>DEFAULT VALUES</a:t>
            </a:r>
          </a:p>
          <a:p>
            <a:pPr lvl="1"/>
            <a:r>
              <a:rPr lang="en-US" dirty="0" smtClean="0"/>
              <a:t>INSERT INTO city DEFAULT VALUES</a:t>
            </a:r>
          </a:p>
          <a:p>
            <a:r>
              <a:rPr lang="en-US" dirty="0" smtClean="0"/>
              <a:t>SELECT (= SELECT INTO)</a:t>
            </a:r>
          </a:p>
          <a:p>
            <a:pPr lvl="1"/>
            <a:r>
              <a:rPr lang="en-US" dirty="0" smtClean="0"/>
              <a:t>INSERT INTO city SELECT capital AS name FROM country GROUP BY capital;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5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About </a:t>
            </a:r>
            <a:r>
              <a:rPr lang="en-US" dirty="0" err="1" smtClean="0"/>
              <a:t>Alasql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6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city SET population = LEN(name) * 1000000 WHERE name LIKE ‘M%’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56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FROM star</a:t>
            </a:r>
          </a:p>
          <a:p>
            <a:r>
              <a:rPr lang="en-US" dirty="0" smtClean="0"/>
              <a:t>DELETE FROM star WHERE name LIKE ‘A%’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97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TABLE</a:t>
            </a:r>
            <a:br>
              <a:rPr lang="en-US" dirty="0" smtClean="0"/>
            </a:br>
            <a:r>
              <a:rPr lang="en-US" dirty="0" smtClean="0"/>
              <a:t>DROP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star (</a:t>
            </a:r>
            <a:br>
              <a:rPr lang="en-US" dirty="0" smtClean="0"/>
            </a:br>
            <a:r>
              <a:rPr lang="en-US" dirty="0" smtClean="0"/>
              <a:t>    one INT DEFAULT 100,</a:t>
            </a:r>
            <a:br>
              <a:rPr lang="en-US" dirty="0" smtClean="0"/>
            </a:br>
            <a:r>
              <a:rPr lang="en-US" dirty="0" smtClean="0"/>
              <a:t>    two STRING,</a:t>
            </a:r>
            <a:br>
              <a:rPr lang="en-US" dirty="0" smtClean="0"/>
            </a:br>
            <a:r>
              <a:rPr lang="en-US" dirty="0" smtClean="0"/>
              <a:t>    three BOOL PRIMARY KEY</a:t>
            </a:r>
            <a:br>
              <a:rPr lang="en-US" dirty="0" smtClean="0"/>
            </a:br>
            <a:r>
              <a:rPr lang="en-US" dirty="0" smtClean="0"/>
              <a:t>);</a:t>
            </a:r>
          </a:p>
          <a:p>
            <a:r>
              <a:rPr lang="en-US" dirty="0" smtClean="0"/>
              <a:t>DROP TABLE star;</a:t>
            </a:r>
          </a:p>
        </p:txBody>
      </p:sp>
    </p:spTree>
    <p:extLst>
      <p:ext uri="{BB962C8B-B14F-4D97-AF65-F5344CB8AC3E}">
        <p14:creationId xmlns:p14="http://schemas.microsoft.com/office/powerpoint/2010/main" val="185578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COLUMN</a:t>
            </a:r>
          </a:p>
          <a:p>
            <a:pPr lvl="1"/>
            <a:r>
              <a:rPr lang="en-US" dirty="0" smtClean="0"/>
              <a:t>ALTER TABLE City ADD COLUMN Continent STRING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RENAME COLUMN</a:t>
            </a:r>
          </a:p>
          <a:p>
            <a:pPr lvl="1"/>
            <a:r>
              <a:rPr lang="en-US" dirty="0" smtClean="0"/>
              <a:t>ALTER TABLE City RENAME COLUMN Continent TO </a:t>
            </a:r>
            <a:r>
              <a:rPr lang="en-US" dirty="0" err="1" smtClean="0"/>
              <a:t>WorldPart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DROP COLUMN</a:t>
            </a:r>
          </a:p>
          <a:p>
            <a:pPr lvl="1"/>
            <a:r>
              <a:rPr lang="en-US" dirty="0" smtClean="0"/>
              <a:t>ALTER TABLE City DROP COLUMN Continent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RENAME TO</a:t>
            </a:r>
          </a:p>
          <a:p>
            <a:pPr lvl="1"/>
            <a:r>
              <a:rPr lang="en-US" dirty="0" smtClean="0"/>
              <a:t>ALTER TABLE City RENAME TO Capital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95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DATABASE /</a:t>
            </a:r>
            <a:br>
              <a:rPr lang="en-US" dirty="0" smtClean="0"/>
            </a:br>
            <a:r>
              <a:rPr lang="en-US" dirty="0" smtClean="0"/>
              <a:t>DROP DATABASE / USE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database</a:t>
            </a:r>
          </a:p>
          <a:p>
            <a:pPr lvl="1"/>
            <a:r>
              <a:rPr lang="en-US" dirty="0" smtClean="0"/>
              <a:t>CREATE DATABASE </a:t>
            </a:r>
            <a:r>
              <a:rPr lang="en-US" dirty="0" err="1" smtClean="0"/>
              <a:t>mydb</a:t>
            </a:r>
            <a:endParaRPr lang="en-US" dirty="0" smtClean="0"/>
          </a:p>
          <a:p>
            <a:r>
              <a:rPr lang="en-US" dirty="0" smtClean="0"/>
              <a:t>Select default database</a:t>
            </a:r>
          </a:p>
          <a:p>
            <a:pPr lvl="1"/>
            <a:r>
              <a:rPr lang="en-US" dirty="0" smtClean="0"/>
              <a:t>USE DATABASE </a:t>
            </a:r>
            <a:r>
              <a:rPr lang="en-US" dirty="0" err="1" smtClean="0"/>
              <a:t>mydb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mydb</a:t>
            </a:r>
            <a:endParaRPr lang="en-US" dirty="0" smtClean="0"/>
          </a:p>
          <a:p>
            <a:r>
              <a:rPr lang="en-US" dirty="0" smtClean="0"/>
              <a:t>Drop database</a:t>
            </a:r>
          </a:p>
          <a:p>
            <a:pPr lvl="1"/>
            <a:r>
              <a:rPr lang="en-US" dirty="0" smtClean="0"/>
              <a:t>DROP DATABASE </a:t>
            </a:r>
            <a:r>
              <a:rPr lang="en-US" dirty="0" err="1" smtClean="0"/>
              <a:t>mydb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96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</a:t>
            </a:r>
          </a:p>
          <a:p>
            <a:pPr lvl="1"/>
            <a:r>
              <a:rPr lang="en-US" dirty="0" smtClean="0"/>
              <a:t>BEGIN 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COMMIT</a:t>
            </a:r>
          </a:p>
          <a:p>
            <a:r>
              <a:rPr lang="en-US" dirty="0" smtClean="0"/>
              <a:t>Rollback</a:t>
            </a:r>
          </a:p>
          <a:p>
            <a:pPr lvl="1"/>
            <a:r>
              <a:rPr lang="en-US" dirty="0" smtClean="0"/>
              <a:t>ROLLBACK</a:t>
            </a:r>
          </a:p>
          <a:p>
            <a:pPr lvl="1"/>
            <a:endParaRPr lang="en-US" dirty="0"/>
          </a:p>
          <a:p>
            <a:r>
              <a:rPr lang="en-US" dirty="0" smtClean="0"/>
              <a:t>In version 0.0.35 </a:t>
            </a:r>
            <a:r>
              <a:rPr lang="en-US" dirty="0" err="1" smtClean="0"/>
              <a:t>Alasql</a:t>
            </a:r>
            <a:r>
              <a:rPr lang="en-US" dirty="0" smtClean="0"/>
              <a:t> supports transactions only for Local Storage and DOM-storage database. Full support for other databases will be available in future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85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DATABASES – list of all databases in memory</a:t>
            </a:r>
          </a:p>
          <a:p>
            <a:pPr lvl="1"/>
            <a:r>
              <a:rPr lang="en-US" dirty="0" smtClean="0"/>
              <a:t>SHOW DATABASES LIKE ‘A%’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SHOW TABLES – list of tables in database</a:t>
            </a:r>
          </a:p>
          <a:p>
            <a:pPr lvl="1"/>
            <a:r>
              <a:rPr lang="en-US" dirty="0"/>
              <a:t>SHOW </a:t>
            </a:r>
            <a:r>
              <a:rPr lang="en-US" dirty="0" smtClean="0"/>
              <a:t>TABLES FROM </a:t>
            </a:r>
            <a:r>
              <a:rPr lang="en-US" dirty="0" err="1" smtClean="0"/>
              <a:t>mydb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SHOW CREATE TABLE table – show CREATE TABLE statement from the table </a:t>
            </a:r>
          </a:p>
          <a:p>
            <a:pPr lvl="1"/>
            <a:r>
              <a:rPr lang="en-US" dirty="0" smtClean="0"/>
              <a:t>SHOW CREATE TABLE 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86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SET, SOURCE, ASSERT,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 - now used only for one option:</a:t>
            </a:r>
          </a:p>
          <a:p>
            <a:pPr lvl="1"/>
            <a:r>
              <a:rPr lang="en-US" dirty="0" smtClean="0"/>
              <a:t>SET AUTOCOMMIT ON / OFF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SOURCE “</a:t>
            </a:r>
            <a:r>
              <a:rPr lang="en-US" dirty="0" err="1" smtClean="0"/>
              <a:t>file.sql</a:t>
            </a:r>
            <a:r>
              <a:rPr lang="en-US" dirty="0" smtClean="0"/>
              <a:t>” – read and execute all SQL statements from file</a:t>
            </a:r>
          </a:p>
          <a:p>
            <a:pPr lvl="1"/>
            <a:r>
              <a:rPr lang="en-US" dirty="0" smtClean="0"/>
              <a:t>SOURCE ‘</a:t>
            </a:r>
            <a:r>
              <a:rPr lang="en-US" dirty="0" err="1" smtClean="0"/>
              <a:t>world.sql</a:t>
            </a:r>
            <a:r>
              <a:rPr lang="en-US" dirty="0" smtClean="0"/>
              <a:t>’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ASSERT value – throws error if result of last operation is not equal to value (</a:t>
            </a:r>
            <a:r>
              <a:rPr lang="en-US" dirty="0" err="1" smtClean="0"/>
              <a:t>Alasql</a:t>
            </a:r>
            <a:r>
              <a:rPr lang="en-US" dirty="0" smtClean="0"/>
              <a:t> uses </a:t>
            </a:r>
            <a:r>
              <a:rPr lang="en-US" dirty="0" err="1" smtClean="0"/>
              <a:t>equalDeep</a:t>
            </a:r>
            <a:r>
              <a:rPr lang="en-US" dirty="0" smtClean="0"/>
              <a:t>() function for </a:t>
            </a:r>
            <a:r>
              <a:rPr lang="en-US" dirty="0" err="1" smtClean="0"/>
              <a:t>comparision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ASSERT 1</a:t>
            </a:r>
          </a:p>
          <a:p>
            <a:pPr lvl="1"/>
            <a:r>
              <a:rPr lang="en-US" dirty="0" smtClean="0"/>
              <a:t>ASSERT “Wrong Value”, [{a:1,b:”Odessa”}]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HELP</a:t>
            </a:r>
          </a:p>
          <a:p>
            <a:pPr lvl="1"/>
            <a:r>
              <a:rPr lang="en-US" dirty="0" smtClean="0"/>
              <a:t>Show list of available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42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ALASQL:</a:t>
            </a:r>
            <a:br>
              <a:rPr lang="en-US" dirty="0" smtClean="0"/>
            </a:br>
            <a:r>
              <a:rPr lang="en-US" dirty="0" smtClean="0"/>
              <a:t>JAVASCRIPT API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Library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659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and JavaScript: </a:t>
            </a:r>
            <a:br>
              <a:rPr lang="en-US" dirty="0" smtClean="0"/>
            </a:br>
            <a:r>
              <a:rPr lang="en-US" dirty="0" smtClean="0"/>
              <a:t>Better Together!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SQL way</a:t>
            </a:r>
          </a:p>
          <a:p>
            <a:pPr marL="0" indent="0">
              <a:buNone/>
            </a:pPr>
            <a:r>
              <a:rPr lang="en-US" sz="1600" dirty="0" err="1" smtClean="0"/>
              <a:t>alasql</a:t>
            </a:r>
            <a:r>
              <a:rPr lang="en-US" sz="1600" dirty="0" smtClean="0"/>
              <a:t>(‘CREATE DATABASE test01’);</a:t>
            </a:r>
          </a:p>
          <a:p>
            <a:pPr marL="0" indent="0">
              <a:buNone/>
            </a:pPr>
            <a:r>
              <a:rPr lang="en-US" sz="1600" dirty="0" err="1" smtClean="0"/>
              <a:t>alasql</a:t>
            </a:r>
            <a:r>
              <a:rPr lang="en-US" sz="1600" dirty="0" smtClean="0"/>
              <a:t>(‘USE test01’);</a:t>
            </a:r>
          </a:p>
          <a:p>
            <a:pPr marL="0" indent="0">
              <a:buNone/>
            </a:pPr>
            <a:r>
              <a:rPr lang="en-US" sz="1600" dirty="0" err="1" smtClean="0"/>
              <a:t>alasql</a:t>
            </a:r>
            <a:r>
              <a:rPr lang="en-US" sz="1600" dirty="0" smtClean="0"/>
              <a:t>(‘CREATE TABLE one (a INT)’);</a:t>
            </a:r>
          </a:p>
          <a:p>
            <a:pPr marL="0" indent="0">
              <a:buNone/>
            </a:pPr>
            <a:r>
              <a:rPr lang="en-US" sz="1600" dirty="0" err="1" smtClean="0"/>
              <a:t>alasql</a:t>
            </a:r>
            <a:r>
              <a:rPr lang="en-US" sz="1600" dirty="0" smtClean="0"/>
              <a:t>(‘INSERT INTO one VALUES (10)’):</a:t>
            </a:r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res = </a:t>
            </a:r>
            <a:r>
              <a:rPr lang="en-US" sz="1600" dirty="0" err="1" smtClean="0"/>
              <a:t>alasql</a:t>
            </a:r>
            <a:r>
              <a:rPr lang="en-US" sz="1600" dirty="0" smtClean="0"/>
              <a:t>(‘SELECT * FROM one’);</a:t>
            </a:r>
            <a:endParaRPr lang="ru-RU" sz="16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JavaScript way</a:t>
            </a:r>
          </a:p>
          <a:p>
            <a:pPr marL="0" indent="0">
              <a:buNone/>
            </a:pPr>
            <a:r>
              <a:rPr lang="en-US" sz="1600" dirty="0" smtClean="0"/>
              <a:t>data = [{a:1}, {a:2}, {a:3}];</a:t>
            </a:r>
          </a:p>
          <a:p>
            <a:pPr marL="0" indent="0">
              <a:buNone/>
            </a:pPr>
            <a:r>
              <a:rPr lang="en-US" sz="1600" dirty="0" err="1" smtClean="0"/>
              <a:t>alasql</a:t>
            </a:r>
            <a:r>
              <a:rPr lang="en-US" sz="1600" dirty="0" smtClean="0"/>
              <a:t>(‘SELECT * FROM ? WHERE a &gt;= ?’, [data, 2]);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or</a:t>
            </a:r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db</a:t>
            </a:r>
            <a:r>
              <a:rPr lang="en-US" sz="1600" dirty="0" smtClean="0"/>
              <a:t> = new </a:t>
            </a:r>
            <a:r>
              <a:rPr lang="en-US" sz="1600" dirty="0" err="1" smtClean="0"/>
              <a:t>alasql.Database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r>
              <a:rPr lang="en-US" sz="1600" dirty="0" err="1" smtClean="0"/>
              <a:t>db.exec</a:t>
            </a:r>
            <a:r>
              <a:rPr lang="en-US" sz="1600" dirty="0" smtClean="0"/>
              <a:t>(“select * from one”, function(data) 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console.log</a:t>
            </a:r>
            <a:r>
              <a:rPr lang="en-US" sz="1600" dirty="0" smtClean="0"/>
              <a:t>(</a:t>
            </a:r>
            <a:r>
              <a:rPr lang="en-US" sz="1600" dirty="0" err="1" smtClean="0"/>
              <a:t>data.length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});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400" dirty="0" smtClean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77032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Alasql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SQL database library designed for:</a:t>
            </a:r>
          </a:p>
          <a:p>
            <a:pPr lvl="1"/>
            <a:r>
              <a:rPr lang="en-US" dirty="0"/>
              <a:t>Client-side SQL database with persistence</a:t>
            </a:r>
          </a:p>
          <a:p>
            <a:pPr lvl="1"/>
            <a:r>
              <a:rPr lang="en-US" dirty="0" smtClean="0"/>
              <a:t>Fast </a:t>
            </a:r>
            <a:r>
              <a:rPr lang="en-US" dirty="0"/>
              <a:t>data processing for BI and ERP applications</a:t>
            </a:r>
          </a:p>
          <a:p>
            <a:pPr lvl="1"/>
            <a:r>
              <a:rPr lang="en-US" dirty="0" smtClean="0"/>
              <a:t>JS data manipulation and advanced filtering, grouping and joining</a:t>
            </a:r>
          </a:p>
          <a:p>
            <a:pPr lvl="1"/>
            <a:r>
              <a:rPr lang="en-US" dirty="0" smtClean="0"/>
              <a:t>Easy ETL (extract, transfer, and loading) data in CSV and XLSX formats</a:t>
            </a:r>
          </a:p>
          <a:p>
            <a:pPr lvl="1"/>
            <a:r>
              <a:rPr lang="en-US" dirty="0" smtClean="0"/>
              <a:t>Works in browser,  </a:t>
            </a:r>
            <a:r>
              <a:rPr lang="en-US" dirty="0" err="1" smtClean="0"/>
              <a:t>Node.js</a:t>
            </a:r>
            <a:r>
              <a:rPr lang="en-US" dirty="0" smtClean="0"/>
              <a:t>, mobile applications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023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alasql</a:t>
            </a:r>
            <a:r>
              <a:rPr lang="en-US" dirty="0"/>
              <a:t> </a:t>
            </a:r>
            <a:r>
              <a:rPr lang="en-US" dirty="0" smtClean="0"/>
              <a:t>- main library object and function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alasql</a:t>
            </a:r>
            <a:r>
              <a:rPr lang="en-US" dirty="0" smtClean="0"/>
              <a:t>(</a:t>
            </a:r>
            <a:r>
              <a:rPr lang="en-US" dirty="0" err="1" smtClean="0"/>
              <a:t>sql,params,callback</a:t>
            </a:r>
            <a:r>
              <a:rPr lang="en-US" dirty="0" smtClean="0"/>
              <a:t>) – execute </a:t>
            </a:r>
            <a:r>
              <a:rPr lang="en-US" dirty="0" err="1" smtClean="0"/>
              <a:t>sql</a:t>
            </a:r>
            <a:endParaRPr lang="en-US" dirty="0" smtClean="0"/>
          </a:p>
          <a:p>
            <a:r>
              <a:rPr lang="en-US" dirty="0" err="1" smtClean="0"/>
              <a:t>alasql.exec</a:t>
            </a:r>
            <a:r>
              <a:rPr lang="en-US" dirty="0" smtClean="0"/>
              <a:t>(</a:t>
            </a:r>
            <a:r>
              <a:rPr lang="en-US" dirty="0" err="1"/>
              <a:t>sql,params,callback</a:t>
            </a:r>
            <a:r>
              <a:rPr lang="en-US" dirty="0"/>
              <a:t>) – execute </a:t>
            </a:r>
            <a:r>
              <a:rPr lang="en-US" dirty="0" err="1" smtClean="0"/>
              <a:t>sql</a:t>
            </a:r>
            <a:endParaRPr lang="en-US" dirty="0"/>
          </a:p>
          <a:p>
            <a:r>
              <a:rPr lang="en-US" dirty="0" err="1" smtClean="0"/>
              <a:t>alasql.parse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) – parse to AST (abstract syntax tree)</a:t>
            </a:r>
          </a:p>
          <a:p>
            <a:r>
              <a:rPr lang="en-US" dirty="0" err="1" smtClean="0"/>
              <a:t>ast.compile</a:t>
            </a:r>
            <a:r>
              <a:rPr lang="en-US" dirty="0" smtClean="0"/>
              <a:t>(</a:t>
            </a:r>
            <a:r>
              <a:rPr lang="en-US" dirty="0" err="1" smtClean="0"/>
              <a:t>databaseid</a:t>
            </a:r>
            <a:r>
              <a:rPr lang="en-US" dirty="0" smtClean="0"/>
              <a:t>) – compile statement and cache it in database cache</a:t>
            </a:r>
          </a:p>
          <a:p>
            <a:r>
              <a:rPr lang="en-US" dirty="0" err="1" smtClean="0"/>
              <a:t>alasql.exec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) – execute statement</a:t>
            </a:r>
          </a:p>
          <a:p>
            <a:r>
              <a:rPr lang="en-US" dirty="0" err="1" smtClean="0"/>
              <a:t>alasql.use</a:t>
            </a:r>
            <a:r>
              <a:rPr lang="en-US" dirty="0" smtClean="0"/>
              <a:t>(</a:t>
            </a:r>
            <a:r>
              <a:rPr lang="en-US" dirty="0" err="1" smtClean="0"/>
              <a:t>databaseid</a:t>
            </a:r>
            <a:r>
              <a:rPr lang="en-US" dirty="0" smtClean="0"/>
              <a:t>) – use database</a:t>
            </a:r>
          </a:p>
          <a:p>
            <a:r>
              <a:rPr lang="en-US" dirty="0" err="1" smtClean="0"/>
              <a:t>alasql.pretty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) – pretty SQL output in HTML and TXT</a:t>
            </a:r>
          </a:p>
          <a:p>
            <a:r>
              <a:rPr lang="en-US" dirty="0" err="1" smtClean="0"/>
              <a:t>alasql.options</a:t>
            </a:r>
            <a:r>
              <a:rPr lang="en-US" dirty="0" smtClean="0"/>
              <a:t> - options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50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alasql</a:t>
            </a:r>
            <a:r>
              <a:rPr lang="en-US" dirty="0" smtClean="0"/>
              <a:t>() - main function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alasql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,[</a:t>
            </a:r>
            <a:r>
              <a:rPr lang="en-US" dirty="0" err="1" smtClean="0"/>
              <a:t>params</a:t>
            </a:r>
            <a:r>
              <a:rPr lang="en-US" dirty="0" smtClean="0"/>
              <a:t>],[callback])</a:t>
            </a:r>
          </a:p>
          <a:p>
            <a:pPr lvl="1"/>
            <a:r>
              <a:rPr lang="en-US" dirty="0" err="1" smtClean="0"/>
              <a:t>sql</a:t>
            </a:r>
            <a:r>
              <a:rPr lang="en-US" dirty="0" smtClean="0"/>
              <a:t> – one or some SQL-statements separated by ‘;’</a:t>
            </a:r>
          </a:p>
          <a:p>
            <a:pPr lvl="2"/>
            <a:r>
              <a:rPr lang="en-US" dirty="0" smtClean="0"/>
              <a:t>If one statement – </a:t>
            </a:r>
            <a:r>
              <a:rPr lang="en-US" dirty="0" err="1" smtClean="0"/>
              <a:t>alasql</a:t>
            </a:r>
            <a:r>
              <a:rPr lang="en-US" dirty="0" smtClean="0"/>
              <a:t>() returns one value</a:t>
            </a:r>
          </a:p>
          <a:p>
            <a:pPr lvl="3"/>
            <a:r>
              <a:rPr lang="en-US" dirty="0" smtClean="0"/>
              <a:t>USE test12 =&gt; 1</a:t>
            </a:r>
          </a:p>
          <a:p>
            <a:pPr lvl="3"/>
            <a:r>
              <a:rPr lang="en-US" dirty="0" smtClean="0"/>
              <a:t>SELECT * FROM one =&gt; [{a:1}, {a:2}]</a:t>
            </a:r>
          </a:p>
          <a:p>
            <a:pPr lvl="2"/>
            <a:r>
              <a:rPr lang="en-US" dirty="0" smtClean="0"/>
              <a:t>If some statements – </a:t>
            </a:r>
            <a:r>
              <a:rPr lang="en-US" dirty="0" err="1" smtClean="0"/>
              <a:t>alasql</a:t>
            </a:r>
            <a:r>
              <a:rPr lang="en-US" dirty="0" smtClean="0"/>
              <a:t>() returns array of values, one for each statement</a:t>
            </a:r>
          </a:p>
          <a:p>
            <a:pPr lvl="3"/>
            <a:r>
              <a:rPr lang="en-US" dirty="0" smtClean="0"/>
              <a:t>USE test12; SELECT * FROM one =&gt; [1,[{a:1}, {a:2}]]</a:t>
            </a:r>
          </a:p>
          <a:p>
            <a:pPr lvl="1"/>
            <a:r>
              <a:rPr lang="en-US" dirty="0" err="1" smtClean="0"/>
              <a:t>params</a:t>
            </a:r>
            <a:r>
              <a:rPr lang="en-US" dirty="0" smtClean="0"/>
              <a:t> – an array of parameters of SQL statement</a:t>
            </a:r>
          </a:p>
          <a:p>
            <a:pPr lvl="2"/>
            <a:r>
              <a:rPr lang="en-US" dirty="0" smtClean="0"/>
              <a:t>You can use ? in SQL statement</a:t>
            </a:r>
          </a:p>
          <a:p>
            <a:pPr lvl="3"/>
            <a:r>
              <a:rPr lang="en-US" dirty="0" err="1" smtClean="0"/>
              <a:t>alasql</a:t>
            </a:r>
            <a:r>
              <a:rPr lang="en-US" dirty="0" smtClean="0"/>
              <a:t>(‘SELECT a FROM ? WHERE b = ?’,[[{a:1,b:1}, {a:2,b:2}],2])</a:t>
            </a:r>
          </a:p>
          <a:p>
            <a:pPr lvl="1"/>
            <a:r>
              <a:rPr lang="en-US" dirty="0" smtClean="0"/>
              <a:t>callback – a callback function</a:t>
            </a:r>
          </a:p>
          <a:p>
            <a:pPr lvl="2"/>
            <a:r>
              <a:rPr lang="en-US" dirty="0" smtClean="0"/>
              <a:t>Without callback </a:t>
            </a:r>
            <a:r>
              <a:rPr lang="en-US" dirty="0" err="1" smtClean="0"/>
              <a:t>alasql</a:t>
            </a:r>
            <a:r>
              <a:rPr lang="en-US" dirty="0" smtClean="0"/>
              <a:t>() runs </a:t>
            </a:r>
            <a:r>
              <a:rPr lang="en-US" dirty="0" err="1" smtClean="0"/>
              <a:t>synchroniously</a:t>
            </a:r>
            <a:endParaRPr lang="en-US" dirty="0" smtClean="0"/>
          </a:p>
          <a:p>
            <a:pPr lvl="2"/>
            <a:r>
              <a:rPr lang="en-US" dirty="0" smtClean="0"/>
              <a:t>With callback </a:t>
            </a:r>
            <a:r>
              <a:rPr lang="en-US" dirty="0" err="1" smtClean="0"/>
              <a:t>alasql</a:t>
            </a:r>
            <a:r>
              <a:rPr lang="en-US" dirty="0" smtClean="0"/>
              <a:t>() runs </a:t>
            </a:r>
            <a:r>
              <a:rPr lang="en-US" dirty="0" err="1" smtClean="0"/>
              <a:t>asynchroniously</a:t>
            </a:r>
            <a:r>
              <a:rPr lang="en-US" dirty="0" smtClean="0"/>
              <a:t> with callbacks</a:t>
            </a:r>
          </a:p>
          <a:p>
            <a:pPr lvl="2"/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590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alasql</a:t>
            </a:r>
            <a:r>
              <a:rPr lang="en-US" dirty="0" smtClean="0"/>
              <a:t>(): sync and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Sync version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alasql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, 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</a:p>
          <a:p>
            <a:r>
              <a:rPr lang="en-US" dirty="0" err="1"/>
              <a:t>Async</a:t>
            </a:r>
            <a:r>
              <a:rPr lang="en-US" dirty="0"/>
              <a:t> version</a:t>
            </a:r>
          </a:p>
          <a:p>
            <a:pPr lvl="1"/>
            <a:r>
              <a:rPr lang="en-US" dirty="0" err="1"/>
              <a:t>alasql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</a:t>
            </a:r>
            <a:r>
              <a:rPr lang="en-US" dirty="0" err="1"/>
              <a:t>params</a:t>
            </a:r>
            <a:r>
              <a:rPr lang="en-US" dirty="0"/>
              <a:t>, function(result) {</a:t>
            </a:r>
            <a:br>
              <a:rPr lang="en-US" dirty="0"/>
            </a:br>
            <a:r>
              <a:rPr lang="en-US" dirty="0"/>
              <a:t>	// do something </a:t>
            </a:r>
            <a:br>
              <a:rPr lang="en-US" dirty="0"/>
            </a:br>
            <a:r>
              <a:rPr lang="en-US" dirty="0"/>
              <a:t>	//with result</a:t>
            </a:r>
            <a:br>
              <a:rPr lang="en-US" dirty="0"/>
            </a:br>
            <a:r>
              <a:rPr lang="en-US" dirty="0"/>
              <a:t>});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 is impossible to use sync version with </a:t>
            </a:r>
            <a:r>
              <a:rPr lang="en-US" dirty="0" err="1" smtClean="0"/>
              <a:t>async</a:t>
            </a:r>
            <a:r>
              <a:rPr lang="en-US" dirty="0" smtClean="0"/>
              <a:t> operations like:</a:t>
            </a:r>
          </a:p>
          <a:p>
            <a:pPr lvl="1"/>
            <a:r>
              <a:rPr lang="en-US" dirty="0" err="1" smtClean="0"/>
              <a:t>IndexedDB</a:t>
            </a:r>
            <a:r>
              <a:rPr lang="en-US" dirty="0" smtClean="0"/>
              <a:t> functions</a:t>
            </a:r>
          </a:p>
          <a:p>
            <a:pPr lvl="1"/>
            <a:r>
              <a:rPr lang="en-US" dirty="0" smtClean="0"/>
              <a:t>INTO- and FROM-functions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37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WebSQL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= new </a:t>
            </a:r>
            <a:r>
              <a:rPr lang="en-US" dirty="0" err="1" smtClean="0"/>
              <a:t>alasql.Database</a:t>
            </a:r>
            <a:r>
              <a:rPr lang="en-US" dirty="0" smtClean="0"/>
              <a:t>(‘</a:t>
            </a:r>
            <a:r>
              <a:rPr lang="en-US" dirty="0" err="1" smtClean="0"/>
              <a:t>mydb</a:t>
            </a:r>
            <a:r>
              <a:rPr lang="en-US" dirty="0" smtClean="0"/>
              <a:t>’);</a:t>
            </a:r>
          </a:p>
          <a:p>
            <a:pPr lvl="1"/>
            <a:r>
              <a:rPr lang="en-US" dirty="0" err="1" smtClean="0"/>
              <a:t>db.exec</a:t>
            </a:r>
            <a:r>
              <a:rPr lang="en-US" dirty="0" smtClean="0"/>
              <a:t>(‘SELECT * FROM City”</a:t>
            </a:r>
            <a:r>
              <a:rPr lang="en-US" smtClean="0"/>
              <a:t>);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17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lasql</a:t>
            </a:r>
            <a:r>
              <a:rPr lang="en-US" dirty="0" smtClean="0"/>
              <a:t> options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alasql.options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alasql.options.valueof</a:t>
            </a:r>
            <a:r>
              <a:rPr lang="en-US" dirty="0" smtClean="0"/>
              <a:t> (true/false) – convert all values with .</a:t>
            </a:r>
            <a:r>
              <a:rPr lang="en-US" dirty="0" err="1" smtClean="0"/>
              <a:t>valueOf</a:t>
            </a:r>
            <a:r>
              <a:rPr lang="en-US" dirty="0" smtClean="0"/>
              <a:t>() function before comparing</a:t>
            </a:r>
          </a:p>
          <a:p>
            <a:pPr lvl="1"/>
            <a:r>
              <a:rPr lang="en-US" dirty="0" err="1" smtClean="0"/>
              <a:t>alasql.options.angularjs</a:t>
            </a:r>
            <a:r>
              <a:rPr lang="en-US" dirty="0" smtClean="0"/>
              <a:t> (true/false) – remove $$</a:t>
            </a:r>
            <a:r>
              <a:rPr lang="en-US" dirty="0" err="1" smtClean="0"/>
              <a:t>hashKey</a:t>
            </a:r>
            <a:r>
              <a:rPr lang="en-US" dirty="0" smtClean="0"/>
              <a:t> from result arrays if </a:t>
            </a:r>
            <a:r>
              <a:rPr lang="en-US" dirty="0" err="1" smtClean="0"/>
              <a:t>angular.js</a:t>
            </a:r>
            <a:r>
              <a:rPr lang="en-US" dirty="0" smtClean="0"/>
              <a:t> library loaded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43539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/>
              <a:t>A</a:t>
            </a:r>
            <a:r>
              <a:rPr lang="en-US" dirty="0" err="1" smtClean="0"/>
              <a:t>lasql</a:t>
            </a:r>
            <a:r>
              <a:rPr lang="en-US" dirty="0" smtClean="0"/>
              <a:t> stores data?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alasql.databases</a:t>
            </a:r>
            <a:r>
              <a:rPr lang="en-US" dirty="0" smtClean="0"/>
              <a:t> – list of all current databases in memory</a:t>
            </a:r>
          </a:p>
          <a:p>
            <a:r>
              <a:rPr lang="en-US" dirty="0" err="1" smtClean="0"/>
              <a:t>alasql.engines</a:t>
            </a:r>
            <a:r>
              <a:rPr lang="en-US" dirty="0" smtClean="0"/>
              <a:t> – list of all </a:t>
            </a:r>
            <a:r>
              <a:rPr lang="en-US" dirty="0" err="1" smtClean="0"/>
              <a:t>alasql</a:t>
            </a:r>
            <a:r>
              <a:rPr lang="en-US" dirty="0" smtClean="0"/>
              <a:t> available engines (like </a:t>
            </a:r>
            <a:r>
              <a:rPr lang="en-US" dirty="0" err="1" smtClean="0"/>
              <a:t>localStorage</a:t>
            </a:r>
            <a:r>
              <a:rPr lang="en-US" dirty="0" smtClean="0"/>
              <a:t>, </a:t>
            </a:r>
            <a:r>
              <a:rPr lang="en-US" dirty="0" err="1" smtClean="0"/>
              <a:t>IndexedDB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2404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= new </a:t>
            </a:r>
            <a:r>
              <a:rPr lang="en-US" dirty="0" err="1" smtClean="0"/>
              <a:t>alasql.Database</a:t>
            </a:r>
            <a:r>
              <a:rPr lang="en-US" dirty="0" smtClean="0"/>
              <a:t>(‘</a:t>
            </a:r>
            <a:r>
              <a:rPr lang="en-US" dirty="0" err="1" smtClean="0"/>
              <a:t>mydb</a:t>
            </a:r>
            <a:r>
              <a:rPr lang="en-US" dirty="0" smtClean="0"/>
              <a:t>’)</a:t>
            </a:r>
          </a:p>
          <a:p>
            <a:r>
              <a:rPr lang="en-US" dirty="0" err="1"/>
              <a:t>db.databaseid</a:t>
            </a:r>
            <a:r>
              <a:rPr lang="en-US" dirty="0"/>
              <a:t> – database name</a:t>
            </a:r>
          </a:p>
          <a:p>
            <a:r>
              <a:rPr lang="en-US" dirty="0" err="1" smtClean="0"/>
              <a:t>db.tables</a:t>
            </a:r>
            <a:r>
              <a:rPr lang="en-US" dirty="0" smtClean="0"/>
              <a:t> – list of tables</a:t>
            </a:r>
          </a:p>
          <a:p>
            <a:r>
              <a:rPr lang="en-US" dirty="0" err="1" smtClean="0"/>
              <a:t>db.engineid</a:t>
            </a:r>
            <a:r>
              <a:rPr lang="en-US" dirty="0" smtClean="0"/>
              <a:t> – engine (Local Storage, </a:t>
            </a:r>
            <a:r>
              <a:rPr lang="en-US" dirty="0" err="1" smtClean="0"/>
              <a:t>IndexedDB</a:t>
            </a:r>
            <a:r>
              <a:rPr lang="en-US" dirty="0" smtClean="0"/>
              <a:t>, etc.)</a:t>
            </a:r>
          </a:p>
          <a:p>
            <a:r>
              <a:rPr lang="en-US" dirty="0" err="1" smtClean="0"/>
              <a:t>db.exec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) – execute </a:t>
            </a:r>
            <a:r>
              <a:rPr lang="en-US" dirty="0" err="1" smtClean="0"/>
              <a:t>sql</a:t>
            </a:r>
            <a:r>
              <a:rPr lang="en-US" dirty="0" smtClean="0"/>
              <a:t> in </a:t>
            </a:r>
            <a:r>
              <a:rPr lang="en-US" dirty="0" err="1" smtClean="0"/>
              <a:t>mydb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764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alasql.fn.cube</a:t>
            </a:r>
            <a:r>
              <a:rPr lang="en-US" dirty="0" smtClean="0"/>
              <a:t> = function(x) { return x*x*x; }</a:t>
            </a:r>
          </a:p>
          <a:p>
            <a:r>
              <a:rPr lang="en-US" dirty="0" err="1" smtClean="0"/>
              <a:t>alasql</a:t>
            </a:r>
            <a:r>
              <a:rPr lang="en-US" dirty="0" smtClean="0"/>
              <a:t>(‘SELECT cube(x) FROM ?’,[data]);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043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User-defined functions </a:t>
            </a:r>
            <a:br>
              <a:rPr lang="en-US" dirty="0" smtClean="0"/>
            </a:br>
            <a:r>
              <a:rPr lang="en-US" dirty="0" smtClean="0"/>
              <a:t>and compiled statements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Custom functions:</a:t>
            </a:r>
          </a:p>
          <a:p>
            <a:pPr marL="0" indent="0">
              <a:buNone/>
            </a:pPr>
            <a:r>
              <a:rPr lang="en-US" sz="2000" dirty="0" err="1" smtClean="0"/>
              <a:t>alasql.fn.myfn</a:t>
            </a:r>
            <a:r>
              <a:rPr lang="en-US" sz="2000" dirty="0" smtClean="0"/>
              <a:t> = function(</a:t>
            </a:r>
            <a:r>
              <a:rPr lang="en-US" sz="2000" dirty="0" err="1" smtClean="0"/>
              <a:t>a,b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    return a*b+1;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 err="1"/>
              <a:t>a</a:t>
            </a:r>
            <a:r>
              <a:rPr lang="en-US" sz="2000" dirty="0" err="1" smtClean="0"/>
              <a:t>lasql</a:t>
            </a:r>
            <a:r>
              <a:rPr lang="en-US" sz="2000" dirty="0" smtClean="0"/>
              <a:t>(‘SELECT </a:t>
            </a:r>
            <a:r>
              <a:rPr lang="en-US" sz="2000" dirty="0" err="1" smtClean="0"/>
              <a:t>myfn</a:t>
            </a:r>
            <a:r>
              <a:rPr lang="en-US" sz="2000" dirty="0" smtClean="0"/>
              <a:t>(</a:t>
            </a:r>
            <a:r>
              <a:rPr lang="en-US" sz="2000" dirty="0" err="1" smtClean="0"/>
              <a:t>a,b</a:t>
            </a:r>
            <a:r>
              <a:rPr lang="en-US" sz="2000" dirty="0" smtClean="0"/>
              <a:t>) FROM one’);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Compiled statements:</a:t>
            </a:r>
          </a:p>
          <a:p>
            <a:pPr marL="0" indent="0">
              <a:buNone/>
            </a:pPr>
            <a:r>
              <a:rPr lang="en-US" sz="2000" dirty="0" err="1"/>
              <a:t>v</a:t>
            </a:r>
            <a:r>
              <a:rPr lang="en-US" sz="2000" dirty="0" err="1" smtClean="0"/>
              <a:t>ar</a:t>
            </a:r>
            <a:r>
              <a:rPr lang="en-US" sz="2000" dirty="0" smtClean="0"/>
              <a:t> ins = </a:t>
            </a:r>
            <a:r>
              <a:rPr lang="en-US" sz="2000" dirty="0" err="1" smtClean="0"/>
              <a:t>alasql.compile</a:t>
            </a:r>
            <a:r>
              <a:rPr lang="en-US" sz="2000" dirty="0" smtClean="0"/>
              <a:t>(‘INSERT INTO one VALUES (?,?)’);</a:t>
            </a:r>
          </a:p>
          <a:p>
            <a:pPr marL="0" indent="0">
              <a:buNone/>
            </a:pPr>
            <a:r>
              <a:rPr lang="en-US" sz="2000" dirty="0"/>
              <a:t>i</a:t>
            </a:r>
            <a:r>
              <a:rPr lang="en-US" sz="2000" dirty="0" smtClean="0"/>
              <a:t>ns(1,10);</a:t>
            </a:r>
          </a:p>
          <a:p>
            <a:pPr marL="0" indent="0">
              <a:buNone/>
            </a:pPr>
            <a:r>
              <a:rPr lang="en-US" sz="2000" dirty="0"/>
              <a:t>i</a:t>
            </a:r>
            <a:r>
              <a:rPr lang="en-US" sz="2000" dirty="0" smtClean="0"/>
              <a:t>ns(2,20);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Compiled functions:</a:t>
            </a:r>
          </a:p>
          <a:p>
            <a:pPr marL="0" indent="0"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bigSum</a:t>
            </a:r>
            <a:r>
              <a:rPr lang="en-US" sz="2000" dirty="0" smtClean="0"/>
              <a:t> = </a:t>
            </a:r>
            <a:r>
              <a:rPr lang="en-US" sz="2000" dirty="0" err="1" smtClean="0"/>
              <a:t>alasql.compile</a:t>
            </a:r>
            <a:r>
              <a:rPr lang="en-US" sz="2000" dirty="0" smtClean="0"/>
              <a:t>(‘SELECT SUM(a) FROM one WHERE a&gt;3’, ‘value’);</a:t>
            </a:r>
          </a:p>
          <a:p>
            <a:pPr marL="0" indent="0"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res = </a:t>
            </a:r>
            <a:r>
              <a:rPr lang="en-US" sz="2000" dirty="0" err="1" smtClean="0"/>
              <a:t>bigSum</a:t>
            </a:r>
            <a:r>
              <a:rPr lang="en-US" sz="2000" dirty="0" smtClean="0"/>
              <a:t>([10]) + 10;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2729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classes as SQL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alasql.fn.Date</a:t>
            </a:r>
            <a:r>
              <a:rPr lang="en-US" dirty="0" smtClean="0"/>
              <a:t> = Date;</a:t>
            </a:r>
          </a:p>
          <a:p>
            <a:r>
              <a:rPr lang="en-US" dirty="0" err="1" smtClean="0"/>
              <a:t>alasql</a:t>
            </a:r>
            <a:r>
              <a:rPr lang="en-US" dirty="0" smtClean="0"/>
              <a:t>(‘CREATE order (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orderno</a:t>
            </a:r>
            <a:r>
              <a:rPr lang="en-US" dirty="0" smtClean="0"/>
              <a:t> INT,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orderdate</a:t>
            </a:r>
            <a:r>
              <a:rPr lang="en-US" dirty="0" smtClean="0"/>
              <a:t> Date</a:t>
            </a:r>
            <a:br>
              <a:rPr lang="en-US" dirty="0" smtClean="0"/>
            </a:br>
            <a:r>
              <a:rPr lang="en-US" dirty="0" smtClean="0"/>
              <a:t>)’);</a:t>
            </a:r>
          </a:p>
          <a:p>
            <a:r>
              <a:rPr lang="en-US" dirty="0" smtClean="0"/>
              <a:t>Classes are case-sensitive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Alasql</a:t>
            </a:r>
            <a:r>
              <a:rPr lang="en-US" dirty="0" smtClean="0"/>
              <a:t> in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http://github.com/agershun/alasql</a:t>
            </a:r>
            <a:endParaRPr lang="en-US" dirty="0"/>
          </a:p>
          <a:p>
            <a:r>
              <a:rPr lang="en-US" dirty="0"/>
              <a:t>Official site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alasql.org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28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(like JavaScript ‘new’ operator)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class as </a:t>
            </a:r>
            <a:r>
              <a:rPr lang="en-US" dirty="0" err="1" smtClean="0"/>
              <a:t>alasql</a:t>
            </a:r>
            <a:r>
              <a:rPr lang="en-US" dirty="0" smtClean="0"/>
              <a:t> type</a:t>
            </a:r>
          </a:p>
          <a:p>
            <a:pPr lvl="1"/>
            <a:r>
              <a:rPr lang="en-US" dirty="0" err="1" smtClean="0"/>
              <a:t>alasql.fn.Date</a:t>
            </a:r>
            <a:r>
              <a:rPr lang="en-US" dirty="0" smtClean="0"/>
              <a:t> = Date;</a:t>
            </a:r>
          </a:p>
          <a:p>
            <a:r>
              <a:rPr lang="en-US" dirty="0" smtClean="0"/>
              <a:t>Use NEW</a:t>
            </a:r>
          </a:p>
          <a:p>
            <a:pPr lvl="1"/>
            <a:r>
              <a:rPr lang="en-US" dirty="0" err="1" smtClean="0"/>
              <a:t>alasql</a:t>
            </a:r>
            <a:r>
              <a:rPr lang="en-US" dirty="0" smtClean="0"/>
              <a:t>(‘SELECT NEW Date(yr,mn-1,dy) FROM </a:t>
            </a:r>
            <a:r>
              <a:rPr lang="en-US" dirty="0" err="1" smtClean="0"/>
              <a:t>orderdates</a:t>
            </a:r>
            <a:r>
              <a:rPr lang="en-US" dirty="0" smtClean="0"/>
              <a:t>’);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09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 operator -&gt; </a:t>
            </a:r>
          </a:p>
          <a:p>
            <a:pPr lvl="1"/>
            <a:r>
              <a:rPr lang="en-US" dirty="0" smtClean="0"/>
              <a:t>INSERT INTO one VALUES @{a:5, b:{c:[4,5]}}</a:t>
            </a:r>
          </a:p>
          <a:p>
            <a:pPr lvl="1"/>
            <a:r>
              <a:rPr lang="en-US" dirty="0" smtClean="0"/>
              <a:t>SELECT * FROM one WHERE a-&gt;b-&gt;0 = 4</a:t>
            </a:r>
          </a:p>
          <a:p>
            <a:r>
              <a:rPr lang="en-US" dirty="0" smtClean="0"/>
              <a:t>Expression</a:t>
            </a:r>
          </a:p>
          <a:p>
            <a:pPr lvl="1"/>
            <a:r>
              <a:rPr lang="en-US" dirty="0" smtClean="0"/>
              <a:t>SELECT * FROM one WHERE a-&gt;(LCASE(“B”))-&gt;(1-1) =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3322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JavaScript object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Arrow function -&gt;</a:t>
            </a:r>
          </a:p>
          <a:p>
            <a:pPr lvl="1"/>
            <a:r>
              <a:rPr lang="en-US" dirty="0" smtClean="0"/>
              <a:t>object -&gt; function(parameters)</a:t>
            </a:r>
          </a:p>
          <a:p>
            <a:r>
              <a:rPr lang="en-US" dirty="0" smtClean="0"/>
              <a:t>Select lengths of all lines from text file</a:t>
            </a:r>
          </a:p>
          <a:p>
            <a:pPr lvl="1"/>
            <a:r>
              <a:rPr lang="en-US" dirty="0" err="1" smtClean="0"/>
              <a:t>alasql</a:t>
            </a:r>
            <a:r>
              <a:rPr lang="en-US" dirty="0" smtClean="0"/>
              <a:t>(‘SELECT [0]-&gt;length FROM TXT(“</a:t>
            </a:r>
            <a:r>
              <a:rPr lang="en-US" dirty="0" err="1" smtClean="0"/>
              <a:t>mytext.txt</a:t>
            </a:r>
            <a:r>
              <a:rPr lang="en-US" dirty="0" smtClean="0"/>
              <a:t>”)’</a:t>
            </a:r>
          </a:p>
          <a:p>
            <a:pPr lvl="1"/>
            <a:r>
              <a:rPr lang="en-US" dirty="0" err="1"/>
              <a:t>alasql</a:t>
            </a:r>
            <a:r>
              <a:rPr lang="en-US" dirty="0"/>
              <a:t>(‘SELECT </a:t>
            </a:r>
            <a:r>
              <a:rPr lang="en-US" dirty="0" smtClean="0"/>
              <a:t>LEN([</a:t>
            </a:r>
            <a:r>
              <a:rPr lang="en-US" dirty="0"/>
              <a:t>0</a:t>
            </a:r>
            <a:r>
              <a:rPr lang="en-US" dirty="0" smtClean="0"/>
              <a:t>]) </a:t>
            </a:r>
            <a:r>
              <a:rPr lang="en-US" dirty="0"/>
              <a:t>FROM TXT(“</a:t>
            </a:r>
            <a:r>
              <a:rPr lang="en-US" dirty="0" err="1"/>
              <a:t>mytext.txt</a:t>
            </a:r>
            <a:r>
              <a:rPr lang="en-US" dirty="0"/>
              <a:t>”)’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898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Arrow function -&gt; property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data = [{a:{b:1,c:1}, {a:{b:2}}}]</a:t>
            </a:r>
          </a:p>
          <a:p>
            <a:pPr lvl="1"/>
            <a:r>
              <a:rPr lang="en-US" dirty="0" err="1" smtClean="0"/>
              <a:t>alasql</a:t>
            </a:r>
            <a:r>
              <a:rPr lang="en-US" dirty="0" smtClean="0"/>
              <a:t>(‘SELECT a-&gt;b FROM ?’,[data]);</a:t>
            </a:r>
          </a:p>
          <a:p>
            <a:pPr lvl="1"/>
            <a:endParaRPr lang="en-US" dirty="0"/>
          </a:p>
          <a:p>
            <a:r>
              <a:rPr lang="en-US" dirty="0" smtClean="0"/>
              <a:t>Array members</a:t>
            </a:r>
          </a:p>
          <a:p>
            <a:pPr lvl="1"/>
            <a:r>
              <a:rPr lang="en-US" dirty="0" smtClean="0"/>
              <a:t>SELECT a-&gt;(0) FROM data</a:t>
            </a:r>
          </a:p>
          <a:p>
            <a:pPr lvl="1"/>
            <a:endParaRPr lang="en-US" dirty="0"/>
          </a:p>
          <a:p>
            <a:r>
              <a:rPr lang="en-US" dirty="0" smtClean="0"/>
              <a:t>Calculated property names</a:t>
            </a:r>
          </a:p>
          <a:p>
            <a:pPr lvl="1"/>
            <a:r>
              <a:rPr lang="en-US" dirty="0" smtClean="0"/>
              <a:t>SELECT a-&gt;(“</a:t>
            </a:r>
            <a:r>
              <a:rPr lang="en-US" dirty="0" err="1" smtClean="0"/>
              <a:t>mon</a:t>
            </a:r>
            <a:r>
              <a:rPr lang="en-US" dirty="0" smtClean="0"/>
              <a:t>”+</a:t>
            </a:r>
            <a:r>
              <a:rPr lang="en-US" dirty="0" err="1" smtClean="0"/>
              <a:t>moid</a:t>
            </a:r>
            <a:r>
              <a:rPr lang="en-US" dirty="0" smtClean="0"/>
              <a:t>), b-&gt;(2+2) FROM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564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Properties &amp; Functions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Object property</a:t>
            </a:r>
          </a:p>
          <a:p>
            <a:pPr lvl="1"/>
            <a:r>
              <a:rPr lang="en-US" dirty="0" smtClean="0"/>
              <a:t>a -&gt; b</a:t>
            </a:r>
          </a:p>
          <a:p>
            <a:pPr lvl="1"/>
            <a:r>
              <a:rPr lang="en-US" dirty="0" smtClean="0"/>
              <a:t>a -&gt; b -&gt; c</a:t>
            </a:r>
          </a:p>
          <a:p>
            <a:r>
              <a:rPr lang="en-US" dirty="0" smtClean="0"/>
              <a:t>Array member</a:t>
            </a:r>
          </a:p>
          <a:p>
            <a:pPr lvl="1"/>
            <a:r>
              <a:rPr lang="en-US" dirty="0" smtClean="0"/>
              <a:t>a -&gt; 1</a:t>
            </a:r>
          </a:p>
          <a:p>
            <a:pPr lvl="1"/>
            <a:r>
              <a:rPr lang="en-US" dirty="0" smtClean="0"/>
              <a:t>a -&gt; 1 -&gt; 2</a:t>
            </a:r>
          </a:p>
          <a:p>
            <a:r>
              <a:rPr lang="en-US" dirty="0" smtClean="0"/>
              <a:t>Calculated property name</a:t>
            </a:r>
          </a:p>
          <a:p>
            <a:pPr lvl="1"/>
            <a:r>
              <a:rPr lang="en-US" dirty="0" smtClean="0"/>
              <a:t>a -&gt; (1+2)</a:t>
            </a:r>
          </a:p>
          <a:p>
            <a:pPr lvl="1"/>
            <a:r>
              <a:rPr lang="en-US" dirty="0" smtClean="0"/>
              <a:t>a -&gt; (“text” + “ “ + ”more”)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pPr lvl="1"/>
            <a:r>
              <a:rPr lang="en-US" dirty="0" err="1"/>
              <a:t>myTime</a:t>
            </a:r>
            <a:r>
              <a:rPr lang="en-US" dirty="0"/>
              <a:t> -&gt; </a:t>
            </a:r>
            <a:r>
              <a:rPr lang="en-US" dirty="0" err="1"/>
              <a:t>getFullYear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en-US" dirty="0" smtClean="0"/>
              <a:t>s -&gt; </a:t>
            </a:r>
            <a:r>
              <a:rPr lang="en-US" dirty="0" err="1" smtClean="0"/>
              <a:t>substr</a:t>
            </a:r>
            <a:r>
              <a:rPr lang="en-US" dirty="0" smtClean="0"/>
              <a:t>(1,2)</a:t>
            </a:r>
          </a:p>
          <a:p>
            <a:r>
              <a:rPr lang="en-US" dirty="0" smtClean="0"/>
              <a:t>JavaScript </a:t>
            </a:r>
            <a:r>
              <a:rPr lang="en-US" dirty="0"/>
              <a:t>s</a:t>
            </a:r>
            <a:r>
              <a:rPr lang="en-US" dirty="0" smtClean="0"/>
              <a:t>tring functions</a:t>
            </a:r>
          </a:p>
          <a:p>
            <a:pPr lvl="1"/>
            <a:r>
              <a:rPr lang="en-US" dirty="0" smtClean="0"/>
              <a:t>“ABCDE”-&gt;length</a:t>
            </a:r>
          </a:p>
          <a:p>
            <a:endParaRPr lang="en-US" dirty="0" smtClean="0"/>
          </a:p>
          <a:p>
            <a:r>
              <a:rPr lang="en-US" dirty="0" smtClean="0"/>
              <a:t>SELECT s-&gt;length FROM </a:t>
            </a:r>
            <a:r>
              <a:rPr lang="en-US" dirty="0" err="1" smtClean="0"/>
              <a:t>mytext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6202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 prefixes (like Objective-C </a:t>
            </a:r>
            <a:r>
              <a:rPr lang="en-US" dirty="0" err="1" smtClean="0"/>
              <a:t>NSObjects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@1</a:t>
            </a:r>
          </a:p>
          <a:p>
            <a:pPr lvl="1"/>
            <a:r>
              <a:rPr lang="en-US" dirty="0" smtClean="0"/>
              <a:t>@”string”</a:t>
            </a:r>
          </a:p>
          <a:p>
            <a:pPr lvl="1"/>
            <a:r>
              <a:rPr lang="en-US" dirty="0" smtClean="0"/>
              <a:t>@{a:1,b:2} or {a:1,b:2}</a:t>
            </a:r>
          </a:p>
          <a:p>
            <a:pPr lvl="1"/>
            <a:r>
              <a:rPr lang="en-US" dirty="0" smtClean="0"/>
              <a:t>@[1,2,3] – </a:t>
            </a:r>
            <a:r>
              <a:rPr lang="en-US" dirty="0" err="1" smtClean="0"/>
              <a:t>conflct</a:t>
            </a:r>
            <a:r>
              <a:rPr lang="en-US" dirty="0" smtClean="0"/>
              <a:t> with column names with spaces [My Column]</a:t>
            </a:r>
          </a:p>
          <a:p>
            <a:r>
              <a:rPr lang="en-US" dirty="0" smtClean="0"/>
              <a:t>Three equal operators</a:t>
            </a:r>
          </a:p>
          <a:p>
            <a:pPr lvl="1"/>
            <a:r>
              <a:rPr lang="en-US" dirty="0" smtClean="0"/>
              <a:t>a = b like == in JavaScript</a:t>
            </a:r>
          </a:p>
          <a:p>
            <a:pPr lvl="1"/>
            <a:r>
              <a:rPr lang="en-US" dirty="0" smtClean="0"/>
              <a:t>a == b </a:t>
            </a:r>
            <a:r>
              <a:rPr lang="en-US" dirty="0"/>
              <a:t>compare </a:t>
            </a:r>
            <a:r>
              <a:rPr lang="en-US" dirty="0" err="1" smtClean="0"/>
              <a:t>a.valueOf</a:t>
            </a:r>
            <a:r>
              <a:rPr lang="en-US" dirty="0" smtClean="0"/>
              <a:t>() and </a:t>
            </a:r>
            <a:r>
              <a:rPr lang="en-US" dirty="0" err="1" smtClean="0"/>
              <a:t>b.valueOf</a:t>
            </a:r>
            <a:r>
              <a:rPr lang="en-US" dirty="0" smtClean="0"/>
              <a:t>() – for dates</a:t>
            </a:r>
          </a:p>
          <a:p>
            <a:pPr lvl="1"/>
            <a:r>
              <a:rPr lang="en-US" dirty="0" smtClean="0"/>
              <a:t>a === b </a:t>
            </a:r>
            <a:r>
              <a:rPr lang="en-US" dirty="0"/>
              <a:t>uses </a:t>
            </a:r>
            <a:r>
              <a:rPr lang="en-US" dirty="0" err="1"/>
              <a:t>equalDeep</a:t>
            </a:r>
            <a:r>
              <a:rPr lang="en-US" dirty="0"/>
              <a:t>(</a:t>
            </a:r>
            <a:r>
              <a:rPr lang="en-US" dirty="0" smtClean="0"/>
              <a:t>) – for JSON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278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with expressions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one;</a:t>
            </a:r>
          </a:p>
          <a:p>
            <a:r>
              <a:rPr lang="en-US" dirty="0" smtClean="0"/>
              <a:t>INSERT INTO one VALUES @{b:1}, @{b:2}</a:t>
            </a:r>
          </a:p>
          <a:p>
            <a:r>
              <a:rPr lang="en-US" dirty="0" smtClean="0"/>
              <a:t>SELECT @{a:@[2014,(2014+1),(2014+b)]} FROM one</a:t>
            </a:r>
          </a:p>
          <a:p>
            <a:pPr lvl="1"/>
            <a:r>
              <a:rPr lang="en-US" dirty="0" smtClean="0"/>
              <a:t>[{a:[2014,2015,2015]}, {a:[2014,2015,2016]}]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9710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TABLE AND INSERT JSON VALUES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table</a:t>
            </a:r>
          </a:p>
          <a:p>
            <a:pPr lvl="1"/>
            <a:r>
              <a:rPr lang="en-US" dirty="0" smtClean="0"/>
              <a:t>CREATE TABLE one;</a:t>
            </a:r>
          </a:p>
          <a:p>
            <a:pPr lvl="1"/>
            <a:r>
              <a:rPr lang="en-US" dirty="0" smtClean="0"/>
              <a:t>INSERT INTO one VALUES @{a:1}, @{b:2}, @{a:1,b:2}, @1, @”String”</a:t>
            </a:r>
          </a:p>
          <a:p>
            <a:r>
              <a:rPr lang="en-US" dirty="0" smtClean="0"/>
              <a:t>JSON object</a:t>
            </a:r>
          </a:p>
          <a:p>
            <a:pPr lvl="1"/>
            <a:r>
              <a:rPr lang="en-US" dirty="0" smtClean="0"/>
              <a:t>CREATE TABLE two (a JSON);</a:t>
            </a:r>
          </a:p>
          <a:p>
            <a:pPr lvl="1"/>
            <a:r>
              <a:rPr lang="en-US" dirty="0" smtClean="0"/>
              <a:t>INSERT INTO one VALUES (1), (‘two’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(</a:t>
            </a:r>
            <a:r>
              <a:rPr lang="en-US" dirty="0" smtClean="0"/>
              <a:t>@{</a:t>
            </a:r>
            <a:r>
              <a:rPr lang="en-US" dirty="0" err="1" smtClean="0"/>
              <a:t>b:’three</a:t>
            </a:r>
            <a:r>
              <a:rPr lang="en-US" dirty="0" smtClean="0"/>
              <a:t>’}</a:t>
            </a:r>
            <a:r>
              <a:rPr lang="ru-RU" dirty="0"/>
              <a:t>)</a:t>
            </a:r>
            <a:r>
              <a:rPr lang="en-US" dirty="0" smtClean="0"/>
              <a:t>, @[‘F’,’O’,’U’,’R’]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0157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JSON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one</a:t>
            </a:r>
          </a:p>
          <a:p>
            <a:pPr lvl="1"/>
            <a:r>
              <a:rPr lang="en-US" dirty="0" smtClean="0"/>
              <a:t>[{a:1}, {b:2}, {a:1,b:2}, 1, ”String”]</a:t>
            </a:r>
          </a:p>
          <a:p>
            <a:r>
              <a:rPr lang="en-US" dirty="0" smtClean="0"/>
              <a:t>SELECT a FROM one</a:t>
            </a:r>
          </a:p>
          <a:p>
            <a:pPr lvl="1"/>
            <a:r>
              <a:rPr lang="en-US" dirty="0" smtClean="0"/>
              <a:t>[{a:1}, {</a:t>
            </a:r>
            <a:r>
              <a:rPr lang="en-US" dirty="0" err="1" smtClean="0"/>
              <a:t>a:undefined</a:t>
            </a:r>
            <a:r>
              <a:rPr lang="en-US" dirty="0" smtClean="0"/>
              <a:t>}, {a:1}, {</a:t>
            </a:r>
            <a:r>
              <a:rPr lang="en-US" dirty="0" err="1" smtClean="0"/>
              <a:t>a:undefined</a:t>
            </a:r>
            <a:r>
              <a:rPr lang="en-US" dirty="0" smtClean="0"/>
              <a:t>},{</a:t>
            </a:r>
            <a:r>
              <a:rPr lang="en-US" dirty="0" err="1" smtClean="0"/>
              <a:t>a:undefined</a:t>
            </a:r>
            <a:r>
              <a:rPr lang="en-US" dirty="0" smtClean="0"/>
              <a:t>}]</a:t>
            </a:r>
          </a:p>
          <a:p>
            <a:r>
              <a:rPr lang="en-US" dirty="0" smtClean="0"/>
              <a:t>SELECT * FROM one WHERE a=1</a:t>
            </a:r>
          </a:p>
          <a:p>
            <a:pPr lvl="1"/>
            <a:r>
              <a:rPr lang="en-US" dirty="0" smtClean="0"/>
              <a:t>[{a:1},{a:1,b:2}]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11480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Deep equal (==, !==)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SELECT @{a:1} == @{a:1}</a:t>
            </a:r>
          </a:p>
          <a:p>
            <a:pPr lvl="1"/>
            <a:r>
              <a:rPr lang="en-US" smtClean="0"/>
              <a:t>True</a:t>
            </a:r>
          </a:p>
          <a:p>
            <a:r>
              <a:rPr lang="en-US" smtClean="0"/>
              <a:t>SELECT * FROM one WHERE a=1</a:t>
            </a:r>
          </a:p>
          <a:p>
            <a:r>
              <a:rPr lang="en-US" smtClean="0"/>
              <a:t>INSERT INTO one VALUES {a:[5,6]}</a:t>
            </a:r>
          </a:p>
          <a:p>
            <a:r>
              <a:rPr lang="en-US" smtClean="0"/>
              <a:t>SELECT * FROM one WHERE a==@[5,6]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297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Installation </a:t>
            </a:r>
            <a:r>
              <a:rPr lang="en-US" dirty="0" smtClean="0"/>
              <a:t>and Usage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Installation:</a:t>
            </a:r>
          </a:p>
          <a:p>
            <a:pPr lvl="1"/>
            <a:r>
              <a:rPr lang="en-US" sz="2000" dirty="0"/>
              <a:t>In the browser</a:t>
            </a:r>
          </a:p>
          <a:p>
            <a:pPr lvl="2"/>
            <a:r>
              <a:rPr lang="en-US" sz="1800" dirty="0"/>
              <a:t>Copy file (production)</a:t>
            </a:r>
          </a:p>
          <a:p>
            <a:pPr lvl="3"/>
            <a:r>
              <a:rPr lang="en-US" sz="1600" dirty="0" err="1"/>
              <a:t>dist</a:t>
            </a:r>
            <a:r>
              <a:rPr lang="en-US" sz="1600" dirty="0"/>
              <a:t>/</a:t>
            </a:r>
            <a:r>
              <a:rPr lang="en-US" sz="1600" dirty="0" err="1"/>
              <a:t>alasql.min.js</a:t>
            </a:r>
            <a:endParaRPr lang="en-US" sz="1600" dirty="0"/>
          </a:p>
          <a:p>
            <a:pPr lvl="2"/>
            <a:r>
              <a:rPr lang="en-US" sz="1800" dirty="0"/>
              <a:t>Or (debug)</a:t>
            </a:r>
          </a:p>
          <a:p>
            <a:pPr lvl="3"/>
            <a:r>
              <a:rPr lang="en-US" sz="1600" dirty="0" err="1"/>
              <a:t>dist</a:t>
            </a:r>
            <a:r>
              <a:rPr lang="en-US" sz="1600" dirty="0"/>
              <a:t>/</a:t>
            </a:r>
            <a:r>
              <a:rPr lang="en-US" sz="1600" dirty="0" err="1"/>
              <a:t>alasql.js</a:t>
            </a:r>
            <a:endParaRPr lang="en-US" sz="1600" dirty="0"/>
          </a:p>
          <a:p>
            <a:pPr lvl="3"/>
            <a:r>
              <a:rPr lang="en-US" sz="1600" dirty="0" err="1"/>
              <a:t>dist</a:t>
            </a:r>
            <a:r>
              <a:rPr lang="en-US" sz="1600" dirty="0"/>
              <a:t>/</a:t>
            </a:r>
            <a:r>
              <a:rPr lang="en-US" sz="1600" dirty="0" err="1"/>
              <a:t>alasql.js.map</a:t>
            </a:r>
            <a:endParaRPr lang="en-US" sz="1600" dirty="0"/>
          </a:p>
          <a:p>
            <a:pPr lvl="1"/>
            <a:r>
              <a:rPr lang="en-US" sz="2000" dirty="0"/>
              <a:t>In </a:t>
            </a:r>
            <a:r>
              <a:rPr lang="en-US" sz="2000" dirty="0" err="1"/>
              <a:t>Node.js</a:t>
            </a:r>
            <a:endParaRPr lang="en-US" sz="2000" dirty="0"/>
          </a:p>
          <a:p>
            <a:pPr lvl="2"/>
            <a:r>
              <a:rPr lang="en-US" sz="1800" dirty="0" err="1"/>
              <a:t>npm</a:t>
            </a:r>
            <a:r>
              <a:rPr lang="en-US" sz="1800" dirty="0"/>
              <a:t> install </a:t>
            </a:r>
            <a:r>
              <a:rPr lang="en-US" sz="1800" dirty="0" err="1" smtClean="0"/>
              <a:t>alasql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Usage:</a:t>
            </a:r>
          </a:p>
          <a:p>
            <a:pPr lvl="1"/>
            <a:r>
              <a:rPr lang="en-US" sz="2000" dirty="0"/>
              <a:t>In the browser </a:t>
            </a:r>
          </a:p>
          <a:p>
            <a:pPr lvl="2"/>
            <a:r>
              <a:rPr lang="en-US" sz="1800" dirty="0"/>
              <a:t>&lt;script </a:t>
            </a:r>
            <a:r>
              <a:rPr lang="en-US" sz="1800" dirty="0" err="1"/>
              <a:t>src</a:t>
            </a:r>
            <a:r>
              <a:rPr lang="en-US" sz="1800" dirty="0"/>
              <a:t>=‘</a:t>
            </a:r>
            <a:r>
              <a:rPr lang="en-US" sz="1800" dirty="0" err="1"/>
              <a:t>alasql.js</a:t>
            </a:r>
            <a:r>
              <a:rPr lang="en-US" sz="1800" dirty="0"/>
              <a:t>’&gt;&lt;/script&gt;</a:t>
            </a:r>
          </a:p>
          <a:p>
            <a:pPr lvl="1"/>
            <a:r>
              <a:rPr lang="en-US" sz="2000" dirty="0"/>
              <a:t>AMD module</a:t>
            </a:r>
          </a:p>
          <a:p>
            <a:pPr lvl="2"/>
            <a:r>
              <a:rPr lang="en-US" sz="1800" dirty="0"/>
              <a:t>require([‘</a:t>
            </a:r>
            <a:r>
              <a:rPr lang="en-US" sz="1800" dirty="0" err="1"/>
              <a:t>alasql</a:t>
            </a:r>
            <a:r>
              <a:rPr lang="en-US" sz="1800" dirty="0"/>
              <a:t>’], function(</a:t>
            </a:r>
            <a:r>
              <a:rPr lang="en-US" sz="1800" dirty="0" err="1"/>
              <a:t>alasql</a:t>
            </a:r>
            <a:r>
              <a:rPr lang="en-US" sz="1800" dirty="0"/>
              <a:t>){   /* body */ });</a:t>
            </a:r>
          </a:p>
          <a:p>
            <a:pPr lvl="1"/>
            <a:r>
              <a:rPr lang="en-US" sz="2000" dirty="0"/>
              <a:t>In </a:t>
            </a:r>
            <a:r>
              <a:rPr lang="en-US" sz="2000" dirty="0" err="1"/>
              <a:t>Node.js</a:t>
            </a:r>
            <a:endParaRPr lang="en-US" sz="2000" dirty="0"/>
          </a:p>
          <a:p>
            <a:pPr lvl="2"/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alasql</a:t>
            </a:r>
            <a:r>
              <a:rPr lang="en-US" sz="1800" dirty="0"/>
              <a:t> = require(‘</a:t>
            </a:r>
            <a:r>
              <a:rPr lang="en-US" sz="1800" dirty="0" err="1"/>
              <a:t>alasql</a:t>
            </a:r>
            <a:r>
              <a:rPr lang="en-US" sz="1800" dirty="0"/>
              <a:t>’);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9834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Clone JSON 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 FROM one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deepClone</a:t>
            </a:r>
            <a:r>
              <a:rPr lang="en-US" dirty="0" smtClean="0"/>
              <a:t>(a) FROM one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2268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? parameter value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 operator</a:t>
            </a:r>
          </a:p>
          <a:p>
            <a:pPr lvl="1"/>
            <a:r>
              <a:rPr lang="en-US" dirty="0" err="1" smtClean="0"/>
              <a:t>alasql</a:t>
            </a:r>
            <a:r>
              <a:rPr lang="en-US" dirty="0" smtClean="0"/>
              <a:t>(‘INSERT INTO one VALUES @{year:?, b:1}’,[2014]);</a:t>
            </a:r>
          </a:p>
          <a:p>
            <a:pPr lvl="1"/>
            <a:r>
              <a:rPr lang="en-US" dirty="0" err="1" smtClean="0"/>
              <a:t>alasql</a:t>
            </a:r>
            <a:r>
              <a:rPr lang="en-US" dirty="0" smtClean="0"/>
              <a:t>(“select * from sales where </a:t>
            </a:r>
            <a:r>
              <a:rPr lang="en-US" dirty="0" err="1" smtClean="0"/>
              <a:t>dt</a:t>
            </a:r>
            <a:r>
              <a:rPr lang="en-US" dirty="0" smtClean="0"/>
              <a:t> == @{year:?}”, [2014])</a:t>
            </a:r>
          </a:p>
          <a:p>
            <a:pPr lvl="1"/>
            <a:endParaRPr lang="en-US" dirty="0"/>
          </a:p>
          <a:p>
            <a:r>
              <a:rPr lang="en-US" dirty="0" smtClean="0"/>
              <a:t>Parameter object property by name</a:t>
            </a:r>
          </a:p>
          <a:p>
            <a:pPr lvl="1"/>
            <a:r>
              <a:rPr lang="en-US" dirty="0" err="1" smtClean="0"/>
              <a:t>alasql</a:t>
            </a:r>
            <a:r>
              <a:rPr lang="en-US" dirty="0" smtClean="0"/>
              <a:t>(‘SELECT $a FROM ?’, [{a:1}]’)</a:t>
            </a:r>
          </a:p>
          <a:p>
            <a:pPr lvl="1"/>
            <a:r>
              <a:rPr lang="en-US" dirty="0" err="1"/>
              <a:t>alasql</a:t>
            </a:r>
            <a:r>
              <a:rPr lang="en-US" dirty="0"/>
              <a:t>(‘SELECT </a:t>
            </a:r>
            <a:r>
              <a:rPr lang="en-US" dirty="0" smtClean="0"/>
              <a:t>:b </a:t>
            </a:r>
            <a:r>
              <a:rPr lang="en-US" dirty="0"/>
              <a:t>FROM ?’, [</a:t>
            </a:r>
            <a:r>
              <a:rPr lang="en-US" dirty="0" smtClean="0"/>
              <a:t>{b:</a:t>
            </a:r>
            <a:r>
              <a:rPr lang="en-US" dirty="0"/>
              <a:t>1}]’</a:t>
            </a:r>
            <a:r>
              <a:rPr lang="en-US" dirty="0" smtClean="0"/>
              <a:t>)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Array member </a:t>
            </a:r>
            <a:endParaRPr lang="en-US" dirty="0"/>
          </a:p>
          <a:p>
            <a:pPr lvl="1"/>
            <a:r>
              <a:rPr lang="en-US" dirty="0" err="1"/>
              <a:t>alasql</a:t>
            </a:r>
            <a:r>
              <a:rPr lang="en-US" dirty="0"/>
              <a:t>(‘SELECT </a:t>
            </a:r>
            <a:r>
              <a:rPr lang="en-US" dirty="0" smtClean="0"/>
              <a:t>$2 </a:t>
            </a:r>
            <a:r>
              <a:rPr lang="en-US" dirty="0"/>
              <a:t>FROM ?’, </a:t>
            </a:r>
            <a:r>
              <a:rPr lang="en-US" dirty="0" smtClean="0"/>
              <a:t>[[0,1,2,3,4]]</a:t>
            </a:r>
            <a:r>
              <a:rPr lang="en-US" dirty="0"/>
              <a:t>’)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9785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 in </a:t>
            </a:r>
            <a:r>
              <a:rPr lang="en-US" dirty="0" err="1" smtClean="0"/>
              <a:t>Alasql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Usual realization of date and time types in different SQL databases:</a:t>
            </a:r>
          </a:p>
          <a:p>
            <a:pPr lvl="1"/>
            <a:r>
              <a:rPr lang="en-US" sz="1800" dirty="0" smtClean="0"/>
              <a:t>DATE</a:t>
            </a:r>
          </a:p>
          <a:p>
            <a:pPr lvl="1"/>
            <a:r>
              <a:rPr lang="en-US" sz="1800" dirty="0" smtClean="0"/>
              <a:t>DATETIME</a:t>
            </a:r>
          </a:p>
          <a:p>
            <a:pPr lvl="1"/>
            <a:r>
              <a:rPr lang="en-US" sz="1800" dirty="0" smtClean="0"/>
              <a:t>TIMEDIFF</a:t>
            </a:r>
          </a:p>
          <a:p>
            <a:pPr lvl="1"/>
            <a:r>
              <a:rPr lang="en-US" sz="1800" dirty="0" smtClean="0"/>
              <a:t>TIME</a:t>
            </a:r>
          </a:p>
          <a:p>
            <a:r>
              <a:rPr lang="en-US" sz="2000" dirty="0" smtClean="0"/>
              <a:t>Constants</a:t>
            </a:r>
          </a:p>
          <a:p>
            <a:pPr lvl="1"/>
            <a:r>
              <a:rPr lang="en-US" sz="1800" dirty="0" smtClean="0"/>
              <a:t>“YYYY-MM-DD”</a:t>
            </a:r>
          </a:p>
          <a:p>
            <a:pPr lvl="1"/>
            <a:r>
              <a:rPr lang="en-US" sz="1800" dirty="0" smtClean="0"/>
              <a:t>“YYYY-MM-DD </a:t>
            </a:r>
            <a:r>
              <a:rPr lang="en-US" sz="1800" dirty="0" err="1" smtClean="0"/>
              <a:t>hh:mm:ss</a:t>
            </a:r>
            <a:r>
              <a:rPr lang="en-US" sz="1800" dirty="0" smtClean="0"/>
              <a:t>”</a:t>
            </a:r>
          </a:p>
          <a:p>
            <a:pPr lvl="1"/>
            <a:r>
              <a:rPr lang="en-US" sz="1800" dirty="0" smtClean="0"/>
              <a:t>“YYYY-MM-DD </a:t>
            </a:r>
            <a:r>
              <a:rPr lang="en-US" sz="1800" dirty="0" err="1" smtClean="0"/>
              <a:t>hh:mm:ss.SSS</a:t>
            </a:r>
            <a:r>
              <a:rPr lang="en-US" sz="1800" dirty="0" smtClean="0"/>
              <a:t>”</a:t>
            </a:r>
          </a:p>
          <a:p>
            <a:pPr lvl="1"/>
            <a:endParaRPr lang="en-US" sz="1800" dirty="0" smtClean="0"/>
          </a:p>
          <a:p>
            <a:pPr lvl="1"/>
            <a:endParaRPr lang="ru-RU" sz="1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Definition</a:t>
            </a:r>
          </a:p>
          <a:p>
            <a:pPr lvl="1"/>
            <a:r>
              <a:rPr lang="en-US" sz="1800" dirty="0" smtClean="0"/>
              <a:t>CREATE TABLE orders (</a:t>
            </a:r>
            <a:br>
              <a:rPr lang="en-US" sz="1800" dirty="0" smtClean="0"/>
            </a:br>
            <a:r>
              <a:rPr lang="en-US" sz="1800" dirty="0" smtClean="0"/>
              <a:t>	ordered INT, </a:t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dirty="0" err="1" smtClean="0"/>
              <a:t>orderdate</a:t>
            </a:r>
            <a:r>
              <a:rPr lang="en-US" sz="1800" dirty="0" smtClean="0"/>
              <a:t> DATE</a:t>
            </a:r>
            <a:br>
              <a:rPr lang="en-US" sz="1800" dirty="0" smtClean="0"/>
            </a:br>
            <a:r>
              <a:rPr lang="en-US" sz="1800" dirty="0" smtClean="0"/>
              <a:t>);</a:t>
            </a:r>
          </a:p>
          <a:p>
            <a:pPr lvl="1"/>
            <a:r>
              <a:rPr lang="en-US" sz="1800" dirty="0" smtClean="0"/>
              <a:t>SELECT DAY(</a:t>
            </a:r>
            <a:r>
              <a:rPr lang="en-US" sz="1800" dirty="0" err="1" smtClean="0"/>
              <a:t>orderdate</a:t>
            </a:r>
            <a:r>
              <a:rPr lang="en-US" sz="1800" dirty="0" smtClean="0"/>
              <a:t>), </a:t>
            </a:r>
            <a:br>
              <a:rPr lang="en-US" sz="1800" dirty="0" smtClean="0"/>
            </a:br>
            <a:r>
              <a:rPr lang="en-US" sz="1800" dirty="0" smtClean="0"/>
              <a:t>		MONTH(</a:t>
            </a:r>
            <a:r>
              <a:rPr lang="en-US" sz="1800" dirty="0" err="1" smtClean="0"/>
              <a:t>orderdate</a:t>
            </a:r>
            <a:r>
              <a:rPr lang="en-US" sz="1800" dirty="0" smtClean="0"/>
              <a:t>),</a:t>
            </a:r>
            <a:br>
              <a:rPr lang="en-US" sz="1800" dirty="0" smtClean="0"/>
            </a:br>
            <a:r>
              <a:rPr lang="en-US" sz="1800" dirty="0" smtClean="0"/>
              <a:t>		YEAR(</a:t>
            </a:r>
            <a:r>
              <a:rPr lang="en-US" sz="1800" dirty="0" err="1" smtClean="0"/>
              <a:t>orderdate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r>
              <a:rPr lang="en-US" sz="1800" dirty="0" smtClean="0"/>
              <a:t>	FROM orders</a:t>
            </a:r>
            <a:br>
              <a:rPr lang="en-US" sz="1800" dirty="0" smtClean="0"/>
            </a:br>
            <a:r>
              <a:rPr lang="en-US" sz="1800" dirty="0" smtClean="0"/>
              <a:t>	WHERE </a:t>
            </a:r>
            <a:r>
              <a:rPr lang="en-US" sz="1800" dirty="0" err="1" smtClean="0"/>
              <a:t>orderdate</a:t>
            </a:r>
            <a:r>
              <a:rPr lang="en-US" sz="1800" dirty="0" smtClean="0"/>
              <a:t> BETWEEN</a:t>
            </a:r>
            <a:br>
              <a:rPr lang="en-US" sz="1800" dirty="0" smtClean="0"/>
            </a:br>
            <a:r>
              <a:rPr lang="en-US" sz="1800" dirty="0" smtClean="0"/>
              <a:t>		“2014-01-01” AND “2014-06-31”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971149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Date 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Definition:</a:t>
            </a:r>
          </a:p>
          <a:p>
            <a:pPr lvl="1"/>
            <a:r>
              <a:rPr lang="en-US" sz="1800" dirty="0" err="1" smtClean="0"/>
              <a:t>var</a:t>
            </a:r>
            <a:r>
              <a:rPr lang="en-US" sz="1800" dirty="0" smtClean="0"/>
              <a:t> now = new Date();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Constants</a:t>
            </a:r>
          </a:p>
          <a:p>
            <a:pPr lvl="1"/>
            <a:r>
              <a:rPr lang="en-US" sz="1800" dirty="0" smtClean="0"/>
              <a:t>No, only new object: </a:t>
            </a:r>
          </a:p>
          <a:p>
            <a:pPr lvl="2"/>
            <a:r>
              <a:rPr lang="en-US" sz="1600" dirty="0" smtClean="0"/>
              <a:t>new Date(2014,0,1)</a:t>
            </a:r>
          </a:p>
          <a:p>
            <a:pPr lvl="1"/>
            <a:endParaRPr lang="en-US" sz="1800" dirty="0" smtClean="0"/>
          </a:p>
          <a:p>
            <a:endParaRPr lang="en-US" sz="2000" dirty="0" smtClean="0"/>
          </a:p>
          <a:p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How to compare</a:t>
            </a:r>
            <a:endParaRPr lang="en-US" sz="2000" dirty="0"/>
          </a:p>
          <a:p>
            <a:pPr lvl="1"/>
            <a:r>
              <a:rPr lang="en-US" sz="1800" dirty="0"/>
              <a:t>new Date(2014,0,1) != new </a:t>
            </a:r>
            <a:r>
              <a:rPr lang="en-US" sz="1800" dirty="0" smtClean="0"/>
              <a:t>Date(2014,0,1)</a:t>
            </a:r>
          </a:p>
          <a:p>
            <a:r>
              <a:rPr lang="en-US" sz="2000" dirty="0" smtClean="0"/>
              <a:t>BUT!</a:t>
            </a:r>
          </a:p>
          <a:p>
            <a:pPr lvl="1"/>
            <a:r>
              <a:rPr lang="en-US" sz="1800" dirty="0"/>
              <a:t>new Date(2014,0,1</a:t>
            </a:r>
            <a:r>
              <a:rPr lang="en-US" sz="1800" dirty="0" smtClean="0"/>
              <a:t>).</a:t>
            </a:r>
            <a:r>
              <a:rPr lang="en-US" sz="1800" dirty="0" err="1" smtClean="0"/>
              <a:t>valueOf</a:t>
            </a:r>
            <a:r>
              <a:rPr lang="en-US" sz="1800" dirty="0" smtClean="0"/>
              <a:t>() </a:t>
            </a:r>
            <a:r>
              <a:rPr lang="en-US" sz="1800" dirty="0"/>
              <a:t>!= new Date(2014,0,1</a:t>
            </a:r>
            <a:r>
              <a:rPr lang="en-US" sz="1800" dirty="0" smtClean="0"/>
              <a:t>)</a:t>
            </a:r>
            <a:r>
              <a:rPr lang="en-US" sz="1800" dirty="0"/>
              <a:t> .</a:t>
            </a:r>
            <a:r>
              <a:rPr lang="en-US" sz="1800" dirty="0" err="1"/>
              <a:t>valueOf</a:t>
            </a:r>
            <a:r>
              <a:rPr lang="en-US" sz="1800" dirty="0" smtClean="0"/>
              <a:t>()</a:t>
            </a:r>
          </a:p>
          <a:p>
            <a:r>
              <a:rPr lang="en-US" sz="2000" dirty="0" err="1" smtClean="0"/>
              <a:t>getTime</a:t>
            </a:r>
            <a:r>
              <a:rPr lang="en-US" sz="2000" dirty="0" smtClean="0"/>
              <a:t>() = </a:t>
            </a:r>
            <a:r>
              <a:rPr lang="en-US" sz="2000" dirty="0" err="1" smtClean="0"/>
              <a:t>valueOf</a:t>
            </a:r>
            <a:r>
              <a:rPr lang="en-US" sz="2000" dirty="0" smtClean="0"/>
              <a:t>()</a:t>
            </a:r>
          </a:p>
          <a:p>
            <a:endParaRPr lang="en-US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648170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Alasql</a:t>
            </a:r>
            <a:r>
              <a:rPr lang="en-US" dirty="0" smtClean="0"/>
              <a:t> approach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DATE</a:t>
            </a:r>
          </a:p>
          <a:p>
            <a:pPr lvl="1"/>
            <a:r>
              <a:rPr lang="en-US" sz="1800" dirty="0" smtClean="0"/>
              <a:t>“2014-12-01”</a:t>
            </a:r>
          </a:p>
          <a:p>
            <a:r>
              <a:rPr lang="en-US" sz="2000" dirty="0" smtClean="0"/>
              <a:t>DATETIME</a:t>
            </a:r>
          </a:p>
          <a:p>
            <a:pPr lvl="1"/>
            <a:r>
              <a:rPr lang="en-US" sz="1800" dirty="0"/>
              <a:t>“2014-12-01”</a:t>
            </a:r>
          </a:p>
          <a:p>
            <a:pPr lvl="1"/>
            <a:r>
              <a:rPr lang="en-US" sz="1800" dirty="0"/>
              <a:t>“</a:t>
            </a:r>
            <a:r>
              <a:rPr lang="en-US" sz="1800" dirty="0" smtClean="0"/>
              <a:t>2014-12-01 23:01:23”</a:t>
            </a:r>
            <a:endParaRPr lang="en-US" sz="1800" dirty="0"/>
          </a:p>
          <a:p>
            <a:pPr lvl="1"/>
            <a:r>
              <a:rPr lang="en-US" sz="1800" dirty="0"/>
              <a:t>“</a:t>
            </a:r>
            <a:r>
              <a:rPr lang="en-US" sz="1800" dirty="0" smtClean="0"/>
              <a:t>2014-12-01 12:34:56.123”</a:t>
            </a:r>
            <a:endParaRPr lang="en-US" sz="1800" dirty="0"/>
          </a:p>
          <a:p>
            <a:pPr lvl="1"/>
            <a:endParaRPr lang="ru-RU" sz="1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Define class</a:t>
            </a:r>
          </a:p>
          <a:p>
            <a:pPr lvl="1"/>
            <a:r>
              <a:rPr lang="en-US" sz="1800" dirty="0" err="1" smtClean="0"/>
              <a:t>alasql.fn.Number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Number;</a:t>
            </a:r>
            <a:endParaRPr lang="en-US" sz="1800" dirty="0"/>
          </a:p>
          <a:p>
            <a:pPr lvl="1"/>
            <a:r>
              <a:rPr lang="en-US" sz="1800" dirty="0" err="1" smtClean="0"/>
              <a:t>alasql.fn.Date</a:t>
            </a:r>
            <a:r>
              <a:rPr lang="en-US" sz="1800" dirty="0" smtClean="0"/>
              <a:t> = Date;</a:t>
            </a:r>
          </a:p>
          <a:p>
            <a:r>
              <a:rPr lang="en-US" sz="2000" dirty="0" smtClean="0"/>
              <a:t>Table</a:t>
            </a:r>
          </a:p>
          <a:p>
            <a:pPr lvl="1"/>
            <a:r>
              <a:rPr lang="en-US" sz="1800" dirty="0" smtClean="0"/>
              <a:t>CREATE TABLE orders (</a:t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dirty="0" err="1" smtClean="0"/>
              <a:t>orderid</a:t>
            </a:r>
            <a:r>
              <a:rPr lang="en-US" sz="1800" dirty="0" smtClean="0"/>
              <a:t> Number,</a:t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dirty="0" err="1" smtClean="0"/>
              <a:t>orderdate</a:t>
            </a:r>
            <a:r>
              <a:rPr lang="en-US" sz="1800" dirty="0" smtClean="0"/>
              <a:t> Date</a:t>
            </a:r>
            <a:br>
              <a:rPr lang="en-US" sz="1800" dirty="0" smtClean="0"/>
            </a:br>
            <a:r>
              <a:rPr lang="en-US" sz="1800" dirty="0" smtClean="0"/>
              <a:t>);</a:t>
            </a:r>
          </a:p>
          <a:p>
            <a:r>
              <a:rPr lang="en-US" sz="2000" dirty="0" smtClean="0"/>
              <a:t>Date</a:t>
            </a:r>
          </a:p>
          <a:p>
            <a:pPr lvl="1"/>
            <a:r>
              <a:rPr lang="en-US" sz="1800" dirty="0"/>
              <a:t>n</a:t>
            </a:r>
            <a:r>
              <a:rPr lang="en-US" sz="1800" dirty="0" smtClean="0"/>
              <a:t>ew Date(“2014-12-01”)</a:t>
            </a:r>
          </a:p>
          <a:p>
            <a:r>
              <a:rPr lang="en-US" sz="2000" dirty="0" smtClean="0"/>
              <a:t>Compare</a:t>
            </a:r>
          </a:p>
          <a:p>
            <a:pPr lvl="1"/>
            <a:r>
              <a:rPr lang="en-US" sz="1800" dirty="0" smtClean="0"/>
              <a:t>new Date(a) == new Date(b)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455725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dirty="0" smtClean="0"/>
              <a:t>IV. 	ALASQL:</a:t>
            </a:r>
            <a:br>
              <a:rPr lang="en-US" dirty="0" smtClean="0"/>
            </a:br>
            <a:r>
              <a:rPr lang="en-US" dirty="0" smtClean="0"/>
              <a:t>Persistence </a:t>
            </a:r>
            <a:r>
              <a:rPr lang="en-US" dirty="0"/>
              <a:t>and </a:t>
            </a:r>
            <a:r>
              <a:rPr lang="en-US" dirty="0" smtClean="0"/>
              <a:t>external 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Storage, </a:t>
            </a:r>
            <a:r>
              <a:rPr lang="en-US" dirty="0" err="1" smtClean="0"/>
              <a:t>IndexedDB</a:t>
            </a:r>
            <a:r>
              <a:rPr lang="en-US" dirty="0" smtClean="0"/>
              <a:t>, DOM-Storage, and SQLite (</a:t>
            </a:r>
            <a:r>
              <a:rPr lang="en-US" dirty="0" err="1" smtClean="0"/>
              <a:t>SQL.js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978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external databases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Local Storage (LOCALSTORAGE)</a:t>
            </a:r>
          </a:p>
          <a:p>
            <a:pPr lvl="1"/>
            <a:r>
              <a:rPr lang="en-US" dirty="0" err="1" smtClean="0"/>
              <a:t>IndexedDB</a:t>
            </a:r>
            <a:r>
              <a:rPr lang="en-US" dirty="0" smtClean="0"/>
              <a:t> (INDEXEDDB)</a:t>
            </a:r>
          </a:p>
          <a:p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DOM-storage (analog of Local Storage) – (LOCALSTORAGE)</a:t>
            </a:r>
          </a:p>
          <a:p>
            <a:r>
              <a:rPr lang="en-US" dirty="0" smtClean="0"/>
              <a:t>Browser and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SQLite (SQLITE)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637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DATABASE</a:t>
            </a:r>
            <a:br>
              <a:rPr lang="en-US" dirty="0" smtClean="0"/>
            </a:br>
            <a:r>
              <a:rPr lang="en-US" dirty="0" smtClean="0"/>
              <a:t>DROP DATABASE / SHOW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Engines</a:t>
            </a:r>
          </a:p>
          <a:p>
            <a:pPr lvl="1"/>
            <a:r>
              <a:rPr lang="en-US" dirty="0" smtClean="0"/>
              <a:t>CREATE INDEXEDDB DATABASE </a:t>
            </a:r>
            <a:r>
              <a:rPr lang="en-US" dirty="0" err="1" smtClean="0"/>
              <a:t>MyBase</a:t>
            </a:r>
            <a:endParaRPr lang="en-US" dirty="0" smtClean="0"/>
          </a:p>
          <a:p>
            <a:pPr lvl="1"/>
            <a:r>
              <a:rPr lang="en-US" dirty="0" smtClean="0"/>
              <a:t>DROP INDEXEDDB DATABASE </a:t>
            </a:r>
            <a:r>
              <a:rPr lang="en-US" dirty="0" err="1" smtClean="0"/>
              <a:t>MyBase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Created databases are not attached automatically</a:t>
            </a:r>
          </a:p>
          <a:p>
            <a:endParaRPr lang="en-US" dirty="0"/>
          </a:p>
          <a:p>
            <a:r>
              <a:rPr lang="en-US" dirty="0" smtClean="0"/>
              <a:t>Show databases in Local Storage</a:t>
            </a:r>
          </a:p>
          <a:p>
            <a:pPr lvl="1"/>
            <a:r>
              <a:rPr lang="en-US" dirty="0" smtClean="0"/>
              <a:t>SHOW LOCALSTORAGE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18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ATTACH DATABASE</a:t>
            </a:r>
            <a:br>
              <a:rPr lang="en-US" dirty="0" smtClean="0"/>
            </a:br>
            <a:r>
              <a:rPr lang="en-US" dirty="0" smtClean="0"/>
              <a:t>DETACH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Attach database</a:t>
            </a:r>
          </a:p>
          <a:p>
            <a:pPr lvl="1"/>
            <a:r>
              <a:rPr lang="en-US" dirty="0" smtClean="0"/>
              <a:t>ATTACH INDEXEDDB DATABASE Stars</a:t>
            </a:r>
          </a:p>
          <a:p>
            <a:r>
              <a:rPr lang="en-US" dirty="0" smtClean="0"/>
              <a:t>Attach database as alias</a:t>
            </a:r>
          </a:p>
          <a:p>
            <a:pPr lvl="1"/>
            <a:r>
              <a:rPr lang="en-US" dirty="0" smtClean="0"/>
              <a:t>ATTACH INDEXEDDB DATABASE Stars AS </a:t>
            </a:r>
            <a:r>
              <a:rPr lang="en-US" dirty="0" err="1" smtClean="0"/>
              <a:t>Astras</a:t>
            </a:r>
            <a:endParaRPr lang="en-US" dirty="0" smtClean="0"/>
          </a:p>
          <a:p>
            <a:r>
              <a:rPr lang="en-US" dirty="0" smtClean="0"/>
              <a:t>Attach database from file (with parameters)</a:t>
            </a:r>
          </a:p>
          <a:p>
            <a:pPr lvl="1"/>
            <a:r>
              <a:rPr lang="en-US" dirty="0" smtClean="0"/>
              <a:t>ATTACH SQLITE DATABASE Stars(“</a:t>
            </a:r>
            <a:r>
              <a:rPr lang="en-US" dirty="0" err="1" smtClean="0"/>
              <a:t>stars.sqlite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Detach database</a:t>
            </a:r>
          </a:p>
          <a:p>
            <a:pPr lvl="1"/>
            <a:r>
              <a:rPr lang="en-US" dirty="0" smtClean="0"/>
              <a:t>DETACH DATABASE </a:t>
            </a:r>
            <a:r>
              <a:rPr lang="en-US" dirty="0" err="1" smtClean="0"/>
              <a:t>Astras</a:t>
            </a:r>
            <a:endParaRPr lang="en-US" dirty="0" smtClean="0"/>
          </a:p>
          <a:p>
            <a:r>
              <a:rPr lang="en-US" dirty="0" smtClean="0"/>
              <a:t>Attached database is not set as default (use USE DATABASE statement)</a:t>
            </a:r>
          </a:p>
          <a:p>
            <a:r>
              <a:rPr lang="en-US" dirty="0" smtClean="0"/>
              <a:t>It is not necessary to USE database to use it (use database </a:t>
            </a:r>
            <a:r>
              <a:rPr lang="en-US" dirty="0" err="1" smtClean="0"/>
              <a:t>prefixe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SELECT * FROM </a:t>
            </a:r>
            <a:r>
              <a:rPr lang="en-US" dirty="0" err="1" smtClean="0"/>
              <a:t>Sky.Stars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95021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AUTOCOMMIT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Storage can work in two modes</a:t>
            </a:r>
          </a:p>
          <a:p>
            <a:pPr lvl="1"/>
            <a:r>
              <a:rPr lang="en-US" dirty="0" smtClean="0"/>
              <a:t>SET AUTOCOMMIT ON (default)</a:t>
            </a:r>
          </a:p>
          <a:p>
            <a:pPr lvl="2"/>
            <a:r>
              <a:rPr lang="en-US" dirty="0" err="1" smtClean="0"/>
              <a:t>Alasql</a:t>
            </a:r>
            <a:r>
              <a:rPr lang="en-US" dirty="0" smtClean="0"/>
              <a:t> stores results of each SQL statement to </a:t>
            </a:r>
            <a:r>
              <a:rPr lang="en-US" dirty="0" err="1" smtClean="0"/>
              <a:t>LocalStorage</a:t>
            </a:r>
            <a:endParaRPr lang="en-US" dirty="0" smtClean="0"/>
          </a:p>
          <a:p>
            <a:pPr lvl="1"/>
            <a:r>
              <a:rPr lang="en-US" dirty="0" smtClean="0"/>
              <a:t>SET AUTOCOMMIT OFF</a:t>
            </a:r>
          </a:p>
          <a:p>
            <a:pPr lvl="2"/>
            <a:r>
              <a:rPr lang="en-US" dirty="0" smtClean="0"/>
              <a:t>Use BEGIN, COMMIT, and ROLLBACK to copy data from memory from and to Local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2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 smtClean="0"/>
              <a:t>// Advanced JavaScript data </a:t>
            </a:r>
            <a:r>
              <a:rPr lang="da-DK" sz="1800" dirty="0" err="1" smtClean="0"/>
              <a:t>processing</a:t>
            </a:r>
            <a:r>
              <a:rPr lang="da-DK" sz="1800" dirty="0" smtClean="0"/>
              <a:t>  (</a:t>
            </a:r>
            <a:r>
              <a:rPr lang="da-DK" sz="1800" dirty="0" err="1" smtClean="0"/>
              <a:t>sync</a:t>
            </a:r>
            <a:r>
              <a:rPr lang="da-DK" sz="1800" dirty="0" smtClean="0"/>
              <a:t>. with parameters)</a:t>
            </a:r>
          </a:p>
          <a:p>
            <a:pPr marL="0" indent="0">
              <a:buNone/>
            </a:pPr>
            <a:endParaRPr lang="da-DK" sz="1800" dirty="0"/>
          </a:p>
          <a:p>
            <a:pPr marL="0" indent="0">
              <a:buNone/>
            </a:pPr>
            <a:r>
              <a:rPr lang="da-DK" sz="1800" dirty="0" smtClean="0"/>
              <a:t>var </a:t>
            </a:r>
            <a:r>
              <a:rPr lang="da-DK" sz="1800" dirty="0"/>
              <a:t>d</a:t>
            </a:r>
            <a:r>
              <a:rPr lang="da-DK" sz="1800" dirty="0" smtClean="0"/>
              <a:t>ata </a:t>
            </a:r>
            <a:r>
              <a:rPr lang="da-DK" sz="1800" dirty="0"/>
              <a:t>= [{a:1,b:1,c:1},{a:1,b:2,c:1},{a:1,b:3,c:1}, {a:2,b:1,c:1}]</a:t>
            </a:r>
            <a:r>
              <a:rPr lang="da-DK" sz="1800" dirty="0" smtClean="0"/>
              <a:t>;</a:t>
            </a:r>
            <a:br>
              <a:rPr lang="da-DK" sz="1800" dirty="0" smtClean="0"/>
            </a:br>
            <a:r>
              <a:rPr lang="da-DK" sz="1800" dirty="0" smtClean="0"/>
              <a:t>var res </a:t>
            </a:r>
            <a:r>
              <a:rPr lang="da-DK" sz="1800" dirty="0"/>
              <a:t>= </a:t>
            </a:r>
            <a:r>
              <a:rPr lang="da-DK" sz="1800" dirty="0" err="1"/>
              <a:t>alasql</a:t>
            </a:r>
            <a:r>
              <a:rPr lang="da-DK" sz="1800" dirty="0"/>
              <a:t>('SELECT a, COUNT(*) AS b FROM ? GROUP BY a',</a:t>
            </a:r>
            <a:r>
              <a:rPr lang="da-DK" sz="1800" dirty="0" smtClean="0"/>
              <a:t>[</a:t>
            </a:r>
            <a:r>
              <a:rPr lang="da-DK" sz="1800" dirty="0"/>
              <a:t>d</a:t>
            </a:r>
            <a:r>
              <a:rPr lang="da-DK" sz="1800" dirty="0" smtClean="0"/>
              <a:t>ata</a:t>
            </a:r>
            <a:r>
              <a:rPr lang="da-DK" sz="1800" dirty="0"/>
              <a:t>])</a:t>
            </a:r>
            <a:r>
              <a:rPr lang="da-DK" sz="1800" dirty="0" smtClean="0"/>
              <a:t>;</a:t>
            </a:r>
            <a:br>
              <a:rPr lang="da-DK" sz="1800" dirty="0" smtClean="0"/>
            </a:br>
            <a:r>
              <a:rPr lang="da-DK" sz="1800" dirty="0" err="1" smtClean="0"/>
              <a:t>console.log</a:t>
            </a:r>
            <a:r>
              <a:rPr lang="da-DK" sz="1800" dirty="0" smtClean="0"/>
              <a:t>(res);</a:t>
            </a:r>
          </a:p>
          <a:p>
            <a:pPr marL="0" indent="0">
              <a:buNone/>
            </a:pPr>
            <a:endParaRPr lang="da-DK" sz="1800" dirty="0"/>
          </a:p>
          <a:p>
            <a:pPr marL="0" indent="0">
              <a:buNone/>
            </a:pPr>
            <a:r>
              <a:rPr lang="da-DK" sz="1800" dirty="0" smtClean="0"/>
              <a:t>// Work with </a:t>
            </a:r>
            <a:r>
              <a:rPr lang="da-DK" sz="1800" dirty="0" err="1" smtClean="0"/>
              <a:t>IndexedDB</a:t>
            </a:r>
            <a:r>
              <a:rPr lang="da-DK" sz="1800" dirty="0" smtClean="0"/>
              <a:t> database with SQL (</a:t>
            </a:r>
            <a:r>
              <a:rPr lang="da-DK" sz="1800" dirty="0" err="1" smtClean="0"/>
              <a:t>async</a:t>
            </a:r>
            <a:r>
              <a:rPr lang="da-DK" sz="1800" dirty="0" smtClean="0"/>
              <a:t>, multiple SQL statements)</a:t>
            </a:r>
          </a:p>
          <a:p>
            <a:pPr marL="0" indent="0">
              <a:buNone/>
            </a:pPr>
            <a:endParaRPr lang="da-DK" sz="1800" dirty="0"/>
          </a:p>
          <a:p>
            <a:pPr marL="0" indent="0">
              <a:buNone/>
            </a:pPr>
            <a:r>
              <a:rPr lang="da-DK" sz="1800" dirty="0" err="1" smtClean="0"/>
              <a:t>alasql</a:t>
            </a:r>
            <a:r>
              <a:rPr lang="da-DK" sz="1800" dirty="0" smtClean="0"/>
              <a:t>(’ATTACH INDEXEDDB DATABASE </a:t>
            </a:r>
            <a:r>
              <a:rPr lang="da-DK" sz="1800" dirty="0" err="1" smtClean="0"/>
              <a:t>MyBase</a:t>
            </a:r>
            <a:r>
              <a:rPr lang="da-DK" sz="1800" dirty="0" smtClean="0"/>
              <a:t>; \</a:t>
            </a:r>
            <a:br>
              <a:rPr lang="da-DK" sz="1800" dirty="0" smtClean="0"/>
            </a:br>
            <a:r>
              <a:rPr lang="da-DK" sz="1800" dirty="0" smtClean="0"/>
              <a:t>            USE </a:t>
            </a:r>
            <a:r>
              <a:rPr lang="da-DK" sz="1800" dirty="0" err="1" smtClean="0"/>
              <a:t>MyBase</a:t>
            </a:r>
            <a:r>
              <a:rPr lang="da-DK" sz="1800" dirty="0" smtClean="0"/>
              <a:t>; \</a:t>
            </a:r>
            <a:br>
              <a:rPr lang="da-DK" sz="1800" dirty="0" smtClean="0"/>
            </a:br>
            <a:r>
              <a:rPr lang="da-DK" sz="1800" dirty="0" smtClean="0"/>
              <a:t>            SELECT City.* \</a:t>
            </a:r>
            <a:br>
              <a:rPr lang="da-DK" sz="1800" dirty="0" smtClean="0"/>
            </a:br>
            <a:r>
              <a:rPr lang="da-DK" sz="1800" dirty="0" smtClean="0"/>
              <a:t>                   FROM City \</a:t>
            </a:r>
            <a:br>
              <a:rPr lang="da-DK" sz="1800" dirty="0" smtClean="0"/>
            </a:br>
            <a:r>
              <a:rPr lang="da-DK" sz="1800" dirty="0" smtClean="0"/>
              <a:t>                   JOIN Country USING </a:t>
            </a:r>
            <a:r>
              <a:rPr lang="da-DK" sz="1800" dirty="0" err="1" smtClean="0"/>
              <a:t>CountryCode</a:t>
            </a:r>
            <a:r>
              <a:rPr lang="da-DK" sz="1800" dirty="0" smtClean="0"/>
              <a:t> \</a:t>
            </a:r>
            <a:br>
              <a:rPr lang="da-DK" sz="1800" dirty="0" smtClean="0"/>
            </a:br>
            <a:r>
              <a:rPr lang="da-DK" sz="1800" dirty="0" smtClean="0"/>
              <a:t>                   WHERE </a:t>
            </a:r>
            <a:r>
              <a:rPr lang="da-DK" sz="1800" dirty="0" err="1" smtClean="0"/>
              <a:t>Country.Continent</a:t>
            </a:r>
            <a:r>
              <a:rPr lang="da-DK" sz="1800" dirty="0" smtClean="0"/>
              <a:t> = ”Asia”’, [], </a:t>
            </a:r>
            <a:r>
              <a:rPr lang="da-DK" sz="1800" dirty="0" err="1" smtClean="0"/>
              <a:t>function</a:t>
            </a:r>
            <a:r>
              <a:rPr lang="da-DK" sz="1800" dirty="0" smtClean="0"/>
              <a:t> (res) {</a:t>
            </a:r>
            <a:br>
              <a:rPr lang="da-DK" sz="1800" dirty="0" smtClean="0"/>
            </a:br>
            <a:r>
              <a:rPr lang="da-DK" sz="1800" dirty="0" smtClean="0"/>
              <a:t>              </a:t>
            </a:r>
            <a:r>
              <a:rPr lang="da-DK" sz="1800" dirty="0" err="1" smtClean="0"/>
              <a:t>console.log</a:t>
            </a:r>
            <a:r>
              <a:rPr lang="da-DK" sz="1800" dirty="0" smtClean="0"/>
              <a:t>(</a:t>
            </a:r>
            <a:r>
              <a:rPr lang="da-DK" sz="1800" dirty="0" err="1" smtClean="0"/>
              <a:t>res.pop</a:t>
            </a:r>
            <a:r>
              <a:rPr lang="da-DK" sz="1800" dirty="0" smtClean="0"/>
              <a:t>());</a:t>
            </a:r>
            <a:br>
              <a:rPr lang="da-DK" sz="1800" dirty="0" smtClean="0"/>
            </a:br>
            <a:r>
              <a:rPr lang="da-DK" sz="1800" dirty="0" smtClean="0"/>
              <a:t>});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50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V. ALASQL:</a:t>
            </a:r>
            <a:br>
              <a:rPr lang="en-US" dirty="0" smtClean="0"/>
            </a:br>
            <a:r>
              <a:rPr lang="en-US" dirty="0" smtClean="0"/>
              <a:t>TXT</a:t>
            </a:r>
            <a:r>
              <a:rPr lang="en-US" dirty="0"/>
              <a:t>, CSV, TSV, and </a:t>
            </a:r>
            <a:r>
              <a:rPr lang="en-US" dirty="0" smtClean="0"/>
              <a:t>Excel data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ETL with </a:t>
            </a:r>
            <a:r>
              <a:rPr lang="en-US" dirty="0" err="1" smtClean="0"/>
              <a:t>Alasql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146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and INTO-functions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FUNC(filename, </a:t>
            </a:r>
            <a:r>
              <a:rPr lang="en-US" dirty="0" err="1" smtClean="0"/>
              <a:t>parameter_JSON</a:t>
            </a:r>
            <a:r>
              <a:rPr lang="en-US" dirty="0" err="1"/>
              <a:t>_</a:t>
            </a:r>
            <a:r>
              <a:rPr lang="en-US" dirty="0" err="1" smtClean="0"/>
              <a:t>object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Text file</a:t>
            </a:r>
          </a:p>
          <a:p>
            <a:pPr lvl="1"/>
            <a:r>
              <a:rPr lang="en-US" dirty="0" smtClean="0"/>
              <a:t>TXT(filename)</a:t>
            </a:r>
          </a:p>
          <a:p>
            <a:pPr lvl="1"/>
            <a:r>
              <a:rPr lang="en-US" dirty="0" smtClean="0"/>
              <a:t>TXT() – </a:t>
            </a:r>
            <a:r>
              <a:rPr lang="en-US" dirty="0" err="1" smtClean="0"/>
              <a:t>stdin</a:t>
            </a:r>
            <a:r>
              <a:rPr lang="en-US" dirty="0" smtClean="0"/>
              <a:t> / </a:t>
            </a:r>
            <a:r>
              <a:rPr lang="en-US" dirty="0" err="1" smtClean="0"/>
              <a:t>stdout</a:t>
            </a:r>
            <a:r>
              <a:rPr lang="en-US" dirty="0" smtClean="0"/>
              <a:t> (for </a:t>
            </a:r>
            <a:r>
              <a:rPr lang="en-US" dirty="0" err="1" smtClean="0"/>
              <a:t>Node.js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TSV() / TAB()</a:t>
            </a:r>
          </a:p>
          <a:p>
            <a:pPr lvl="1"/>
            <a:r>
              <a:rPr lang="en-US" dirty="0" smtClean="0"/>
              <a:t>TAB(filename, {</a:t>
            </a:r>
            <a:r>
              <a:rPr lang="en-US" dirty="0" err="1" smtClean="0"/>
              <a:t>headers:true</a:t>
            </a:r>
            <a:r>
              <a:rPr lang="en-US" dirty="0" smtClean="0"/>
              <a:t>}) – use first line as a header</a:t>
            </a:r>
          </a:p>
          <a:p>
            <a:r>
              <a:rPr lang="en-US" dirty="0" smtClean="0"/>
              <a:t>CSV()</a:t>
            </a:r>
          </a:p>
          <a:p>
            <a:pPr lvl="1"/>
            <a:r>
              <a:rPr lang="en-US" dirty="0" smtClean="0"/>
              <a:t>CSV(filename, {</a:t>
            </a:r>
            <a:r>
              <a:rPr lang="en-US" dirty="0" err="1" smtClean="0"/>
              <a:t>headers:true</a:t>
            </a:r>
            <a:r>
              <a:rPr lang="en-US" dirty="0" smtClean="0"/>
              <a:t>, separator: ‘;’}) – default separator – comma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JSON()</a:t>
            </a:r>
          </a:p>
          <a:p>
            <a:pPr lvl="1"/>
            <a:r>
              <a:rPr lang="en-US" dirty="0"/>
              <a:t>JSON(filename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XLS()/XLSX()</a:t>
            </a:r>
          </a:p>
          <a:p>
            <a:pPr lvl="1"/>
            <a:r>
              <a:rPr lang="en-US" dirty="0" smtClean="0"/>
              <a:t>XLSX(filename, {</a:t>
            </a:r>
            <a:r>
              <a:rPr lang="en-US" dirty="0" err="1" smtClean="0"/>
              <a:t>headers:true</a:t>
            </a:r>
            <a:r>
              <a:rPr lang="en-US" dirty="0" smtClean="0"/>
              <a:t>, sheetid:’Sheet2’, range:’A1:D100’})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229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CSV()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headers: </a:t>
            </a:r>
            <a:r>
              <a:rPr lang="en-US" sz="2400" dirty="0" smtClean="0"/>
              <a:t>false</a:t>
            </a:r>
          </a:p>
          <a:p>
            <a:pPr lvl="1"/>
            <a:r>
              <a:rPr lang="en-US" sz="2000" dirty="0" smtClean="0"/>
              <a:t>Default option</a:t>
            </a:r>
          </a:p>
          <a:p>
            <a:pPr lvl="1"/>
            <a:r>
              <a:rPr lang="en-US" sz="2000" dirty="0" smtClean="0"/>
              <a:t>Return array [{0:1,1:2}]</a:t>
            </a:r>
            <a:endParaRPr lang="en-US" sz="2000" dirty="0"/>
          </a:p>
          <a:p>
            <a:r>
              <a:rPr lang="en-US" sz="2400" dirty="0" smtClean="0"/>
              <a:t>headers: true</a:t>
            </a:r>
          </a:p>
          <a:p>
            <a:pPr lvl="1"/>
            <a:r>
              <a:rPr lang="en-US" sz="2000" dirty="0" smtClean="0"/>
              <a:t>First row as headers name</a:t>
            </a:r>
          </a:p>
          <a:p>
            <a:r>
              <a:rPr lang="en-US" sz="2400" dirty="0" smtClean="0"/>
              <a:t>headers: @[“Column1”,”Column2”]</a:t>
            </a:r>
          </a:p>
          <a:p>
            <a:pPr lvl="1"/>
            <a:r>
              <a:rPr lang="en-US" sz="2000" dirty="0" smtClean="0"/>
              <a:t>First row as data</a:t>
            </a:r>
          </a:p>
          <a:p>
            <a:pPr lvl="1"/>
            <a:r>
              <a:rPr lang="en-US" sz="2000" dirty="0" smtClean="0"/>
              <a:t>Headers as in array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separator: ‘;’ </a:t>
            </a:r>
          </a:p>
          <a:p>
            <a:pPr lvl="1"/>
            <a:r>
              <a:rPr lang="en-US" sz="2000" dirty="0" smtClean="0"/>
              <a:t>Default ‘,’ (comma)</a:t>
            </a:r>
          </a:p>
          <a:p>
            <a:r>
              <a:rPr lang="en-US" sz="2400" dirty="0" smtClean="0"/>
              <a:t>quote: ‘\’’ </a:t>
            </a:r>
          </a:p>
          <a:p>
            <a:pPr lvl="1"/>
            <a:r>
              <a:rPr lang="en-US" sz="2000" dirty="0" smtClean="0"/>
              <a:t>Default ‘“’ (</a:t>
            </a:r>
            <a:r>
              <a:rPr lang="en-US" sz="2000" smtClean="0"/>
              <a:t>double quote)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92023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VI. ALASQL </a:t>
            </a:r>
            <a:br>
              <a:rPr lang="en-US" dirty="0" smtClean="0"/>
            </a:br>
            <a:r>
              <a:rPr lang="en-US" dirty="0" smtClean="0"/>
              <a:t>AND JAVASCRIPT frameworks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r>
              <a:rPr lang="en-US" dirty="0" smtClean="0"/>
              <a:t>, d3.js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982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Angular.js</a:t>
            </a:r>
            <a:r>
              <a:rPr lang="en-US" dirty="0" smtClean="0"/>
              <a:t> and </a:t>
            </a:r>
            <a:r>
              <a:rPr lang="en-US" dirty="0" err="1" smtClean="0"/>
              <a:t>Alasql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// Export data to Excel file from </a:t>
            </a:r>
            <a:r>
              <a:rPr lang="en-US" sz="1800" dirty="0" err="1" smtClean="0"/>
              <a:t>Angular.js</a:t>
            </a:r>
            <a:r>
              <a:rPr lang="en-US" sz="1800" dirty="0" smtClean="0"/>
              <a:t> array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function </a:t>
            </a:r>
            <a:r>
              <a:rPr lang="en-US" sz="1800" dirty="0" err="1" smtClean="0"/>
              <a:t>MyCtrl</a:t>
            </a:r>
            <a:r>
              <a:rPr lang="en-US" sz="1800" dirty="0" smtClean="0"/>
              <a:t>($scope)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$</a:t>
            </a:r>
            <a:r>
              <a:rPr lang="en-US" sz="1800" dirty="0" err="1" smtClean="0"/>
              <a:t>scope.items</a:t>
            </a:r>
            <a:r>
              <a:rPr lang="en-US" sz="1800" dirty="0" smtClean="0"/>
              <a:t> = [{</a:t>
            </a:r>
            <a:r>
              <a:rPr lang="en-US" sz="1800" dirty="0" err="1" smtClean="0"/>
              <a:t>City:”Moscow</a:t>
            </a:r>
            <a:r>
              <a:rPr lang="en-US" sz="1800" dirty="0" smtClean="0"/>
              <a:t>”, Population: 1150000},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{City: ‘New York’, Population: 16000000}];</a:t>
            </a:r>
          </a:p>
          <a:p>
            <a:pPr marL="0" indent="0">
              <a:buNone/>
            </a:pPr>
            <a:r>
              <a:rPr lang="en-US" sz="1800" dirty="0" smtClean="0"/>
              <a:t>    function </a:t>
            </a:r>
            <a:r>
              <a:rPr lang="en-US" sz="1800" dirty="0" err="1" smtClean="0"/>
              <a:t>exportToExcel</a:t>
            </a:r>
            <a:r>
              <a:rPr lang="en-US" sz="1800" dirty="0" smtClean="0"/>
              <a:t>() {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alasql</a:t>
            </a:r>
            <a:r>
              <a:rPr lang="en-US" sz="1800" dirty="0" smtClean="0"/>
              <a:t>(‘SELECT * INTO XLSX(“</a:t>
            </a:r>
            <a:r>
              <a:rPr lang="en-US" sz="1800" dirty="0" err="1" smtClean="0"/>
              <a:t>mydata.xlsx</a:t>
            </a:r>
            <a:r>
              <a:rPr lang="en-US" sz="1800" dirty="0" smtClean="0"/>
              <a:t>”, {</a:t>
            </a:r>
            <a:r>
              <a:rPr lang="en-US" sz="1800" dirty="0" err="1" smtClean="0"/>
              <a:t>headers:true</a:t>
            </a:r>
            <a:r>
              <a:rPr lang="en-US" sz="1800" dirty="0" smtClean="0"/>
              <a:t>}) \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FROM ?’,[$</a:t>
            </a:r>
            <a:r>
              <a:rPr lang="en-US" sz="1800" dirty="0" err="1" smtClean="0"/>
              <a:t>scope.items</a:t>
            </a:r>
            <a:r>
              <a:rPr lang="en-US" sz="1800" dirty="0" smtClean="0"/>
              <a:t>]);</a:t>
            </a:r>
          </a:p>
          <a:p>
            <a:pPr marL="0" indent="0">
              <a:buNone/>
            </a:pPr>
            <a:r>
              <a:rPr lang="en-US" sz="1800" dirty="0" smtClean="0"/>
              <a:t>    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2150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d3.js and </a:t>
            </a:r>
            <a:r>
              <a:rPr lang="en-US" dirty="0" err="1" smtClean="0"/>
              <a:t>Alasql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// Load data from </a:t>
            </a:r>
            <a:r>
              <a:rPr lang="en-US" sz="1800" dirty="0" err="1" smtClean="0"/>
              <a:t>cities.csv</a:t>
            </a:r>
            <a:r>
              <a:rPr lang="en-US" sz="1800" dirty="0" smtClean="0"/>
              <a:t> file and create a list with city names.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alasql</a:t>
            </a:r>
            <a:r>
              <a:rPr lang="en-US" sz="1800" dirty="0" smtClean="0"/>
              <a:t>(‘SELECT * FROM CSV(“</a:t>
            </a:r>
            <a:r>
              <a:rPr lang="en-US" sz="1800" dirty="0" err="1" smtClean="0"/>
              <a:t>cities.csv</a:t>
            </a:r>
            <a:r>
              <a:rPr lang="en-US" sz="1800" dirty="0" smtClean="0"/>
              <a:t>”,{</a:t>
            </a:r>
            <a:r>
              <a:rPr lang="en-US" sz="1800" dirty="0" err="1" smtClean="0"/>
              <a:t>headers:true</a:t>
            </a:r>
            <a:r>
              <a:rPr lang="en-US" sz="1800" dirty="0" smtClean="0"/>
              <a:t>})’,[],function(cities){</a:t>
            </a:r>
          </a:p>
          <a:p>
            <a:pPr marL="0" indent="0">
              <a:buNone/>
            </a:pPr>
            <a:r>
              <a:rPr lang="en-US" sz="1800" dirty="0" smtClean="0"/>
              <a:t>    d3.select(“#cities”)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.append(‘</a:t>
            </a:r>
            <a:r>
              <a:rPr lang="en-US" sz="1800" dirty="0" err="1" smtClean="0"/>
              <a:t>ul</a:t>
            </a:r>
            <a:r>
              <a:rPr lang="en-US" sz="1800" dirty="0" smtClean="0"/>
              <a:t>’)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.data(cities)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.entry()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.append(‘li’)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.text(function(city){return </a:t>
            </a:r>
            <a:r>
              <a:rPr lang="en-US" sz="1800" dirty="0" err="1" smtClean="0"/>
              <a:t>city.name</a:t>
            </a:r>
            <a:r>
              <a:rPr lang="en-US" sz="1800" dirty="0" smtClean="0"/>
              <a:t>});</a:t>
            </a:r>
          </a:p>
          <a:p>
            <a:pPr marL="0" indent="0">
              <a:buNone/>
            </a:pPr>
            <a:r>
              <a:rPr lang="en-US" sz="1800" dirty="0" smtClean="0"/>
              <a:t>});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422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VII. ALASQL:</a:t>
            </a:r>
            <a:br>
              <a:rPr lang="en-US" dirty="0" smtClean="0"/>
            </a:br>
            <a:r>
              <a:rPr lang="en-US" dirty="0" smtClean="0"/>
              <a:t>Command-line utilities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Alacon</a:t>
            </a:r>
            <a:r>
              <a:rPr lang="en-US" dirty="0" smtClean="0"/>
              <a:t>, and </a:t>
            </a:r>
            <a:r>
              <a:rPr lang="en-US" dirty="0" err="1" smtClean="0"/>
              <a:t>Alaserver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191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Alacon</a:t>
            </a:r>
            <a:r>
              <a:rPr lang="en-US" dirty="0" smtClean="0"/>
              <a:t> – command-line SQL</a:t>
            </a:r>
            <a:br>
              <a:rPr lang="en-US" dirty="0" smtClean="0"/>
            </a:br>
            <a:r>
              <a:rPr lang="en-US" dirty="0" smtClean="0"/>
              <a:t>for data file 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Complex </a:t>
            </a:r>
            <a:r>
              <a:rPr lang="en-US" dirty="0"/>
              <a:t>text processing</a:t>
            </a:r>
          </a:p>
          <a:p>
            <a:pPr lvl="1"/>
            <a:r>
              <a:rPr lang="en-US" dirty="0"/>
              <a:t>Batch file </a:t>
            </a:r>
            <a:r>
              <a:rPr lang="en-US" dirty="0" smtClean="0"/>
              <a:t>format conversion</a:t>
            </a:r>
            <a:endParaRPr lang="en-US" dirty="0"/>
          </a:p>
          <a:p>
            <a:pPr lvl="1"/>
            <a:r>
              <a:rPr lang="en-US" dirty="0"/>
              <a:t>Join </a:t>
            </a:r>
            <a:r>
              <a:rPr lang="en-US" dirty="0" smtClean="0"/>
              <a:t>data files </a:t>
            </a:r>
            <a:r>
              <a:rPr lang="en-US" dirty="0"/>
              <a:t>on </a:t>
            </a:r>
            <a:r>
              <a:rPr lang="en-US" dirty="0" smtClean="0"/>
              <a:t>keys</a:t>
            </a:r>
          </a:p>
          <a:p>
            <a:r>
              <a:rPr lang="en-US" dirty="0" smtClean="0"/>
              <a:t>Usage:</a:t>
            </a:r>
            <a:endParaRPr lang="en-US" dirty="0"/>
          </a:p>
          <a:p>
            <a:pPr lvl="1"/>
            <a:r>
              <a:rPr lang="en-US" dirty="0"/>
              <a:t>node </a:t>
            </a:r>
            <a:r>
              <a:rPr lang="en-US" dirty="0" err="1"/>
              <a:t>alacon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param1 param2…</a:t>
            </a:r>
          </a:p>
          <a:p>
            <a:pPr lvl="1"/>
            <a:r>
              <a:rPr lang="en-US" dirty="0"/>
              <a:t>node –f file param1 param2…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00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lacon</a:t>
            </a:r>
            <a:r>
              <a:rPr lang="en-US" dirty="0" smtClean="0"/>
              <a:t> samples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Convert Excel file</a:t>
            </a:r>
          </a:p>
          <a:p>
            <a:pPr lvl="1"/>
            <a:r>
              <a:rPr lang="en-US" dirty="0" smtClean="0"/>
              <a:t>node </a:t>
            </a:r>
            <a:r>
              <a:rPr lang="en-US" dirty="0" err="1" smtClean="0"/>
              <a:t>alacon</a:t>
            </a:r>
            <a:r>
              <a:rPr lang="en-US" dirty="0" smtClean="0"/>
              <a:t> </a:t>
            </a:r>
            <a:r>
              <a:rPr lang="en-US" dirty="0"/>
              <a:t>“select [0], [1] from </a:t>
            </a:r>
            <a:r>
              <a:rPr lang="en-US" dirty="0" err="1"/>
              <a:t>xls</a:t>
            </a:r>
            <a:r>
              <a:rPr lang="en-US" dirty="0"/>
              <a:t>(‘</a:t>
            </a:r>
            <a:r>
              <a:rPr lang="en-US" dirty="0" err="1"/>
              <a:t>mytext.txt</a:t>
            </a:r>
            <a:r>
              <a:rPr lang="en-US" dirty="0"/>
              <a:t>’)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Count number of lines from </a:t>
            </a:r>
            <a:r>
              <a:rPr lang="en-US" dirty="0" err="1" smtClean="0"/>
              <a:t>stdin</a:t>
            </a:r>
            <a:endParaRPr lang="en-US" dirty="0" smtClean="0"/>
          </a:p>
          <a:p>
            <a:pPr lvl="1"/>
            <a:r>
              <a:rPr lang="en-US" dirty="0" smtClean="0"/>
              <a:t>node </a:t>
            </a:r>
            <a:r>
              <a:rPr lang="en-US" dirty="0" err="1" smtClean="0"/>
              <a:t>alacon</a:t>
            </a:r>
            <a:r>
              <a:rPr lang="en-US" dirty="0" smtClean="0"/>
              <a:t> ‘SELECT VALUE COUNT(*) FROM TXT()’ &lt;</a:t>
            </a:r>
            <a:r>
              <a:rPr lang="en-US" dirty="0" err="1" smtClean="0"/>
              <a:t>a.txt</a:t>
            </a:r>
            <a:endParaRPr lang="en-US" dirty="0"/>
          </a:p>
          <a:p>
            <a:r>
              <a:rPr lang="en-US" dirty="0" smtClean="0"/>
              <a:t>Select long lines</a:t>
            </a:r>
          </a:p>
          <a:p>
            <a:pPr lvl="1"/>
            <a:r>
              <a:rPr lang="en-US" dirty="0" smtClean="0"/>
              <a:t>node </a:t>
            </a:r>
            <a:r>
              <a:rPr lang="en-US" dirty="0" err="1" smtClean="0"/>
              <a:t>alacon</a:t>
            </a:r>
            <a:r>
              <a:rPr lang="en-US" dirty="0" smtClean="0"/>
              <a:t> ‘SELECT * FROM TXT() WHERE LEN([0])&gt;60’ &lt;</a:t>
            </a:r>
            <a:r>
              <a:rPr lang="en-US" dirty="0" err="1" smtClean="0"/>
              <a:t>a.txt</a:t>
            </a:r>
            <a:endParaRPr lang="en-US" dirty="0" smtClean="0"/>
          </a:p>
          <a:p>
            <a:r>
              <a:rPr lang="en-US" dirty="0" err="1" smtClean="0"/>
              <a:t>Grep</a:t>
            </a:r>
            <a:endParaRPr lang="en-US" dirty="0" smtClean="0"/>
          </a:p>
          <a:p>
            <a:pPr lvl="1"/>
            <a:r>
              <a:rPr lang="en-US" dirty="0" smtClean="0"/>
              <a:t>node </a:t>
            </a:r>
            <a:r>
              <a:rPr lang="en-US" dirty="0" err="1" smtClean="0"/>
              <a:t>alacon</a:t>
            </a:r>
            <a:r>
              <a:rPr lang="en-US" dirty="0" smtClean="0"/>
              <a:t> “SELECT * FROM TXT() WHERE [0] LIKE ’M%’” &lt;</a:t>
            </a:r>
            <a:r>
              <a:rPr lang="en-US" dirty="0" err="1" smtClean="0"/>
              <a:t>a.txt</a:t>
            </a:r>
            <a:endParaRPr lang="en-US" dirty="0" smtClean="0"/>
          </a:p>
          <a:p>
            <a:r>
              <a:rPr lang="en-US" dirty="0"/>
              <a:t>Filter lines with ‘one’ word:</a:t>
            </a:r>
          </a:p>
          <a:p>
            <a:pPr lvl="1"/>
            <a:r>
              <a:rPr lang="en-US" dirty="0" err="1"/>
              <a:t>alacon</a:t>
            </a:r>
            <a:r>
              <a:rPr lang="en-US" dirty="0"/>
              <a:t> “select line into txt() from txt() where line like ‘%one%’” &lt;</a:t>
            </a:r>
            <a:r>
              <a:rPr lang="en-US" dirty="0" err="1"/>
              <a:t>a.a</a:t>
            </a:r>
            <a:r>
              <a:rPr lang="en-US" dirty="0"/>
              <a:t> &gt;</a:t>
            </a:r>
            <a:r>
              <a:rPr lang="en-US" dirty="0" err="1" smtClean="0"/>
              <a:t>b.b</a:t>
            </a:r>
            <a:endParaRPr lang="en-US" dirty="0" smtClean="0"/>
          </a:p>
          <a:p>
            <a:r>
              <a:rPr lang="en-US" dirty="0" smtClean="0"/>
              <a:t>Calculator</a:t>
            </a:r>
          </a:p>
          <a:p>
            <a:pPr lvl="1"/>
            <a:r>
              <a:rPr lang="en-US" dirty="0" smtClean="0"/>
              <a:t>node </a:t>
            </a:r>
            <a:r>
              <a:rPr lang="en-US" dirty="0" err="1" smtClean="0"/>
              <a:t>alacon</a:t>
            </a:r>
            <a:r>
              <a:rPr lang="en-US" dirty="0" smtClean="0"/>
              <a:t> ‘2*2’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658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Alaserver</a:t>
            </a:r>
            <a:r>
              <a:rPr lang="en-US" dirty="0" smtClean="0"/>
              <a:t> - very simple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node </a:t>
            </a:r>
            <a:r>
              <a:rPr lang="en-US" dirty="0" err="1" smtClean="0"/>
              <a:t>alaserver</a:t>
            </a:r>
            <a:r>
              <a:rPr lang="en-US" dirty="0" smtClean="0"/>
              <a:t> –p 8081</a:t>
            </a:r>
            <a:endParaRPr lang="en-US" dirty="0"/>
          </a:p>
          <a:p>
            <a:r>
              <a:rPr lang="en-US" dirty="0" smtClean="0"/>
              <a:t>Enter in browser line:</a:t>
            </a:r>
          </a:p>
          <a:p>
            <a:pPr lvl="1"/>
            <a:r>
              <a:rPr lang="en-US" dirty="0" smtClean="0"/>
              <a:t>localhost:8081?SELECT * FROM TXT(‘</a:t>
            </a:r>
            <a:r>
              <a:rPr lang="en-US" dirty="0" err="1" smtClean="0"/>
              <a:t>README.md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or GET</a:t>
            </a:r>
          </a:p>
          <a:p>
            <a:pPr lvl="1"/>
            <a:r>
              <a:rPr lang="en-US" dirty="0" smtClean="0"/>
              <a:t>$.get(“localhost</a:t>
            </a:r>
            <a:r>
              <a:rPr lang="en-US" dirty="0"/>
              <a:t>:8081?SELECT * FROM TXT(‘</a:t>
            </a:r>
            <a:r>
              <a:rPr lang="en-US" dirty="0" err="1"/>
              <a:t>README.md</a:t>
            </a:r>
            <a:r>
              <a:rPr lang="en-US" dirty="0"/>
              <a:t>’</a:t>
            </a:r>
            <a:r>
              <a:rPr lang="en-US" dirty="0" smtClean="0"/>
              <a:t>)”)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Warning: </a:t>
            </a:r>
            <a:r>
              <a:rPr lang="en-US" dirty="0" err="1" smtClean="0"/>
              <a:t>Alaserver</a:t>
            </a:r>
            <a:r>
              <a:rPr lang="en-US" dirty="0" smtClean="0"/>
              <a:t> is not multithreaded, not secured, not protected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9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ALASQL:</a:t>
            </a:r>
            <a:br>
              <a:rPr lang="en-US" dirty="0" smtClean="0"/>
            </a:br>
            <a:r>
              <a:rPr lang="en-US" dirty="0" smtClean="0"/>
              <a:t>SQL DATA LANGUAGE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Querying, Manipulation, and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9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comments are welcome!</a:t>
            </a:r>
          </a:p>
          <a:p>
            <a:endParaRPr lang="en-US" dirty="0"/>
          </a:p>
          <a:p>
            <a:r>
              <a:rPr lang="en-US" dirty="0" err="1" smtClean="0"/>
              <a:t>agershun@gmail.com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9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Alasql</a:t>
            </a:r>
            <a:r>
              <a:rPr lang="en-US" dirty="0" smtClean="0"/>
              <a:t> SQL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Data query</a:t>
            </a:r>
          </a:p>
          <a:p>
            <a:pPr lvl="1"/>
            <a:r>
              <a:rPr lang="en-US" dirty="0" smtClean="0"/>
              <a:t>SELECT</a:t>
            </a:r>
          </a:p>
          <a:p>
            <a:r>
              <a:rPr lang="en-US" dirty="0" smtClean="0"/>
              <a:t>Data manipulation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  <a:p>
            <a:r>
              <a:rPr lang="en-US" dirty="0" smtClean="0"/>
              <a:t>Data definition</a:t>
            </a:r>
          </a:p>
          <a:p>
            <a:pPr lvl="1"/>
            <a:r>
              <a:rPr lang="en-US" dirty="0" smtClean="0"/>
              <a:t>CREATE TABLE</a:t>
            </a:r>
          </a:p>
          <a:p>
            <a:pPr lvl="1"/>
            <a:r>
              <a:rPr lang="en-US" dirty="0" smtClean="0"/>
              <a:t>ALTER TABLE</a:t>
            </a:r>
          </a:p>
          <a:p>
            <a:pPr lvl="1"/>
            <a:r>
              <a:rPr lang="en-US" dirty="0" smtClean="0"/>
              <a:t>DROP TABLE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USE DATABASE</a:t>
            </a:r>
          </a:p>
          <a:p>
            <a:pPr lvl="1"/>
            <a:r>
              <a:rPr lang="en-US" dirty="0" smtClean="0"/>
              <a:t>CREATE DATABASE</a:t>
            </a:r>
          </a:p>
          <a:p>
            <a:pPr lvl="1"/>
            <a:r>
              <a:rPr lang="en-US" dirty="0" smtClean="0"/>
              <a:t>DROP DATABASE</a:t>
            </a:r>
          </a:p>
          <a:p>
            <a:r>
              <a:rPr lang="en-US" dirty="0" smtClean="0"/>
              <a:t>External database</a:t>
            </a:r>
          </a:p>
          <a:p>
            <a:pPr lvl="1"/>
            <a:r>
              <a:rPr lang="en-US" dirty="0" smtClean="0"/>
              <a:t>ATTACH DATABASE</a:t>
            </a:r>
          </a:p>
          <a:p>
            <a:pPr lvl="1"/>
            <a:r>
              <a:rPr lang="en-US" dirty="0" smtClean="0"/>
              <a:t>DETACH DATABASE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BEGIN</a:t>
            </a:r>
          </a:p>
          <a:p>
            <a:pPr lvl="1"/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ROLLBACK</a:t>
            </a:r>
          </a:p>
          <a:p>
            <a:r>
              <a:rPr lang="en-US" dirty="0" smtClean="0"/>
              <a:t>Show</a:t>
            </a:r>
          </a:p>
          <a:p>
            <a:pPr lvl="1"/>
            <a:r>
              <a:rPr lang="en-US" dirty="0" smtClean="0"/>
              <a:t>SHOW DATABASES</a:t>
            </a:r>
          </a:p>
          <a:p>
            <a:pPr lvl="1"/>
            <a:r>
              <a:rPr lang="en-US" dirty="0" smtClean="0"/>
              <a:t>SHOW TABLES</a:t>
            </a:r>
          </a:p>
          <a:p>
            <a:pPr lvl="1"/>
            <a:r>
              <a:rPr lang="en-US" dirty="0" smtClean="0"/>
              <a:t>SHOW CREATE TABLE</a:t>
            </a:r>
          </a:p>
          <a:p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SOURCE</a:t>
            </a:r>
          </a:p>
          <a:p>
            <a:r>
              <a:rPr lang="en-US" dirty="0" smtClean="0"/>
              <a:t>Debug</a:t>
            </a:r>
          </a:p>
          <a:p>
            <a:pPr lvl="1"/>
            <a:r>
              <a:rPr lang="en-US" dirty="0" smtClean="0"/>
              <a:t>ASSERT</a:t>
            </a:r>
          </a:p>
          <a:p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7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353</TotalTime>
  <Words>4347</Words>
  <Application>Microsoft Macintosh PowerPoint</Application>
  <PresentationFormat>On-screen Show (4:3)</PresentationFormat>
  <Paragraphs>752</Paragraphs>
  <Slides>80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Clarity</vt:lpstr>
      <vt:lpstr>alasql:  JavaScript SQL Database Library </vt:lpstr>
      <vt:lpstr>Content</vt:lpstr>
      <vt:lpstr>I. About Alasql</vt:lpstr>
      <vt:lpstr>Alasql</vt:lpstr>
      <vt:lpstr>Alasql in Internet</vt:lpstr>
      <vt:lpstr>Installation and Usage</vt:lpstr>
      <vt:lpstr>Quick Start</vt:lpstr>
      <vt:lpstr>II. ALASQL: SQL DATA LANGUAGE</vt:lpstr>
      <vt:lpstr>Alasql SQL statements</vt:lpstr>
      <vt:lpstr>Statements</vt:lpstr>
      <vt:lpstr>Case-Sensitive</vt:lpstr>
      <vt:lpstr>SELECT</vt:lpstr>
      <vt:lpstr>Return Value Modifier</vt:lpstr>
      <vt:lpstr>SELECT columns</vt:lpstr>
      <vt:lpstr>Operators</vt:lpstr>
      <vt:lpstr>Aggregators</vt:lpstr>
      <vt:lpstr>Functions</vt:lpstr>
      <vt:lpstr>TOP / LIMIT FETCH</vt:lpstr>
      <vt:lpstr>DISTINCT</vt:lpstr>
      <vt:lpstr>INTO</vt:lpstr>
      <vt:lpstr>FROM</vt:lpstr>
      <vt:lpstr>From Parameter</vt:lpstr>
      <vt:lpstr>JOIN</vt:lpstr>
      <vt:lpstr>WHERE</vt:lpstr>
      <vt:lpstr>GROUP BY</vt:lpstr>
      <vt:lpstr>HAVING</vt:lpstr>
      <vt:lpstr>ORDER BY</vt:lpstr>
      <vt:lpstr>UNION / INTERSECT / EXCEPT</vt:lpstr>
      <vt:lpstr>INSERT values</vt:lpstr>
      <vt:lpstr>UPDATE</vt:lpstr>
      <vt:lpstr>DELETE</vt:lpstr>
      <vt:lpstr>CREATE TABLE DROP TABLE</vt:lpstr>
      <vt:lpstr>ALTER TABLE</vt:lpstr>
      <vt:lpstr>CREATE DATABASE / DROP DATABASE / USE DATABASE</vt:lpstr>
      <vt:lpstr>Transaction</vt:lpstr>
      <vt:lpstr>SHOW</vt:lpstr>
      <vt:lpstr>SET, SOURCE, ASSERT, HELP</vt:lpstr>
      <vt:lpstr>III. ALASQL: JAVASCRIPT API</vt:lpstr>
      <vt:lpstr>SQL and JavaScript:  Better Together!</vt:lpstr>
      <vt:lpstr>alasql - main library object and function </vt:lpstr>
      <vt:lpstr>alasql() - main function</vt:lpstr>
      <vt:lpstr>alasql(): sync and async</vt:lpstr>
      <vt:lpstr>Compatibility functions</vt:lpstr>
      <vt:lpstr>Alasql options</vt:lpstr>
      <vt:lpstr>How Alasql stores data?</vt:lpstr>
      <vt:lpstr>Database class</vt:lpstr>
      <vt:lpstr>User-defined functions</vt:lpstr>
      <vt:lpstr>User-defined functions  and compiled statements</vt:lpstr>
      <vt:lpstr>JavaScript classes as SQL data types</vt:lpstr>
      <vt:lpstr>NEW (like JavaScript ‘new’ operator)</vt:lpstr>
      <vt:lpstr>Property</vt:lpstr>
      <vt:lpstr>Call JavaScript object function</vt:lpstr>
      <vt:lpstr>JavaScript object properties</vt:lpstr>
      <vt:lpstr>Object Properties &amp; Functions</vt:lpstr>
      <vt:lpstr>JSON objects</vt:lpstr>
      <vt:lpstr>JSON with expressions</vt:lpstr>
      <vt:lpstr>CREATE TABLE AND INSERT JSON VALUES</vt:lpstr>
      <vt:lpstr>SELECT JSON</vt:lpstr>
      <vt:lpstr>Deep equal (==, !==)</vt:lpstr>
      <vt:lpstr>Deep Clone JSON object</vt:lpstr>
      <vt:lpstr>? parameter value</vt:lpstr>
      <vt:lpstr>Date and Time in Alasql</vt:lpstr>
      <vt:lpstr>JavaScript Date object</vt:lpstr>
      <vt:lpstr>Alasql approach</vt:lpstr>
      <vt:lpstr>IV.  ALASQL: Persistence and external databases</vt:lpstr>
      <vt:lpstr>Supported external databases</vt:lpstr>
      <vt:lpstr>CREATE DATABASE DROP DATABASE / SHOW DATABASES</vt:lpstr>
      <vt:lpstr>ATTACH DATABASE DETACH DATABASE</vt:lpstr>
      <vt:lpstr>AUTOCOMMIT option</vt:lpstr>
      <vt:lpstr>V. ALASQL: TXT, CSV, TSV, and Excel data processing</vt:lpstr>
      <vt:lpstr>FROM and INTO-functions</vt:lpstr>
      <vt:lpstr>CSV() parameters</vt:lpstr>
      <vt:lpstr>VI. ALASQL  AND JAVASCRIPT frameworks</vt:lpstr>
      <vt:lpstr>Angular.js and Alasql</vt:lpstr>
      <vt:lpstr>d3.js and Alasql</vt:lpstr>
      <vt:lpstr>VII. ALASQL: Command-line utilities</vt:lpstr>
      <vt:lpstr>Alacon – command-line SQL for data file processing</vt:lpstr>
      <vt:lpstr>Alacon samples</vt:lpstr>
      <vt:lpstr>Alaserver - very simple SQL server</vt:lpstr>
      <vt:lpstr>THE END</vt:lpstr>
    </vt:vector>
  </TitlesOfParts>
  <Company>Alfina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with alasql</dc:title>
  <dc:creator>Andrey Gershun</dc:creator>
  <cp:lastModifiedBy>Andrey Gershun</cp:lastModifiedBy>
  <cp:revision>241</cp:revision>
  <dcterms:created xsi:type="dcterms:W3CDTF">2014-12-19T16:15:11Z</dcterms:created>
  <dcterms:modified xsi:type="dcterms:W3CDTF">2014-12-20T14:32:11Z</dcterms:modified>
</cp:coreProperties>
</file>