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DB76-8A8A-0B4E-9D8A-CF762AA357AA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9FE8-70AA-724E-94B5-0C625957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CCC5A-E39C-B448-859E-E3739366F2C7}"/>
              </a:ext>
            </a:extLst>
          </p:cNvPr>
          <p:cNvSpPr/>
          <p:nvPr/>
        </p:nvSpPr>
        <p:spPr>
          <a:xfrm>
            <a:off x="235851" y="777264"/>
            <a:ext cx="1445991" cy="1067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YOUR COMPUTER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B9A00-8E8B-0A48-9590-721B123AFADA}"/>
              </a:ext>
            </a:extLst>
          </p:cNvPr>
          <p:cNvSpPr/>
          <p:nvPr/>
        </p:nvSpPr>
        <p:spPr>
          <a:xfrm>
            <a:off x="7119257" y="801918"/>
            <a:ext cx="2449286" cy="104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LINUX SERVER</a:t>
            </a:r>
          </a:p>
          <a:p>
            <a:pPr algn="ctr"/>
            <a:r>
              <a:rPr lang="en-US" sz="1600" dirty="0" err="1"/>
              <a:t>bsrlinux</a:t>
            </a:r>
            <a:endParaRPr lang="en-US" sz="1600" dirty="0"/>
          </a:p>
          <a:p>
            <a:pPr algn="ctr"/>
            <a:r>
              <a:rPr lang="en-US" sz="1600" dirty="0"/>
              <a:t>/home/groups/</a:t>
            </a:r>
            <a:r>
              <a:rPr lang="en-US" sz="1600" dirty="0" err="1"/>
              <a:t>bsrlinux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4F8B6-767E-724C-A39D-3F8DCFFDD515}"/>
              </a:ext>
            </a:extLst>
          </p:cNvPr>
          <p:cNvSpPr/>
          <p:nvPr/>
        </p:nvSpPr>
        <p:spPr>
          <a:xfrm>
            <a:off x="4020897" y="801918"/>
            <a:ext cx="2853431" cy="1043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ACC Home Directory</a:t>
            </a:r>
          </a:p>
          <a:p>
            <a:pPr algn="ctr"/>
            <a:r>
              <a:rPr lang="en-US" sz="1600" dirty="0"/>
              <a:t>~/</a:t>
            </a:r>
          </a:p>
          <a:p>
            <a:pPr algn="ctr"/>
            <a:r>
              <a:rPr lang="en-US" sz="1600" dirty="0"/>
              <a:t>or</a:t>
            </a:r>
          </a:p>
          <a:p>
            <a:pPr algn="ctr"/>
            <a:r>
              <a:rPr lang="en-US" sz="1600" dirty="0"/>
              <a:t>/home/users/NAME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6F9BE-3043-784E-9A7D-26FD451E3DF4}"/>
              </a:ext>
            </a:extLst>
          </p:cNvPr>
          <p:cNvSpPr/>
          <p:nvPr/>
        </p:nvSpPr>
        <p:spPr>
          <a:xfrm>
            <a:off x="1851626" y="777263"/>
            <a:ext cx="1977022" cy="106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WINDOWS SERVER</a:t>
            </a:r>
          </a:p>
          <a:p>
            <a:pPr algn="ctr"/>
            <a:r>
              <a:rPr lang="en-US" sz="1600" dirty="0" err="1"/>
              <a:t>knightbsr</a:t>
            </a:r>
            <a:endParaRPr lang="en-US" sz="1600" dirty="0"/>
          </a:p>
          <a:p>
            <a:pPr algn="ctr"/>
            <a:r>
              <a:rPr lang="en-US" sz="1600" dirty="0"/>
              <a:t>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99E3D-5E67-DF40-8044-974A57C949B6}"/>
              </a:ext>
            </a:extLst>
          </p:cNvPr>
          <p:cNvSpPr txBox="1"/>
          <p:nvPr/>
        </p:nvSpPr>
        <p:spPr>
          <a:xfrm>
            <a:off x="235851" y="309967"/>
            <a:ext cx="396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Knight BSR Servers &amp; How to move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7D35D-7489-8647-B330-7D61CE4A8100}"/>
              </a:ext>
            </a:extLst>
          </p:cNvPr>
          <p:cNvSpPr txBox="1"/>
          <p:nvPr/>
        </p:nvSpPr>
        <p:spPr>
          <a:xfrm>
            <a:off x="1899379" y="2052303"/>
            <a:ext cx="186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BSR shared drive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Remote Desktop </a:t>
            </a:r>
            <a:r>
              <a:rPr lang="en-US" sz="1400" dirty="0"/>
              <a:t>to use 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4AA29-CBC7-5245-A314-4B3A70A03434}"/>
              </a:ext>
            </a:extLst>
          </p:cNvPr>
          <p:cNvSpPr txBox="1"/>
          <p:nvPr/>
        </p:nvSpPr>
        <p:spPr>
          <a:xfrm>
            <a:off x="4020897" y="2052303"/>
            <a:ext cx="28534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Your personal directory, no one else can see files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Home directory for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bsrlinux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server, also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exacloud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bsrlinux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get back to home: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~/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Can store small files/projects here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Store personal R packages here, i.e.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~/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Rlib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4E82C-A7F5-5E42-8EEB-806779ADABA5}"/>
              </a:ext>
            </a:extLst>
          </p:cNvPr>
          <p:cNvSpPr txBox="1"/>
          <p:nvPr/>
        </p:nvSpPr>
        <p:spPr>
          <a:xfrm>
            <a:off x="7087104" y="2062828"/>
            <a:ext cx="24492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BSR shared drive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Larger files/projects here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bsrlinux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/home/groups/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bsrlinux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775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(to make files readable/writable by BSR)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62562043-43DD-FF40-B838-8D62D7AED6AF}"/>
              </a:ext>
            </a:extLst>
          </p:cNvPr>
          <p:cNvSpPr/>
          <p:nvPr/>
        </p:nvSpPr>
        <p:spPr>
          <a:xfrm>
            <a:off x="963386" y="3641496"/>
            <a:ext cx="1975757" cy="293690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DF2BB-56C0-CB45-A8D3-4A20E562BD4B}"/>
              </a:ext>
            </a:extLst>
          </p:cNvPr>
          <p:cNvSpPr txBox="1"/>
          <p:nvPr/>
        </p:nvSpPr>
        <p:spPr>
          <a:xfrm>
            <a:off x="424543" y="4063972"/>
            <a:ext cx="3357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Mount S: drive on your computer, drag/drop files to copy to remote S: directories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5200909-8D2D-4240-AAD1-9FC054C1DDDC}"/>
              </a:ext>
            </a:extLst>
          </p:cNvPr>
          <p:cNvSpPr/>
          <p:nvPr/>
        </p:nvSpPr>
        <p:spPr>
          <a:xfrm>
            <a:off x="2851370" y="4642711"/>
            <a:ext cx="2749330" cy="254994"/>
          </a:xfrm>
          <a:prstGeom prst="leftRightArrow">
            <a:avLst/>
          </a:prstGeom>
          <a:gradFill>
            <a:gsLst>
              <a:gs pos="0">
                <a:schemeClr val="accent1"/>
              </a:gs>
              <a:gs pos="57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93732-32B4-DE4B-8C66-30F32FE24A66}"/>
              </a:ext>
            </a:extLst>
          </p:cNvPr>
          <p:cNvSpPr txBox="1"/>
          <p:nvPr/>
        </p:nvSpPr>
        <p:spPr>
          <a:xfrm>
            <a:off x="963386" y="5026491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Mount S drive or Remote desktop into </a:t>
            </a:r>
            <a:r>
              <a:rPr lang="en-US" sz="1400" b="1" dirty="0" err="1">
                <a:solidFill>
                  <a:schemeClr val="accent1"/>
                </a:solidFill>
              </a:rPr>
              <a:t>knightbsr</a:t>
            </a:r>
            <a:r>
              <a:rPr lang="en-US" sz="1400" b="1" dirty="0">
                <a:solidFill>
                  <a:schemeClr val="accent1"/>
                </a:solidFill>
              </a:rPr>
              <a:t> Windows, then </a:t>
            </a:r>
            <a:r>
              <a:rPr lang="en-US" sz="1400" b="1" dirty="0" err="1">
                <a:solidFill>
                  <a:schemeClr val="accent1"/>
                </a:solidFill>
              </a:rPr>
              <a:t>Filezilla</a:t>
            </a:r>
            <a:r>
              <a:rPr lang="en-US" sz="1400" b="1" dirty="0">
                <a:solidFill>
                  <a:schemeClr val="accent1"/>
                </a:solidFill>
              </a:rPr>
              <a:t> or </a:t>
            </a:r>
            <a:r>
              <a:rPr lang="en-US" sz="1400" b="1" dirty="0" err="1">
                <a:solidFill>
                  <a:schemeClr val="accent1"/>
                </a:solidFill>
              </a:rPr>
              <a:t>Cyberduck</a:t>
            </a:r>
            <a:r>
              <a:rPr lang="en-US" sz="1400" b="1" dirty="0">
                <a:solidFill>
                  <a:schemeClr val="accent1"/>
                </a:solidFill>
              </a:rPr>
              <a:t> to SFTP copy from S: to remote </a:t>
            </a:r>
            <a:r>
              <a:rPr lang="en-US" sz="1400" b="1" dirty="0" err="1">
                <a:solidFill>
                  <a:schemeClr val="accent1"/>
                </a:solidFill>
              </a:rPr>
              <a:t>bsrlinux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13B42CDB-F7AE-6243-89B6-47948D608ED3}"/>
              </a:ext>
            </a:extLst>
          </p:cNvPr>
          <p:cNvSpPr/>
          <p:nvPr/>
        </p:nvSpPr>
        <p:spPr>
          <a:xfrm>
            <a:off x="6453601" y="4601300"/>
            <a:ext cx="1975757" cy="293690"/>
          </a:xfrm>
          <a:prstGeom prst="leftRightArrow">
            <a:avLst/>
          </a:prstGeom>
          <a:gradFill>
            <a:gsLst>
              <a:gs pos="0">
                <a:schemeClr val="accent6"/>
              </a:gs>
              <a:gs pos="57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9D76F-51E8-1849-A299-5FD875267902}"/>
              </a:ext>
            </a:extLst>
          </p:cNvPr>
          <p:cNvSpPr txBox="1"/>
          <p:nvPr/>
        </p:nvSpPr>
        <p:spPr>
          <a:xfrm>
            <a:off x="6131378" y="5023782"/>
            <a:ext cx="3649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6"/>
                </a:solidFill>
              </a:rPr>
              <a:t>ssh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</a:rPr>
              <a:t>bsrlinux</a:t>
            </a:r>
            <a:r>
              <a:rPr lang="en-US" sz="1400" b="1" dirty="0">
                <a:solidFill>
                  <a:schemeClr val="accent6"/>
                </a:solidFill>
              </a:rPr>
              <a:t>, use </a:t>
            </a:r>
            <a:r>
              <a:rPr lang="en-US" sz="1400" b="1" dirty="0" err="1">
                <a:solidFill>
                  <a:schemeClr val="accent6"/>
                </a:solidFill>
              </a:rPr>
              <a:t>unix</a:t>
            </a:r>
            <a:r>
              <a:rPr lang="en-US" sz="1400" b="1" dirty="0">
                <a:solidFill>
                  <a:schemeClr val="accent6"/>
                </a:solidFill>
              </a:rPr>
              <a:t> commands to move (mv) or copy (</a:t>
            </a:r>
            <a:r>
              <a:rPr lang="en-US" sz="1400" b="1" dirty="0" err="1">
                <a:solidFill>
                  <a:schemeClr val="accent6"/>
                </a:solidFill>
              </a:rPr>
              <a:t>cp</a:t>
            </a:r>
            <a:r>
              <a:rPr lang="en-US" sz="1400" b="1" dirty="0">
                <a:solidFill>
                  <a:schemeClr val="accent6"/>
                </a:solidFill>
              </a:rPr>
              <a:t>) files; or, use </a:t>
            </a:r>
            <a:r>
              <a:rPr lang="en-US" sz="1400" b="1" dirty="0" err="1">
                <a:solidFill>
                  <a:schemeClr val="accent6"/>
                </a:solidFill>
              </a:rPr>
              <a:t>Filezilla</a:t>
            </a:r>
            <a:r>
              <a:rPr lang="en-US" sz="1400" b="1" dirty="0">
                <a:solidFill>
                  <a:schemeClr val="accent6"/>
                </a:solidFill>
              </a:rPr>
              <a:t>/</a:t>
            </a:r>
            <a:r>
              <a:rPr lang="en-US" sz="1400" b="1" dirty="0" err="1">
                <a:solidFill>
                  <a:schemeClr val="accent6"/>
                </a:solidFill>
              </a:rPr>
              <a:t>Cyberduck</a:t>
            </a:r>
            <a:r>
              <a:rPr lang="en-US" sz="1400" b="1" dirty="0">
                <a:solidFill>
                  <a:schemeClr val="accent6"/>
                </a:solidFill>
              </a:rPr>
              <a:t> to drag/drop files between folders/directories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DE433109-E68D-EF42-9674-5835F6D1FD02}"/>
              </a:ext>
            </a:extLst>
          </p:cNvPr>
          <p:cNvSpPr/>
          <p:nvPr/>
        </p:nvSpPr>
        <p:spPr>
          <a:xfrm>
            <a:off x="958846" y="5588548"/>
            <a:ext cx="4637315" cy="353751"/>
          </a:xfrm>
          <a:prstGeom prst="leftRightArrow">
            <a:avLst/>
          </a:prstGeom>
          <a:gradFill>
            <a:gsLst>
              <a:gs pos="0">
                <a:schemeClr val="accent2"/>
              </a:gs>
              <a:gs pos="57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4ECE4A0B-613A-0641-AF0C-D53175B5EF77}"/>
              </a:ext>
            </a:extLst>
          </p:cNvPr>
          <p:cNvSpPr/>
          <p:nvPr/>
        </p:nvSpPr>
        <p:spPr>
          <a:xfrm>
            <a:off x="963385" y="5904047"/>
            <a:ext cx="7453993" cy="324284"/>
          </a:xfrm>
          <a:prstGeom prst="leftRightArrow">
            <a:avLst/>
          </a:prstGeom>
          <a:gradFill>
            <a:gsLst>
              <a:gs pos="0">
                <a:schemeClr val="accent2"/>
              </a:gs>
              <a:gs pos="57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7F43F-6B9E-2943-A82D-2917C421C199}"/>
              </a:ext>
            </a:extLst>
          </p:cNvPr>
          <p:cNvSpPr txBox="1"/>
          <p:nvPr/>
        </p:nvSpPr>
        <p:spPr>
          <a:xfrm>
            <a:off x="1257299" y="6242073"/>
            <a:ext cx="65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Mount S drive or Remote desktop in to </a:t>
            </a:r>
            <a:r>
              <a:rPr lang="en-US" sz="1400" b="1" dirty="0" err="1">
                <a:solidFill>
                  <a:schemeClr val="accent2"/>
                </a:solidFill>
              </a:rPr>
              <a:t>knightbsr</a:t>
            </a:r>
            <a:r>
              <a:rPr lang="en-US" sz="1400" b="1" dirty="0">
                <a:solidFill>
                  <a:schemeClr val="accent2"/>
                </a:solidFill>
              </a:rPr>
              <a:t> Windows, then </a:t>
            </a:r>
            <a:r>
              <a:rPr lang="en-US" sz="1400" b="1" dirty="0" err="1">
                <a:solidFill>
                  <a:schemeClr val="accent2"/>
                </a:solidFill>
              </a:rPr>
              <a:t>Filezilla</a:t>
            </a:r>
            <a:r>
              <a:rPr lang="en-US" sz="1400" b="1" dirty="0">
                <a:solidFill>
                  <a:schemeClr val="accent2"/>
                </a:solidFill>
              </a:rPr>
              <a:t> or </a:t>
            </a:r>
            <a:r>
              <a:rPr lang="en-US" sz="1400" b="1" dirty="0" err="1">
                <a:solidFill>
                  <a:schemeClr val="accent2"/>
                </a:solidFill>
              </a:rPr>
              <a:t>Cyberduck</a:t>
            </a:r>
            <a:r>
              <a:rPr lang="en-US" sz="1400" b="1" dirty="0">
                <a:solidFill>
                  <a:schemeClr val="accent2"/>
                </a:solidFill>
              </a:rPr>
              <a:t> to SFTP transfer from computer to remote </a:t>
            </a:r>
            <a:r>
              <a:rPr lang="en-US" sz="1400" b="1" dirty="0" err="1">
                <a:solidFill>
                  <a:schemeClr val="accent2"/>
                </a:solidFill>
              </a:rPr>
              <a:t>bsrlinux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0BA2-E6FA-F34B-BA02-C79227142BEC}"/>
              </a:ext>
            </a:extLst>
          </p:cNvPr>
          <p:cNvSpPr txBox="1"/>
          <p:nvPr/>
        </p:nvSpPr>
        <p:spPr>
          <a:xfrm>
            <a:off x="7317576" y="125301"/>
            <a:ext cx="221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Author: Jessica </a:t>
            </a:r>
            <a:r>
              <a:rPr lang="en-US" sz="1200" dirty="0"/>
              <a:t>Minnier, 6/21/18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8C0BC-8DC8-BA4C-BE4A-2422965254B8}"/>
              </a:ext>
            </a:extLst>
          </p:cNvPr>
          <p:cNvSpPr txBox="1"/>
          <p:nvPr/>
        </p:nvSpPr>
        <p:spPr>
          <a:xfrm>
            <a:off x="190130" y="2057030"/>
            <a:ext cx="155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Your personal directory, no one else can see files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FEB379-005F-274D-AB8B-10A173F5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6" y="1323523"/>
            <a:ext cx="530260" cy="53026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5CCE8DC-8F87-3943-ACA8-14A25DF7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7053" y="1198693"/>
            <a:ext cx="576065" cy="57606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DF0329-A533-A74E-93CA-EFB4CE475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0490" y="933366"/>
            <a:ext cx="576065" cy="5760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61FF0D-DCFE-8B4C-A091-ECAFF701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83" y="958081"/>
            <a:ext cx="618076" cy="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235</Words>
  <Application>Microsoft Macintosh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Minnier</dc:creator>
  <cp:lastModifiedBy>Jessica Minnier</cp:lastModifiedBy>
  <cp:revision>49</cp:revision>
  <cp:lastPrinted>2018-06-21T20:04:21Z</cp:lastPrinted>
  <dcterms:created xsi:type="dcterms:W3CDTF">2018-06-21T18:32:56Z</dcterms:created>
  <dcterms:modified xsi:type="dcterms:W3CDTF">2018-06-21T20:05:54Z</dcterms:modified>
</cp:coreProperties>
</file>