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105E1-509A-1A2C-CEF0-B76780F4D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Project / </a:t>
            </a:r>
            <a:r>
              <a:rPr lang="ko-KR" altLang="en-US" dirty="0"/>
              <a:t>포켓볼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A6BF54-4CF9-CE02-3D8F-448AF0B09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2020182022 </a:t>
            </a:r>
            <a:r>
              <a:rPr lang="ko-KR" altLang="en-US" dirty="0" err="1">
                <a:solidFill>
                  <a:schemeClr val="tx1"/>
                </a:solidFill>
              </a:rPr>
              <a:t>오현택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9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2C77C2-1299-158F-9EA6-8269910E8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1190899"/>
            <a:ext cx="4937655" cy="36423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게임의 핵심 메카닉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포켓볼의 기본적인 적용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단계별로 난이도가 올라가는 메커니즘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라이프와 스코어 시스템 이용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게임 플레이에 도움을 주는 아이템 有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게임 플레이를 방해하는 요소 有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46FFE32-C374-3473-173C-C8ED8234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1190899"/>
            <a:ext cx="4934479" cy="36423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재미 요소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/>
              <a:t>높은 난이도를 클리어했을 경우 얻는 성취감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/>
              <a:t>보다 높은 점수를 기록하였을 때의 성취감</a:t>
            </a:r>
          </a:p>
        </p:txBody>
      </p:sp>
    </p:spTree>
    <p:extLst>
      <p:ext uri="{BB962C8B-B14F-4D97-AF65-F5344CB8AC3E}">
        <p14:creationId xmlns:p14="http://schemas.microsoft.com/office/powerpoint/2010/main" val="204180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미스큐 - 다음플래시게임 - 플래시게임 | 와플래시 아카이브">
            <a:extLst>
              <a:ext uri="{FF2B5EF4-FFF2-40B4-BE49-F238E27FC236}">
                <a16:creationId xmlns:a16="http://schemas.microsoft.com/office/drawing/2014/main" id="{EC8D9D0A-66B4-C361-323D-B94F9186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3" y="559524"/>
            <a:ext cx="4746172" cy="355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376B9-B9EA-E157-2143-0AD677CBA087}"/>
              </a:ext>
            </a:extLst>
          </p:cNvPr>
          <p:cNvSpPr txBox="1"/>
          <p:nvPr/>
        </p:nvSpPr>
        <p:spPr>
          <a:xfrm>
            <a:off x="2830533" y="43996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19EFFD-2D75-969B-3F7B-4365C89F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6501"/>
            <a:ext cx="5167450" cy="35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76A27-4F90-06DE-A42F-D307EF79F77A}"/>
              </a:ext>
            </a:extLst>
          </p:cNvPr>
          <p:cNvSpPr txBox="1"/>
          <p:nvPr/>
        </p:nvSpPr>
        <p:spPr>
          <a:xfrm>
            <a:off x="8292439" y="43996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3FF6-01FC-792A-CD6F-DEA5A72FE9A7}"/>
              </a:ext>
            </a:extLst>
          </p:cNvPr>
          <p:cNvSpPr txBox="1"/>
          <p:nvPr/>
        </p:nvSpPr>
        <p:spPr>
          <a:xfrm>
            <a:off x="2894781" y="5460275"/>
            <a:ext cx="5993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단계가 올라갈수록 넣어야 하는 공의 개수가 늘어남</a:t>
            </a:r>
          </a:p>
        </p:txBody>
      </p:sp>
    </p:spTree>
    <p:extLst>
      <p:ext uri="{BB962C8B-B14F-4D97-AF65-F5344CB8AC3E}">
        <p14:creationId xmlns:p14="http://schemas.microsoft.com/office/powerpoint/2010/main" val="265862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당구의신_4구 실제 400다마 게임 영상 - YouTube">
            <a:extLst>
              <a:ext uri="{FF2B5EF4-FFF2-40B4-BE49-F238E27FC236}">
                <a16:creationId xmlns:a16="http://schemas.microsoft.com/office/drawing/2014/main" id="{E0BEC754-A023-1C2B-11B1-4E881DF8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99" y="1076869"/>
            <a:ext cx="6750505" cy="379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652C8F4-8476-E36B-89CC-E1ED4F04AB7D}"/>
              </a:ext>
            </a:extLst>
          </p:cNvPr>
          <p:cNvSpPr/>
          <p:nvPr/>
        </p:nvSpPr>
        <p:spPr>
          <a:xfrm>
            <a:off x="4293326" y="3587930"/>
            <a:ext cx="909857" cy="8616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6D284C4-EC44-35C4-C23B-4B39404871C3}"/>
              </a:ext>
            </a:extLst>
          </p:cNvPr>
          <p:cNvCxnSpPr>
            <a:stCxn id="2" idx="3"/>
          </p:cNvCxnSpPr>
          <p:nvPr/>
        </p:nvCxnSpPr>
        <p:spPr>
          <a:xfrm rot="5400000">
            <a:off x="3417044" y="4572667"/>
            <a:ext cx="1258792" cy="760262"/>
          </a:xfrm>
          <a:prstGeom prst="bentConnector3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840952-6F2C-5CA0-9A08-029509586DC8}"/>
              </a:ext>
            </a:extLst>
          </p:cNvPr>
          <p:cNvSpPr txBox="1"/>
          <p:nvPr/>
        </p:nvSpPr>
        <p:spPr>
          <a:xfrm>
            <a:off x="2778034" y="5695406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공을 쳤을 때 흰 공과 첫번째 맞는 공이 나아가는 방향을 표시해주는 줄</a:t>
            </a:r>
            <a:br>
              <a:rPr lang="en-US" altLang="ko-KR" dirty="0"/>
            </a:br>
            <a:r>
              <a:rPr lang="ko-KR" altLang="en-US" dirty="0"/>
              <a:t>초반 단계 </a:t>
            </a:r>
            <a:r>
              <a:rPr lang="en-US" altLang="ko-KR" dirty="0"/>
              <a:t>: </a:t>
            </a:r>
            <a:r>
              <a:rPr lang="ko-KR" altLang="en-US" dirty="0"/>
              <a:t>조건 없이 나타남</a:t>
            </a:r>
            <a:br>
              <a:rPr lang="en-US" altLang="ko-KR" dirty="0"/>
            </a:br>
            <a:r>
              <a:rPr lang="ko-KR" altLang="en-US" dirty="0"/>
              <a:t>특정 단계 이후</a:t>
            </a:r>
            <a:r>
              <a:rPr lang="en-US" altLang="ko-KR" dirty="0"/>
              <a:t>: </a:t>
            </a:r>
            <a:r>
              <a:rPr lang="ko-KR" altLang="en-US" dirty="0"/>
              <a:t>아이템 습득 시 나타남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09A5A8-4820-3541-2B3B-CB3ACA258B69}"/>
              </a:ext>
            </a:extLst>
          </p:cNvPr>
          <p:cNvCxnSpPr>
            <a:cxnSpLocks/>
          </p:cNvCxnSpPr>
          <p:nvPr/>
        </p:nvCxnSpPr>
        <p:spPr>
          <a:xfrm flipH="1" flipV="1">
            <a:off x="2943496" y="667811"/>
            <a:ext cx="1483075" cy="1535458"/>
          </a:xfrm>
          <a:prstGeom prst="straightConnector1">
            <a:avLst/>
          </a:prstGeom>
          <a:ln w="381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75B56C-5567-C3D1-4765-EF59363FA162}"/>
              </a:ext>
            </a:extLst>
          </p:cNvPr>
          <p:cNvSpPr txBox="1"/>
          <p:nvPr/>
        </p:nvSpPr>
        <p:spPr>
          <a:xfrm>
            <a:off x="644435" y="185267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큐대로</a:t>
            </a:r>
            <a:r>
              <a:rPr lang="ko-KR" altLang="en-US" dirty="0"/>
              <a:t> 공을 치는 힘을 조절하여 공의 속도를 조절할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901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BE8C8B4-EFB7-F64B-EAF8-8C44252E6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2" y="520610"/>
            <a:ext cx="4746564" cy="327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다음 플래시게임 미스큐 하기">
            <a:extLst>
              <a:ext uri="{FF2B5EF4-FFF2-40B4-BE49-F238E27FC236}">
                <a16:creationId xmlns:a16="http://schemas.microsoft.com/office/drawing/2014/main" id="{5060AB86-C651-9FB8-5E1A-EB56D267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89" y="520610"/>
            <a:ext cx="4754880" cy="327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A2301A3B-D27C-D6C7-D0BE-1F4B7A8E769F}"/>
              </a:ext>
            </a:extLst>
          </p:cNvPr>
          <p:cNvSpPr/>
          <p:nvPr/>
        </p:nvSpPr>
        <p:spPr>
          <a:xfrm flipV="1">
            <a:off x="3627121" y="1434279"/>
            <a:ext cx="6348549" cy="203780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위로 구부러짐 27">
            <a:extLst>
              <a:ext uri="{FF2B5EF4-FFF2-40B4-BE49-F238E27FC236}">
                <a16:creationId xmlns:a16="http://schemas.microsoft.com/office/drawing/2014/main" id="{031CB521-E93F-C0A8-A6E2-A6086C751A92}"/>
              </a:ext>
            </a:extLst>
          </p:cNvPr>
          <p:cNvSpPr/>
          <p:nvPr/>
        </p:nvSpPr>
        <p:spPr>
          <a:xfrm>
            <a:off x="4641669" y="3601499"/>
            <a:ext cx="5904411" cy="90083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897201-6985-D043-259E-FB1B05715A55}"/>
              </a:ext>
            </a:extLst>
          </p:cNvPr>
          <p:cNvSpPr txBox="1"/>
          <p:nvPr/>
        </p:nvSpPr>
        <p:spPr>
          <a:xfrm>
            <a:off x="5956246" y="405191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공을 넣지 못할 시 생명력 감소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12F6BF-1AF9-847A-AF24-E00B0E60A481}"/>
              </a:ext>
            </a:extLst>
          </p:cNvPr>
          <p:cNvSpPr txBox="1"/>
          <p:nvPr/>
        </p:nvSpPr>
        <p:spPr>
          <a:xfrm>
            <a:off x="5098429" y="2130016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공을 넣을 시 점수 획득</a:t>
            </a:r>
            <a:br>
              <a:rPr lang="en-US" altLang="ko-KR" dirty="0"/>
            </a:br>
            <a:r>
              <a:rPr lang="ko-KR" altLang="en-US" dirty="0"/>
              <a:t>연속해서 넣을 시 추가 점수 有</a:t>
            </a:r>
          </a:p>
        </p:txBody>
      </p:sp>
    </p:spTree>
    <p:extLst>
      <p:ext uri="{BB962C8B-B14F-4D97-AF65-F5344CB8AC3E}">
        <p14:creationId xmlns:p14="http://schemas.microsoft.com/office/powerpoint/2010/main" val="15874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D624-E17E-5881-537B-AFD30A11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0386"/>
            <a:ext cx="8534400" cy="938117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5F9528-5B75-777D-1705-F23F41578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057993"/>
              </p:ext>
            </p:extLst>
          </p:nvPr>
        </p:nvGraphicFramePr>
        <p:xfrm>
          <a:off x="684212" y="2418806"/>
          <a:ext cx="8534400" cy="2727960"/>
        </p:xfrm>
        <a:graphic>
          <a:graphicData uri="http://schemas.openxmlformats.org/drawingml/2006/table">
            <a:tbl>
              <a:tblPr firstCol="1" bandCol="1">
                <a:tableStyleId>{D113A9D2-9D6B-4929-AA2D-F23B5EE8CBE7}</a:tableStyleId>
              </a:tblPr>
              <a:tblGrid>
                <a:gridCol w="935582">
                  <a:extLst>
                    <a:ext uri="{9D8B030D-6E8A-4147-A177-3AD203B41FA5}">
                      <a16:colId xmlns:a16="http://schemas.microsoft.com/office/drawing/2014/main" val="2314149473"/>
                    </a:ext>
                  </a:extLst>
                </a:gridCol>
                <a:gridCol w="3331618">
                  <a:extLst>
                    <a:ext uri="{9D8B030D-6E8A-4147-A177-3AD203B41FA5}">
                      <a16:colId xmlns:a16="http://schemas.microsoft.com/office/drawing/2014/main" val="83354543"/>
                    </a:ext>
                  </a:extLst>
                </a:gridCol>
                <a:gridCol w="822371">
                  <a:extLst>
                    <a:ext uri="{9D8B030D-6E8A-4147-A177-3AD203B41FA5}">
                      <a16:colId xmlns:a16="http://schemas.microsoft.com/office/drawing/2014/main" val="2838216212"/>
                    </a:ext>
                  </a:extLst>
                </a:gridCol>
                <a:gridCol w="3444829">
                  <a:extLst>
                    <a:ext uri="{9D8B030D-6E8A-4147-A177-3AD203B41FA5}">
                      <a16:colId xmlns:a16="http://schemas.microsoft.com/office/drawing/2014/main" val="2246264777"/>
                    </a:ext>
                  </a:extLst>
                </a:gridCol>
              </a:tblGrid>
              <a:tr h="68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 err="1"/>
                        <a:t>큐대</a:t>
                      </a:r>
                      <a:r>
                        <a:rPr lang="ko-KR" altLang="en-US" b="0" dirty="0"/>
                        <a:t> 이미지 등 리소스 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표시선</a:t>
                      </a:r>
                      <a:r>
                        <a:rPr lang="ko-KR" altLang="en-US" sz="1600" b="0" dirty="0"/>
                        <a:t> 아이템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추가 점수 아이템 등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ko-KR" altLang="en-US" sz="1600" b="0" dirty="0"/>
                        <a:t>보너스 아이템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73714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점수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생명력 표시 등 </a:t>
                      </a:r>
                      <a:r>
                        <a:rPr lang="en-US" altLang="ko-KR" b="0" dirty="0"/>
                        <a:t>UI </a:t>
                      </a:r>
                      <a:r>
                        <a:rPr lang="ko-KR" altLang="en-US" b="0" dirty="0"/>
                        <a:t>그리기 및 게임 플레이 화면 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장애물 및 생명력 감소 구역 등</a:t>
                      </a:r>
                      <a:br>
                        <a:rPr lang="en-US" altLang="ko-KR" b="0" dirty="0"/>
                      </a:br>
                      <a:r>
                        <a:rPr lang="ko-KR" altLang="en-US" b="0" dirty="0"/>
                        <a:t>페널티 아이템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329376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큐대</a:t>
                      </a:r>
                      <a:r>
                        <a:rPr lang="ko-KR" altLang="en-US" b="0" dirty="0"/>
                        <a:t> 조작 방법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방향 및 속도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algn="ctr" latinLnBrk="1"/>
                      <a:r>
                        <a:rPr lang="ko-KR" altLang="en-US" b="0"/>
                        <a:t>구현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게임 플레이에 도움을 주는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도움말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03886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공과 공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공과 벽 충돌 시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처리하는 함수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디버깅 및 미흡한 부분 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09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5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CEB84-83A1-8294-23E9-D56D87B6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690154"/>
          </a:xfrm>
        </p:spPr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A3F08-8B78-8CD4-2B3C-A2EF1FCA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75955"/>
            <a:ext cx="8534400" cy="479624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게임의 특징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포켓볼의 기본적인 규칙에서 생명력과 점수</a:t>
            </a:r>
            <a:r>
              <a:rPr lang="en-US" altLang="ko-KR" dirty="0"/>
              <a:t>, </a:t>
            </a:r>
            <a:r>
              <a:rPr lang="ko-KR" altLang="en-US" dirty="0"/>
              <a:t>아이템 등을 추가하여 구현한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새로운 타입의 포켓볼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내용 소개</a:t>
            </a:r>
            <a:endParaRPr lang="en-US" altLang="ko-KR" dirty="0"/>
          </a:p>
          <a:p>
            <a:pPr marL="457200" indent="-457200">
              <a:buFont typeface="+mj-ea"/>
              <a:buAutoNum type="ea1JpnKorPeriod"/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~4</a:t>
            </a:r>
            <a:r>
              <a:rPr lang="ko-KR" altLang="en-US" dirty="0"/>
              <a:t>단계까지는 아이템은 無</a:t>
            </a:r>
            <a:r>
              <a:rPr lang="en-US" altLang="ko-KR" dirty="0"/>
              <a:t>, 1</a:t>
            </a:r>
            <a:r>
              <a:rPr lang="ko-KR" altLang="en-US" dirty="0"/>
              <a:t>단계부터 공의 개수가 늘어남</a:t>
            </a:r>
            <a:br>
              <a:rPr lang="en-US" altLang="ko-KR" dirty="0"/>
            </a:br>
            <a:r>
              <a:rPr lang="ko-KR" altLang="en-US" dirty="0"/>
              <a:t>공의 궤도선 有</a:t>
            </a:r>
            <a:endParaRPr lang="en-US" altLang="ko-KR" dirty="0"/>
          </a:p>
          <a:p>
            <a:pPr marL="457200" indent="-457200">
              <a:buFont typeface="+mj-ea"/>
              <a:buAutoNum type="ea1JpnKorPeriod"/>
            </a:pPr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~~ /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단계 공 개수부터 시작하여 다시 개수가 조금씩 증가</a:t>
            </a:r>
            <a:r>
              <a:rPr lang="en-US" altLang="ko-KR" dirty="0"/>
              <a:t>, </a:t>
            </a:r>
            <a:r>
              <a:rPr lang="ko-KR" altLang="en-US" dirty="0"/>
              <a:t>궤도선 보여주는 아이템 추가</a:t>
            </a:r>
            <a:endParaRPr lang="en-US" altLang="ko-KR" dirty="0"/>
          </a:p>
          <a:p>
            <a:pPr marL="457200" indent="-457200">
              <a:buFont typeface="+mj-ea"/>
              <a:buAutoNum type="ea1JpnKorPeriod"/>
            </a:pPr>
            <a:r>
              <a:rPr lang="en-US" altLang="ko-KR" dirty="0"/>
              <a:t>7</a:t>
            </a:r>
            <a:r>
              <a:rPr lang="ko-KR" altLang="en-US" dirty="0"/>
              <a:t>단계</a:t>
            </a:r>
            <a:r>
              <a:rPr lang="en-US" altLang="ko-KR" dirty="0"/>
              <a:t>~~ /</a:t>
            </a:r>
            <a:r>
              <a:rPr lang="ko-KR" altLang="en-US" dirty="0"/>
              <a:t> 장애물 추가</a:t>
            </a:r>
            <a:r>
              <a:rPr lang="en-US" altLang="ko-KR" dirty="0"/>
              <a:t>(</a:t>
            </a:r>
            <a:r>
              <a:rPr lang="ko-KR" altLang="en-US" dirty="0"/>
              <a:t>장애물은 단계별로 위치와 개수</a:t>
            </a:r>
            <a:r>
              <a:rPr lang="en-US" altLang="ko-KR" dirty="0"/>
              <a:t>, </a:t>
            </a:r>
            <a:r>
              <a:rPr lang="ko-KR" altLang="en-US" dirty="0"/>
              <a:t>크기가 다름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페널티 아이템 추가</a:t>
            </a:r>
            <a:r>
              <a:rPr lang="en-US" altLang="ko-KR" dirty="0"/>
              <a:t>(</a:t>
            </a:r>
            <a:r>
              <a:rPr lang="ko-KR" altLang="en-US" dirty="0"/>
              <a:t>금지 구역</a:t>
            </a:r>
            <a:r>
              <a:rPr lang="en-US" altLang="ko-KR" dirty="0"/>
              <a:t>: </a:t>
            </a:r>
            <a:r>
              <a:rPr lang="ko-KR" altLang="en-US" dirty="0"/>
              <a:t>금지 구역에 공이 들어가면 생명력 감소</a:t>
            </a:r>
            <a:r>
              <a:rPr lang="en-US" altLang="ko-KR" dirty="0"/>
              <a:t>)</a:t>
            </a:r>
          </a:p>
          <a:p>
            <a:pPr marL="457200" indent="-457200">
              <a:buFont typeface="+mj-ea"/>
              <a:buAutoNum type="ea1JpnKorPeriod"/>
            </a:pPr>
            <a:r>
              <a:rPr lang="ko-KR" altLang="en-US" dirty="0"/>
              <a:t>생명력이 </a:t>
            </a:r>
            <a:r>
              <a:rPr lang="en-US" altLang="ko-KR" dirty="0"/>
              <a:t>0</a:t>
            </a:r>
            <a:r>
              <a:rPr lang="ko-KR" altLang="en-US" dirty="0"/>
              <a:t>이 되거나 최종단계까지 클리어 시 게임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7813160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292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슬라이스</vt:lpstr>
      <vt:lpstr>2DGP Project / 포켓볼</vt:lpstr>
      <vt:lpstr>PowerPoint 프레젠테이션</vt:lpstr>
      <vt:lpstr>PowerPoint 프레젠테이션</vt:lpstr>
      <vt:lpstr>PowerPoint 프레젠테이션</vt:lpstr>
      <vt:lpstr>PowerPoint 프레젠테이션</vt:lpstr>
      <vt:lpstr>개발 일정</vt:lpstr>
      <vt:lpstr>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Project / 포켓볼</dc:title>
  <dc:creator>OHT</dc:creator>
  <cp:lastModifiedBy>OHT</cp:lastModifiedBy>
  <cp:revision>2</cp:revision>
  <dcterms:created xsi:type="dcterms:W3CDTF">2023-10-15T05:16:38Z</dcterms:created>
  <dcterms:modified xsi:type="dcterms:W3CDTF">2023-10-15T06:43:50Z</dcterms:modified>
</cp:coreProperties>
</file>