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10/16~10/22</c:v>
                </c:pt>
                <c:pt idx="1">
                  <c:v>10/21~10/29</c:v>
                </c:pt>
                <c:pt idx="2">
                  <c:v>10/30~11/5</c:v>
                </c:pt>
                <c:pt idx="3">
                  <c:v>11/6~11/12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9</c:v>
                </c:pt>
                <c:pt idx="2">
                  <c:v>2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5-435E-A902-75BBA9B79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9888511"/>
        <c:axId val="694441359"/>
        <c:axId val="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계열 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10/16~10/22</c:v>
                      </c:pt>
                      <c:pt idx="1">
                        <c:v>10/21~10/29</c:v>
                      </c:pt>
                      <c:pt idx="2">
                        <c:v>10/30~11/5</c:v>
                      </c:pt>
                      <c:pt idx="3">
                        <c:v>11/6~11/12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A55-435E-A902-75BBA9B79EE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계열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10/16~10/22</c:v>
                      </c:pt>
                      <c:pt idx="1">
                        <c:v>10/21~10/29</c:v>
                      </c:pt>
                      <c:pt idx="2">
                        <c:v>10/30~11/5</c:v>
                      </c:pt>
                      <c:pt idx="3">
                        <c:v>11/6~11/12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FA55-435E-A902-75BBA9B79EE0}"/>
                  </c:ext>
                </c:extLst>
              </c15:ser>
            </c15:filteredBarSeries>
          </c:ext>
        </c:extLst>
      </c:bar3DChart>
      <c:catAx>
        <c:axId val="79988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4441359"/>
        <c:crosses val="autoZero"/>
        <c:auto val="1"/>
        <c:lblAlgn val="ctr"/>
        <c:lblOffset val="100"/>
        <c:noMultiLvlLbl val="0"/>
      </c:catAx>
      <c:valAx>
        <c:axId val="69444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988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E1765-1E25-E394-17AB-603BBEE15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59F7EC-C25B-3A31-F296-3C1044409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2020182022 </a:t>
            </a:r>
            <a:r>
              <a:rPr lang="ko-KR" altLang="en-US" dirty="0" err="1"/>
              <a:t>오현택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01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83B2F1-840F-78D8-0EBE-D79290C71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24829"/>
              </p:ext>
            </p:extLst>
          </p:nvPr>
        </p:nvGraphicFramePr>
        <p:xfrm>
          <a:off x="903514" y="240016"/>
          <a:ext cx="10384971" cy="637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62">
                  <a:extLst>
                    <a:ext uri="{9D8B030D-6E8A-4147-A177-3AD203B41FA5}">
                      <a16:colId xmlns:a16="http://schemas.microsoft.com/office/drawing/2014/main" val="1370086523"/>
                    </a:ext>
                  </a:extLst>
                </a:gridCol>
                <a:gridCol w="711390">
                  <a:extLst>
                    <a:ext uri="{9D8B030D-6E8A-4147-A177-3AD203B41FA5}">
                      <a16:colId xmlns:a16="http://schemas.microsoft.com/office/drawing/2014/main" val="3865975111"/>
                    </a:ext>
                  </a:extLst>
                </a:gridCol>
                <a:gridCol w="7254240">
                  <a:extLst>
                    <a:ext uri="{9D8B030D-6E8A-4147-A177-3AD203B41FA5}">
                      <a16:colId xmlns:a16="http://schemas.microsoft.com/office/drawing/2014/main" val="2792121904"/>
                    </a:ext>
                  </a:extLst>
                </a:gridCol>
                <a:gridCol w="1021079">
                  <a:extLst>
                    <a:ext uri="{9D8B030D-6E8A-4147-A177-3AD203B41FA5}">
                      <a16:colId xmlns:a16="http://schemas.microsoft.com/office/drawing/2014/main" val="411867328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753986"/>
                  </a:ext>
                </a:extLst>
              </a:tr>
              <a:tr h="2629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큐대</a:t>
                      </a:r>
                      <a:r>
                        <a:rPr lang="ko-KR" altLang="en-US" dirty="0"/>
                        <a:t> 이미지 등 리소스 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154792"/>
                  </a:ext>
                </a:extLst>
              </a:tr>
              <a:tr h="262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큐대</a:t>
                      </a:r>
                      <a:r>
                        <a:rPr lang="en-US" altLang="ko-KR" dirty="0"/>
                        <a:t>, HP,</a:t>
                      </a:r>
                      <a:r>
                        <a:rPr lang="ko-KR" altLang="en-US" dirty="0"/>
                        <a:t> 당구대 이미지 확보 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33515"/>
                  </a:ext>
                </a:extLst>
              </a:tr>
              <a:tr h="2629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생명력 표시 등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그리기 및 게임 플레이 화면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403724"/>
                  </a:ext>
                </a:extLst>
              </a:tr>
              <a:tr h="262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캔버스 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생명력 표시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당구대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큐대</a:t>
                      </a:r>
                      <a:r>
                        <a:rPr lang="ko-KR" altLang="en-US" dirty="0"/>
                        <a:t> 위치 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</a:t>
                      </a:r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777091"/>
                  </a:ext>
                </a:extLst>
              </a:tr>
              <a:tr h="2629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큐대</a:t>
                      </a:r>
                      <a:r>
                        <a:rPr lang="ko-KR" altLang="en-US" dirty="0"/>
                        <a:t> 조작 방법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311368"/>
                  </a:ext>
                </a:extLst>
              </a:tr>
              <a:tr h="262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마우스 움직임에 따라 </a:t>
                      </a:r>
                      <a:r>
                        <a:rPr lang="ko-KR" altLang="en-US" sz="1600" dirty="0" err="1"/>
                        <a:t>큐대</a:t>
                      </a:r>
                      <a:r>
                        <a:rPr lang="ko-KR" altLang="en-US" sz="1600" dirty="0"/>
                        <a:t> 이동 구현 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마우스 클릭 따른 움직임 </a:t>
                      </a:r>
                      <a:r>
                        <a:rPr lang="ko-KR" altLang="en-US" sz="1600" dirty="0" err="1"/>
                        <a:t>미구현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54286"/>
                  </a:ext>
                </a:extLst>
              </a:tr>
              <a:tr h="2629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공과 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공과 벽 충돌 시 처리하는 함수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530003"/>
                  </a:ext>
                </a:extLst>
              </a:tr>
              <a:tr h="262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공과 벽 충돌 시 처리 구현 完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공과 공 충돌 구현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260778"/>
                  </a:ext>
                </a:extLst>
              </a:tr>
              <a:tr h="2629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표시선</a:t>
                      </a:r>
                      <a:r>
                        <a:rPr lang="ko-KR" altLang="en-US" sz="1800" b="0" dirty="0"/>
                        <a:t> 아이템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추가 점수 아이템 등</a:t>
                      </a:r>
                      <a:r>
                        <a:rPr lang="en-US" altLang="ko-KR" sz="1800" b="0" dirty="0"/>
                        <a:t> </a:t>
                      </a:r>
                      <a:r>
                        <a:rPr lang="ko-KR" altLang="en-US" sz="1800" b="0" dirty="0"/>
                        <a:t>보너스 아이템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26213"/>
                  </a:ext>
                </a:extLst>
              </a:tr>
              <a:tr h="262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246139"/>
                  </a:ext>
                </a:extLst>
              </a:tr>
              <a:tr h="2629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장애물 및 생명력 감소 구역 등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페널티 아이템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819322"/>
                  </a:ext>
                </a:extLst>
              </a:tr>
              <a:tr h="262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707855"/>
                  </a:ext>
                </a:extLst>
              </a:tr>
              <a:tr h="2593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플레이에 도움을 주는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도움말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19312"/>
                  </a:ext>
                </a:extLst>
              </a:tr>
              <a:tr h="2593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948793"/>
                  </a:ext>
                </a:extLst>
              </a:tr>
              <a:tr h="2593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디버깅 및 미흡한 부분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44544"/>
                  </a:ext>
                </a:extLst>
              </a:tr>
              <a:tr h="2593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33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2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B3EFB1-2AF8-8434-D0FD-691E2EA4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8" y="1281301"/>
            <a:ext cx="11968424" cy="42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2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B5FD5C-5C9B-4C02-616C-90A7AAE9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9" y="702190"/>
            <a:ext cx="11335442" cy="545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4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3FA48DF-5F36-6AD9-B242-24858D9B6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9319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645064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123</TotalTime>
  <Words>165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갤러리</vt:lpstr>
      <vt:lpstr>2DGP 2차 발표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OHT</dc:creator>
  <cp:lastModifiedBy>OHT</cp:lastModifiedBy>
  <cp:revision>14</cp:revision>
  <dcterms:created xsi:type="dcterms:W3CDTF">2023-11-12T12:47:20Z</dcterms:created>
  <dcterms:modified xsi:type="dcterms:W3CDTF">2023-11-12T14:51:43Z</dcterms:modified>
</cp:coreProperties>
</file>