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저장소 분리 이전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of 10/15</c:v>
                </c:pt>
                <c:pt idx="1">
                  <c:v>Week of 10/22</c:v>
                </c:pt>
                <c:pt idx="2">
                  <c:v>Week of 10/29</c:v>
                </c:pt>
                <c:pt idx="3">
                  <c:v>Week of 11/5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9</c:v>
                </c:pt>
                <c:pt idx="2">
                  <c:v>9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0-47E4-9404-0E482A92E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9888511"/>
        <c:axId val="694441359"/>
        <c:axId val="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Week of 10/15</c:v>
                      </c:pt>
                      <c:pt idx="1">
                        <c:v>Week of 10/22</c:v>
                      </c:pt>
                      <c:pt idx="2">
                        <c:v>Week of 10/29</c:v>
                      </c:pt>
                      <c:pt idx="3">
                        <c:v>Week of 11/5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E50-47E4-9404-0E482A92EB59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Week of 10/15</c:v>
                      </c:pt>
                      <c:pt idx="1">
                        <c:v>Week of 10/22</c:v>
                      </c:pt>
                      <c:pt idx="2">
                        <c:v>Week of 10/29</c:v>
                      </c:pt>
                      <c:pt idx="3">
                        <c:v>Week of 11/5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E50-47E4-9404-0E482A92EB59}"/>
                  </c:ext>
                </c:extLst>
              </c15:ser>
            </c15:filteredBarSeries>
          </c:ext>
        </c:extLst>
      </c:bar3DChart>
      <c:catAx>
        <c:axId val="79988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4441359"/>
        <c:crosses val="autoZero"/>
        <c:auto val="1"/>
        <c:lblAlgn val="ctr"/>
        <c:lblOffset val="100"/>
        <c:noMultiLvlLbl val="0"/>
      </c:catAx>
      <c:valAx>
        <c:axId val="69444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988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저장소 분리 이후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Week of 11/12</c:v>
                </c:pt>
                <c:pt idx="1">
                  <c:v>Week of 11/19</c:v>
                </c:pt>
                <c:pt idx="2">
                  <c:v>Week of 11/26</c:v>
                </c:pt>
                <c:pt idx="3">
                  <c:v>Week of 12/3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</c:v>
                </c:pt>
                <c:pt idx="1">
                  <c:v>19</c:v>
                </c:pt>
                <c:pt idx="2">
                  <c:v>17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1D-4A52-B4B6-DB04C6DFE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9888511"/>
        <c:axId val="694441359"/>
        <c:axId val="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Week of 11/12</c:v>
                      </c:pt>
                      <c:pt idx="1">
                        <c:v>Week of 11/19</c:v>
                      </c:pt>
                      <c:pt idx="2">
                        <c:v>Week of 11/26</c:v>
                      </c:pt>
                      <c:pt idx="3">
                        <c:v>Week of 12/3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31D-4A52-B4B6-DB04C6DFE5B3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Week of 11/12</c:v>
                      </c:pt>
                      <c:pt idx="1">
                        <c:v>Week of 11/19</c:v>
                      </c:pt>
                      <c:pt idx="2">
                        <c:v>Week of 11/26</c:v>
                      </c:pt>
                      <c:pt idx="3">
                        <c:v>Week of 12/3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31D-4A52-B4B6-DB04C6DFE5B3}"/>
                  </c:ext>
                </c:extLst>
              </c15:ser>
            </c15:filteredBarSeries>
          </c:ext>
        </c:extLst>
      </c:bar3DChart>
      <c:catAx>
        <c:axId val="79988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4441359"/>
        <c:crosses val="autoZero"/>
        <c:auto val="1"/>
        <c:lblAlgn val="ctr"/>
        <c:lblOffset val="100"/>
        <c:noMultiLvlLbl val="0"/>
      </c:catAx>
      <c:valAx>
        <c:axId val="694441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9888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936B1-1AC5-E267-0B3C-66E2130D6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428998"/>
            <a:ext cx="6986874" cy="2268559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ko-KR" altLang="en-US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1246E6-C922-E028-D398-A3A5B5A29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2020182022 </a:t>
            </a:r>
            <a:r>
              <a:rPr lang="ko-KR" altLang="en-US" dirty="0" err="1"/>
              <a:t>오현택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39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6496D7-02BF-07A9-72DF-87D3114F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04346"/>
              </p:ext>
            </p:extLst>
          </p:nvPr>
        </p:nvGraphicFramePr>
        <p:xfrm>
          <a:off x="1177836" y="1441090"/>
          <a:ext cx="10100733" cy="428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183">
                  <a:extLst>
                    <a:ext uri="{9D8B030D-6E8A-4147-A177-3AD203B41FA5}">
                      <a16:colId xmlns:a16="http://schemas.microsoft.com/office/drawing/2014/main" val="3506890475"/>
                    </a:ext>
                  </a:extLst>
                </a:gridCol>
                <a:gridCol w="2889370">
                  <a:extLst>
                    <a:ext uri="{9D8B030D-6E8A-4147-A177-3AD203B41FA5}">
                      <a16:colId xmlns:a16="http://schemas.microsoft.com/office/drawing/2014/main" val="953380337"/>
                    </a:ext>
                  </a:extLst>
                </a:gridCol>
                <a:gridCol w="3796937">
                  <a:extLst>
                    <a:ext uri="{9D8B030D-6E8A-4147-A177-3AD203B41FA5}">
                      <a16:colId xmlns:a16="http://schemas.microsoft.com/office/drawing/2014/main" val="425816722"/>
                    </a:ext>
                  </a:extLst>
                </a:gridCol>
                <a:gridCol w="889243">
                  <a:extLst>
                    <a:ext uri="{9D8B030D-6E8A-4147-A177-3AD203B41FA5}">
                      <a16:colId xmlns:a16="http://schemas.microsoft.com/office/drawing/2014/main" val="2348890642"/>
                    </a:ext>
                  </a:extLst>
                </a:gridCol>
              </a:tblGrid>
              <a:tr h="44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개발 완료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056565"/>
                  </a:ext>
                </a:extLst>
              </a:tr>
              <a:tr h="449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타이틀 모드</a:t>
                      </a:r>
                      <a:r>
                        <a:rPr lang="en-US" altLang="ko-KR" sz="1400" dirty="0"/>
                        <a:t>, HP, </a:t>
                      </a:r>
                      <a:r>
                        <a:rPr lang="ko-KR" altLang="en-US" sz="1400" dirty="0"/>
                        <a:t>점수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결과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목표 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단계별 시작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및 성공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실패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9009"/>
                  </a:ext>
                </a:extLst>
              </a:tr>
              <a:tr h="44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큐대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큐대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표시선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공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당구대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특수 포켓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 구현 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163731"/>
                  </a:ext>
                </a:extLst>
              </a:tr>
              <a:tr h="44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큐대</a:t>
                      </a:r>
                      <a:r>
                        <a:rPr lang="ko-KR" altLang="en-US" dirty="0"/>
                        <a:t> 조작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마우스 움직임 및 클릭을 통한 </a:t>
                      </a:r>
                      <a:r>
                        <a:rPr lang="ko-KR" altLang="en-US" sz="1600" dirty="0" err="1"/>
                        <a:t>큐대</a:t>
                      </a:r>
                      <a:r>
                        <a:rPr lang="ko-KR" altLang="en-US" sz="1600" dirty="0"/>
                        <a:t> 조작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 구현 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309995"/>
                  </a:ext>
                </a:extLst>
              </a:tr>
              <a:tr h="44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큐대와</a:t>
                      </a:r>
                      <a:r>
                        <a:rPr lang="ko-KR" altLang="en-US" sz="1400" dirty="0"/>
                        <a:t> 공의 충돌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공과 공의 충돌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벽과 공의 충돌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포켓과 공의 충돌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모두 구현 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696153"/>
                  </a:ext>
                </a:extLst>
              </a:tr>
              <a:tr h="44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아이템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점수 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표시선</a:t>
                      </a:r>
                      <a:r>
                        <a:rPr lang="ko-KR" altLang="en-US" sz="1400" dirty="0"/>
                        <a:t> 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페널티 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장애물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점수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표시선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페널티 아이템은 구현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장애물은 </a:t>
                      </a:r>
                      <a:r>
                        <a:rPr lang="ko-KR" altLang="en-US" sz="1400" dirty="0" err="1"/>
                        <a:t>미구현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550992"/>
                  </a:ext>
                </a:extLst>
              </a:tr>
              <a:tr h="44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배경 음악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충돌 사운드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출력 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모두 구현 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214229"/>
                  </a:ext>
                </a:extLst>
              </a:tr>
            </a:tbl>
          </a:graphicData>
        </a:graphic>
      </p:graphicFrame>
      <p:sp>
        <p:nvSpPr>
          <p:cNvPr id="8" name="제목 7">
            <a:extLst>
              <a:ext uri="{FF2B5EF4-FFF2-40B4-BE49-F238E27FC236}">
                <a16:creationId xmlns:a16="http://schemas.microsoft.com/office/drawing/2014/main" id="{20AFFB45-9584-9F82-1389-21EFB720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</p:spTree>
    <p:extLst>
      <p:ext uri="{BB962C8B-B14F-4D97-AF65-F5344CB8AC3E}">
        <p14:creationId xmlns:p14="http://schemas.microsoft.com/office/powerpoint/2010/main" val="423932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5DD45C-99ED-E8D9-3EBE-0892F427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68" y="4841664"/>
            <a:ext cx="9480390" cy="17627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EDD502-E3E4-225F-95FB-67414D26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깃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25792-E186-BD4C-A875-A166004C2C8A}"/>
              </a:ext>
            </a:extLst>
          </p:cNvPr>
          <p:cNvSpPr txBox="1"/>
          <p:nvPr/>
        </p:nvSpPr>
        <p:spPr>
          <a:xfrm>
            <a:off x="7192637" y="472231"/>
            <a:ext cx="371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프로젝트 저장소 생성 시 분리를 </a:t>
            </a:r>
            <a:r>
              <a:rPr lang="ko-KR" altLang="en-US" dirty="0" err="1"/>
              <a:t>안했었기에</a:t>
            </a:r>
            <a:endParaRPr lang="en-US" altLang="ko-KR" dirty="0"/>
          </a:p>
          <a:p>
            <a:r>
              <a:rPr lang="ko-KR" altLang="en-US" dirty="0"/>
              <a:t>기존 저장소를 그대로 복사해서 독립된 저장소를 다시 만들었음</a:t>
            </a:r>
            <a:endParaRPr lang="en-US" altLang="ko-KR" dirty="0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AC10E25-2EEF-27FD-14F6-699DA9DB57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001108"/>
              </p:ext>
            </p:extLst>
          </p:nvPr>
        </p:nvGraphicFramePr>
        <p:xfrm>
          <a:off x="1518195" y="1672560"/>
          <a:ext cx="4743268" cy="283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AE4E80C6-7534-DA7F-4FBD-600840308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401247"/>
              </p:ext>
            </p:extLst>
          </p:nvPr>
        </p:nvGraphicFramePr>
        <p:xfrm>
          <a:off x="6261463" y="1797446"/>
          <a:ext cx="4743268" cy="283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056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AC24B9-007E-279D-AFCC-1DE673AA4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89021"/>
              </p:ext>
            </p:extLst>
          </p:nvPr>
        </p:nvGraphicFramePr>
        <p:xfrm>
          <a:off x="2833187" y="1510426"/>
          <a:ext cx="8200572" cy="211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286">
                  <a:extLst>
                    <a:ext uri="{9D8B030D-6E8A-4147-A177-3AD203B41FA5}">
                      <a16:colId xmlns:a16="http://schemas.microsoft.com/office/drawing/2014/main" val="3067204398"/>
                    </a:ext>
                  </a:extLst>
                </a:gridCol>
                <a:gridCol w="4100286">
                  <a:extLst>
                    <a:ext uri="{9D8B030D-6E8A-4147-A177-3AD203B41FA5}">
                      <a16:colId xmlns:a16="http://schemas.microsoft.com/office/drawing/2014/main" val="4234620608"/>
                    </a:ext>
                  </a:extLst>
                </a:gridCol>
              </a:tblGrid>
              <a:tr h="4236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010135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15 (10/15)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6132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22 (10/22)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01582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Oct 29 (10/29)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0836"/>
                  </a:ext>
                </a:extLst>
              </a:tr>
              <a:tr h="423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Week of Nov 5 (11/5)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39258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C82F1315-F24E-3977-1190-0AA3CC88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ACDF0-7A8B-2462-365B-263B3F6D8730}"/>
              </a:ext>
            </a:extLst>
          </p:cNvPr>
          <p:cNvSpPr txBox="1"/>
          <p:nvPr/>
        </p:nvSpPr>
        <p:spPr>
          <a:xfrm>
            <a:off x="1024596" y="243489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저장소 분리 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6BFAC-EB1D-FCEA-03BF-A8F725A8C7C8}"/>
              </a:ext>
            </a:extLst>
          </p:cNvPr>
          <p:cNvSpPr txBox="1"/>
          <p:nvPr/>
        </p:nvSpPr>
        <p:spPr>
          <a:xfrm>
            <a:off x="1024595" y="48342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저장소 분리 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ED2D426-5469-6534-86B5-5F6031A6B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25077"/>
              </p:ext>
            </p:extLst>
          </p:nvPr>
        </p:nvGraphicFramePr>
        <p:xfrm>
          <a:off x="2833187" y="4015528"/>
          <a:ext cx="8200572" cy="20068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0286">
                  <a:extLst>
                    <a:ext uri="{9D8B030D-6E8A-4147-A177-3AD203B41FA5}">
                      <a16:colId xmlns:a16="http://schemas.microsoft.com/office/drawing/2014/main" val="3067204398"/>
                    </a:ext>
                  </a:extLst>
                </a:gridCol>
                <a:gridCol w="4100286">
                  <a:extLst>
                    <a:ext uri="{9D8B030D-6E8A-4147-A177-3AD203B41FA5}">
                      <a16:colId xmlns:a16="http://schemas.microsoft.com/office/drawing/2014/main" val="4234620608"/>
                    </a:ext>
                  </a:extLst>
                </a:gridCol>
              </a:tblGrid>
              <a:tr h="501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12 (11/12)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6132"/>
                  </a:ext>
                </a:extLst>
              </a:tr>
              <a:tr h="501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19 (11/19)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01582"/>
                  </a:ext>
                </a:extLst>
              </a:tr>
              <a:tr h="501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Nov 26 (11/26)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000836"/>
                  </a:ext>
                </a:extLst>
              </a:tr>
              <a:tr h="501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Week of Dec 3 (12/3)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35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7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388</TotalTime>
  <Words>240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메디슨</vt:lpstr>
      <vt:lpstr>2D 게임 프로그래밍 최종 발표</vt:lpstr>
      <vt:lpstr>개발 진척도</vt:lpstr>
      <vt:lpstr>깃 커밋 통계</vt:lpstr>
      <vt:lpstr>깃 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최종 발표</dc:title>
  <dc:creator>오현택</dc:creator>
  <cp:lastModifiedBy>OHT</cp:lastModifiedBy>
  <cp:revision>4</cp:revision>
  <dcterms:created xsi:type="dcterms:W3CDTF">2023-12-05T07:36:16Z</dcterms:created>
  <dcterms:modified xsi:type="dcterms:W3CDTF">2023-12-05T14:06:15Z</dcterms:modified>
</cp:coreProperties>
</file>