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0A453-086A-6E0E-5932-2FC0D0127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Computer Graphics</a:t>
            </a:r>
            <a:br>
              <a:rPr lang="en-US" altLang="ko-KR" dirty="0"/>
            </a:b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E79FD-2E6E-F8DE-6210-0FEE697F3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2020182022 </a:t>
            </a:r>
            <a:r>
              <a:rPr lang="ko-KR" altLang="en-US" dirty="0" err="1"/>
              <a:t>오현택</a:t>
            </a:r>
            <a:endParaRPr lang="en-US" altLang="ko-KR" dirty="0"/>
          </a:p>
          <a:p>
            <a:r>
              <a:rPr lang="en-US" altLang="ko-KR" dirty="0"/>
              <a:t>2020182030 </a:t>
            </a:r>
            <a:r>
              <a:rPr lang="ko-KR" altLang="en-US" dirty="0"/>
              <a:t>이민수</a:t>
            </a:r>
          </a:p>
        </p:txBody>
      </p:sp>
    </p:spTree>
    <p:extLst>
      <p:ext uri="{BB962C8B-B14F-4D97-AF65-F5344CB8AC3E}">
        <p14:creationId xmlns:p14="http://schemas.microsoft.com/office/powerpoint/2010/main" val="126738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B5D60-0468-162A-1DD7-7A906ECF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7CE15-DA22-429A-047A-73F0BD9D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플레이어는 자동으로 앞으로 이동</a:t>
            </a:r>
            <a:endParaRPr lang="en-US" altLang="ko-KR" dirty="0"/>
          </a:p>
          <a:p>
            <a:r>
              <a:rPr lang="ko-KR" altLang="en-US" dirty="0"/>
              <a:t>플레이어는 </a:t>
            </a:r>
            <a:r>
              <a:rPr lang="en-US" altLang="ko-KR" dirty="0" err="1"/>
              <a:t>a,d</a:t>
            </a:r>
            <a:r>
              <a:rPr lang="en-US" altLang="ko-KR" dirty="0"/>
              <a:t> </a:t>
            </a:r>
            <a:r>
              <a:rPr lang="ko-KR" altLang="en-US" dirty="0"/>
              <a:t>또는 좌</a:t>
            </a:r>
            <a:r>
              <a:rPr lang="en-US" altLang="ko-KR" dirty="0"/>
              <a:t>, </a:t>
            </a:r>
            <a:r>
              <a:rPr lang="ko-KR" altLang="en-US" dirty="0"/>
              <a:t>우 방향키로 이동 가능</a:t>
            </a:r>
            <a:endParaRPr lang="en-US" altLang="ko-KR" dirty="0"/>
          </a:p>
          <a:p>
            <a:r>
              <a:rPr lang="ko-KR" altLang="en-US" dirty="0"/>
              <a:t>스페이스바를 통해 점프 가능</a:t>
            </a:r>
            <a:endParaRPr lang="en-US" altLang="ko-KR" dirty="0"/>
          </a:p>
          <a:p>
            <a:r>
              <a:rPr lang="ko-KR" altLang="en-US" dirty="0"/>
              <a:t>앞쪽에서 날아오는 </a:t>
            </a:r>
            <a:r>
              <a:rPr lang="ko-KR" altLang="en-US" dirty="0" err="1"/>
              <a:t>메테오와</a:t>
            </a:r>
            <a:r>
              <a:rPr lang="ko-KR" altLang="en-US" dirty="0"/>
              <a:t> 충돌 시 사망</a:t>
            </a:r>
            <a:endParaRPr lang="en-US" altLang="ko-KR" dirty="0"/>
          </a:p>
          <a:p>
            <a:r>
              <a:rPr lang="ko-KR" altLang="en-US" dirty="0"/>
              <a:t>바닥을 밟지 못하고 떨어질 시 사망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초마다 스테이지 단계가 올라가며 최대 </a:t>
            </a:r>
            <a:r>
              <a:rPr lang="en-US" altLang="ko-KR" dirty="0"/>
              <a:t>5</a:t>
            </a:r>
            <a:r>
              <a:rPr lang="ko-KR" altLang="en-US" dirty="0"/>
              <a:t>단계까지 존재</a:t>
            </a:r>
            <a:endParaRPr lang="en-US" altLang="ko-KR" dirty="0"/>
          </a:p>
          <a:p>
            <a:r>
              <a:rPr lang="ko-KR" altLang="en-US" dirty="0"/>
              <a:t>스테이지 변경 시 바닥 색깔이 바뀌고</a:t>
            </a:r>
            <a:r>
              <a:rPr lang="en-US" altLang="ko-KR" dirty="0"/>
              <a:t>, </a:t>
            </a:r>
            <a:r>
              <a:rPr lang="ko-KR" altLang="en-US" dirty="0"/>
              <a:t>속도가 </a:t>
            </a:r>
            <a:r>
              <a:rPr lang="ko-KR" altLang="en-US" dirty="0" err="1"/>
              <a:t>빨라짐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4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98BBBE-E2FA-FF88-7450-C49939BF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2" y="1010194"/>
            <a:ext cx="3705648" cy="3519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8B0A68-D933-CAE4-B168-B40CEC1C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2699"/>
            <a:ext cx="4721430" cy="4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086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</TotalTime>
  <Words>60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갤러리</vt:lpstr>
      <vt:lpstr>Computer Graphics Project</vt:lpstr>
      <vt:lpstr>게임 플레이 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Project</dc:title>
  <dc:creator>OHT</dc:creator>
  <cp:lastModifiedBy>OHT</cp:lastModifiedBy>
  <cp:revision>3</cp:revision>
  <dcterms:created xsi:type="dcterms:W3CDTF">2023-12-14T14:43:23Z</dcterms:created>
  <dcterms:modified xsi:type="dcterms:W3CDTF">2023-12-14T14:48:39Z</dcterms:modified>
</cp:coreProperties>
</file>