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24" r:id="rId2"/>
  </p:sldMasterIdLst>
  <p:notesMasterIdLst>
    <p:notesMasterId r:id="rId10"/>
  </p:notesMasterIdLst>
  <p:handoutMasterIdLst>
    <p:handoutMasterId r:id="rId11"/>
  </p:handoutMasterIdLst>
  <p:sldIdLst>
    <p:sldId id="257" r:id="rId3"/>
    <p:sldId id="333" r:id="rId4"/>
    <p:sldId id="260" r:id="rId5"/>
    <p:sldId id="324" r:id="rId6"/>
    <p:sldId id="325" r:id="rId7"/>
    <p:sldId id="334" r:id="rId8"/>
    <p:sldId id="335" r:id="rId9"/>
  </p:sldIdLst>
  <p:sldSz cx="9906000" cy="6858000" type="A4"/>
  <p:notesSz cx="6735763" cy="9866313"/>
  <p:defaultTextStyle>
    <a:defPPr>
      <a:defRPr lang="ko-KR"/>
    </a:defPPr>
    <a:lvl1pPr marL="0" algn="l" defTabSz="912894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448" algn="l" defTabSz="912894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2894" algn="l" defTabSz="912894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69345" algn="l" defTabSz="912894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5793" algn="l" defTabSz="912894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2241" algn="l" defTabSz="912894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38689" algn="l" defTabSz="912894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5137" algn="l" defTabSz="912894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1586" algn="l" defTabSz="912894" rtl="0" eaLnBrk="1" latinLnBrk="1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21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peMayne" initials="D" lastIdx="4" clrIdx="0">
    <p:extLst>
      <p:ext uri="{19B8F6BF-5375-455C-9EA6-DF929625EA0E}">
        <p15:presenceInfo xmlns:p15="http://schemas.microsoft.com/office/powerpoint/2012/main" userId="DopeMay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BCBCB"/>
    <a:srgbClr val="4FAACE"/>
    <a:srgbClr val="67BAC9"/>
    <a:srgbClr val="70C1E6"/>
    <a:srgbClr val="202D5F"/>
    <a:srgbClr val="084A7F"/>
    <a:srgbClr val="20809E"/>
    <a:srgbClr val="91C9CF"/>
    <a:srgbClr val="8AB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4" autoAdjust="0"/>
    <p:restoredTop sz="96292" autoAdjust="0"/>
  </p:normalViewPr>
  <p:slideViewPr>
    <p:cSldViewPr>
      <p:cViewPr varScale="1">
        <p:scale>
          <a:sx n="111" d="100"/>
          <a:sy n="111" d="100"/>
        </p:scale>
        <p:origin x="1650" y="114"/>
      </p:cViewPr>
      <p:guideLst>
        <p:guide pos="3120"/>
        <p:guide orient="horz" pos="21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066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32FA2-5F8C-433A-8E48-07F552C78442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6CB6B-B280-4C9D-AD95-1014B49A39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01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0CCED-7AAB-4E45-9782-1B0912A89CC7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2FF7-3274-40C7-98EA-CEC0C6410F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9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289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448" algn="l" defTabSz="91289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94" algn="l" defTabSz="91289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345" algn="l" defTabSz="91289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793" algn="l" defTabSz="91289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2241" algn="l" defTabSz="91289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689" algn="l" defTabSz="91289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5137" algn="l" defTabSz="91289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586" algn="l" defTabSz="912894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693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83BE3D24-6CA1-1EB1-0D2C-EF44DE5D4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464" y="178625"/>
            <a:ext cx="5097252" cy="4212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직사각형">
            <a:extLst>
              <a:ext uri="{FF2B5EF4-FFF2-40B4-BE49-F238E27FC236}">
                <a16:creationId xmlns:a16="http://schemas.microsoft.com/office/drawing/2014/main" id="{85F247C1-3A0A-3063-3EF2-650D44A67267}"/>
              </a:ext>
            </a:extLst>
          </p:cNvPr>
          <p:cNvSpPr/>
          <p:nvPr userDrawn="1"/>
        </p:nvSpPr>
        <p:spPr>
          <a:xfrm flipV="1">
            <a:off x="128464" y="599831"/>
            <a:ext cx="9282236" cy="4571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tx1"/>
              </a:gs>
            </a:gsLst>
            <a:lin ang="10726014"/>
          </a:gradFill>
          <a:ln w="12700">
            <a:miter lim="400000"/>
          </a:ln>
        </p:spPr>
        <p:txBody>
          <a:bodyPr lIns="71439" tIns="71439" rIns="71439" bIns="7143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161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00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3505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">
            <a:extLst>
              <a:ext uri="{FF2B5EF4-FFF2-40B4-BE49-F238E27FC236}">
                <a16:creationId xmlns:a16="http://schemas.microsoft.com/office/drawing/2014/main" id="{C6B113F1-57BC-3B75-6C5F-436E7C76C44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53499443"/>
              </p:ext>
            </p:extLst>
          </p:nvPr>
        </p:nvGraphicFramePr>
        <p:xfrm>
          <a:off x="7445761" y="110911"/>
          <a:ext cx="2367780" cy="6516892"/>
        </p:xfrm>
        <a:graphic>
          <a:graphicData uri="http://schemas.openxmlformats.org/drawingml/2006/table">
            <a:tbl>
              <a:tblPr bandRow="1"/>
              <a:tblGrid>
                <a:gridCol w="236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9840">
                <a:tc>
                  <a:txBody>
                    <a:bodyPr/>
                    <a:lstStyle/>
                    <a:p>
                      <a:pPr algn="ctr" defTabSz="914400">
                        <a:defRPr sz="3200">
                          <a:sym typeface="NanumSquare Regular"/>
                        </a:defRPr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3189" marR="93189" marT="46594" marB="4659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05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NanumSquare Regular"/>
                        </a:defRPr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93189" marR="93189" marT="46594" marB="4659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459497"/>
                  </a:ext>
                </a:extLst>
              </a:tr>
            </a:tbl>
          </a:graphicData>
        </a:graphic>
      </p:graphicFrame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DC6F38D-4C21-0C47-D63D-4D938A61FCC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92625018"/>
              </p:ext>
            </p:extLst>
          </p:nvPr>
        </p:nvGraphicFramePr>
        <p:xfrm>
          <a:off x="119726" y="458977"/>
          <a:ext cx="7272810" cy="6168826"/>
        </p:xfrm>
        <a:graphic>
          <a:graphicData uri="http://schemas.openxmlformats.org/drawingml/2006/table">
            <a:tbl>
              <a:tblPr bandRow="1"/>
              <a:tblGrid>
                <a:gridCol w="91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60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NanumSquare Bold"/>
                        </a:rPr>
                        <a:t>화면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NanumSquare Bold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NanumSquare Bold"/>
                        </a:rPr>
                        <a:t>개요</a:t>
                      </a:r>
                      <a:endParaRPr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NanumSquare Bold"/>
                      </a:endParaRPr>
                    </a:p>
                  </a:txBody>
                  <a:tcPr marL="51771" marR="51771" marT="51770" marB="5177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79999" algn="ctr" defTabSz="914400">
                        <a:defRPr>
                          <a:sym typeface="NanumSquare Regular"/>
                        </a:defRPr>
                      </a:pPr>
                      <a:endParaRPr sz="1200" dirty="0">
                        <a:solidFill>
                          <a:schemeClr val="bg1"/>
                        </a:solidFill>
                      </a:endParaRP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NanumSquare Bold"/>
                        </a:rPr>
                        <a:t>작성자</a:t>
                      </a:r>
                      <a:endParaRPr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NanumSquare Bold"/>
                      </a:endParaRP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000">
                          <a:sym typeface="NanumSquare Regular"/>
                        </a:defRPr>
                      </a:pPr>
                      <a:endParaRPr sz="1200" dirty="0"/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222">
                <a:tc gridSpan="4">
                  <a:txBody>
                    <a:bodyPr/>
                    <a:lstStyle/>
                    <a:p>
                      <a:pPr defTabSz="914400">
                        <a:defRPr sz="3200">
                          <a:sym typeface="NanumSquare Regular"/>
                        </a:defRPr>
                      </a:pPr>
                      <a:endParaRPr sz="1400" dirty="0"/>
                    </a:p>
                  </a:txBody>
                  <a:tcPr marL="93189" marR="93189" marT="46594" marB="4659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">
            <a:extLst>
              <a:ext uri="{FF2B5EF4-FFF2-40B4-BE49-F238E27FC236}">
                <a16:creationId xmlns:a16="http://schemas.microsoft.com/office/drawing/2014/main" id="{12F01821-5675-F372-B647-0D2E2A4A063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48923130"/>
              </p:ext>
            </p:extLst>
          </p:nvPr>
        </p:nvGraphicFramePr>
        <p:xfrm>
          <a:off x="119726" y="119888"/>
          <a:ext cx="7272810" cy="314451"/>
        </p:xfrm>
        <a:graphic>
          <a:graphicData uri="http://schemas.openxmlformats.org/drawingml/2006/table">
            <a:tbl>
              <a:tblPr bandRow="1"/>
              <a:tblGrid>
                <a:gridCol w="91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45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화면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명칭</a:t>
                      </a:r>
                      <a:endParaRPr sz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NanumSquare Bold"/>
                      </a:endParaRPr>
                    </a:p>
                  </a:txBody>
                  <a:tcPr marL="51771" marR="51771" marT="51770" marB="5177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79999" algn="ctr" defTabSz="914400">
                        <a:defRPr>
                          <a:sym typeface="NanumSquare Regular"/>
                        </a:defRPr>
                      </a:pPr>
                      <a:endParaRPr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화면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 ID</a:t>
                      </a: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000">
                          <a:sym typeface="NanumSquare Regular"/>
                        </a:defRPr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DA3CF8F-DBD1-87F7-9BD9-F16BD2F36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0572" y="158365"/>
            <a:ext cx="2393906" cy="2399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A7C766DD-E1AB-AD06-C2D7-2632D99853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4988" y="158365"/>
            <a:ext cx="2393906" cy="2399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CACD4CFD-24CE-550F-20DC-5D0E47B4DA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0572" y="493314"/>
            <a:ext cx="3672408" cy="2399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3A52D47B-DEEF-220A-5C8E-7C5D186810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9104" y="493314"/>
            <a:ext cx="1349790" cy="2399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29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25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83BE3D24-6CA1-1EB1-0D2C-EF44DE5D4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464" y="178625"/>
            <a:ext cx="5097252" cy="4212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chemeClr val="tx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5" name="직사각형">
            <a:extLst>
              <a:ext uri="{FF2B5EF4-FFF2-40B4-BE49-F238E27FC236}">
                <a16:creationId xmlns:a16="http://schemas.microsoft.com/office/drawing/2014/main" id="{85F247C1-3A0A-3063-3EF2-650D44A67267}"/>
              </a:ext>
            </a:extLst>
          </p:cNvPr>
          <p:cNvSpPr/>
          <p:nvPr userDrawn="1"/>
        </p:nvSpPr>
        <p:spPr>
          <a:xfrm flipV="1">
            <a:off x="128464" y="599831"/>
            <a:ext cx="9282236" cy="4571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tx1"/>
              </a:gs>
            </a:gsLst>
            <a:lin ang="10726014"/>
          </a:gradFill>
          <a:ln w="12700">
            <a:miter lim="400000"/>
          </a:ln>
        </p:spPr>
        <p:txBody>
          <a:bodyPr lIns="71439" tIns="71439" rIns="71439" bIns="71439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161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001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386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91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">
            <a:extLst>
              <a:ext uri="{FF2B5EF4-FFF2-40B4-BE49-F238E27FC236}">
                <a16:creationId xmlns:a16="http://schemas.microsoft.com/office/drawing/2014/main" id="{C6B113F1-57BC-3B75-6C5F-436E7C76C44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53499443"/>
              </p:ext>
            </p:extLst>
          </p:nvPr>
        </p:nvGraphicFramePr>
        <p:xfrm>
          <a:off x="7445761" y="110911"/>
          <a:ext cx="2367780" cy="6516892"/>
        </p:xfrm>
        <a:graphic>
          <a:graphicData uri="http://schemas.openxmlformats.org/drawingml/2006/table">
            <a:tbl>
              <a:tblPr bandRow="1"/>
              <a:tblGrid>
                <a:gridCol w="236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9840">
                <a:tc>
                  <a:txBody>
                    <a:bodyPr/>
                    <a:lstStyle/>
                    <a:p>
                      <a:pPr algn="ctr" defTabSz="914400">
                        <a:defRPr sz="3200">
                          <a:sym typeface="NanumSquare Regular"/>
                        </a:defRPr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화면설명</a:t>
                      </a:r>
                      <a:endParaRPr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93189" marR="93189" marT="46594" marB="4659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7052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NanumSquare Regular"/>
                        </a:defRPr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93189" marR="93189" marT="46594" marB="4659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459497"/>
                  </a:ext>
                </a:extLst>
              </a:tr>
            </a:tbl>
          </a:graphicData>
        </a:graphic>
      </p:graphicFrame>
      <p:graphicFrame>
        <p:nvGraphicFramePr>
          <p:cNvPr id="12" name="표">
            <a:extLst>
              <a:ext uri="{FF2B5EF4-FFF2-40B4-BE49-F238E27FC236}">
                <a16:creationId xmlns:a16="http://schemas.microsoft.com/office/drawing/2014/main" id="{9DC6F38D-4C21-0C47-D63D-4D938A61FCC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92625018"/>
              </p:ext>
            </p:extLst>
          </p:nvPr>
        </p:nvGraphicFramePr>
        <p:xfrm>
          <a:off x="119726" y="458977"/>
          <a:ext cx="7272810" cy="6168826"/>
        </p:xfrm>
        <a:graphic>
          <a:graphicData uri="http://schemas.openxmlformats.org/drawingml/2006/table">
            <a:tbl>
              <a:tblPr bandRow="1"/>
              <a:tblGrid>
                <a:gridCol w="91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60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NanumSquare Bold"/>
                        </a:rPr>
                        <a:t>화면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NanumSquare Bold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NanumSquare Bold"/>
                        </a:rPr>
                        <a:t>개요</a:t>
                      </a:r>
                      <a:endParaRPr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NanumSquare Bold"/>
                      </a:endParaRPr>
                    </a:p>
                  </a:txBody>
                  <a:tcPr marL="51771" marR="51771" marT="51770" marB="5177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79999" algn="ctr" defTabSz="914400">
                        <a:defRPr>
                          <a:sym typeface="NanumSquare Regular"/>
                        </a:defRPr>
                      </a:pPr>
                      <a:endParaRPr sz="1200" dirty="0">
                        <a:solidFill>
                          <a:schemeClr val="bg1"/>
                        </a:solidFill>
                      </a:endParaRP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NanumSquare Bold"/>
                        </a:rPr>
                        <a:t>작성자</a:t>
                      </a:r>
                      <a:endParaRPr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NanumSquare Bold"/>
                      </a:endParaRP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000">
                          <a:sym typeface="NanumSquare Regular"/>
                        </a:defRPr>
                      </a:pPr>
                      <a:endParaRPr sz="1200" dirty="0"/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222">
                <a:tc gridSpan="4">
                  <a:txBody>
                    <a:bodyPr/>
                    <a:lstStyle/>
                    <a:p>
                      <a:pPr defTabSz="914400">
                        <a:defRPr sz="3200">
                          <a:sym typeface="NanumSquare Regular"/>
                        </a:defRPr>
                      </a:pPr>
                      <a:endParaRPr sz="1400" dirty="0"/>
                    </a:p>
                  </a:txBody>
                  <a:tcPr marL="93189" marR="93189" marT="46594" marB="46594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">
            <a:extLst>
              <a:ext uri="{FF2B5EF4-FFF2-40B4-BE49-F238E27FC236}">
                <a16:creationId xmlns:a16="http://schemas.microsoft.com/office/drawing/2014/main" id="{12F01821-5675-F372-B647-0D2E2A4A063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48923130"/>
              </p:ext>
            </p:extLst>
          </p:nvPr>
        </p:nvGraphicFramePr>
        <p:xfrm>
          <a:off x="119726" y="119888"/>
          <a:ext cx="7272810" cy="314451"/>
        </p:xfrm>
        <a:graphic>
          <a:graphicData uri="http://schemas.openxmlformats.org/drawingml/2006/table">
            <a:tbl>
              <a:tblPr bandRow="1"/>
              <a:tblGrid>
                <a:gridCol w="91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45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화면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명칭</a:t>
                      </a:r>
                      <a:endParaRPr sz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  <a:sym typeface="NanumSquare Bold"/>
                      </a:endParaRPr>
                    </a:p>
                  </a:txBody>
                  <a:tcPr marL="51771" marR="51771" marT="51770" marB="5177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79999" algn="ctr" defTabSz="914400">
                        <a:defRPr>
                          <a:sym typeface="NanumSquare Regular"/>
                        </a:defRPr>
                      </a:pPr>
                      <a:endParaRPr sz="12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화면</a:t>
                      </a:r>
                      <a:r>
                        <a:rPr sz="12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  <a:sym typeface="NanumSquare Bold"/>
                        </a:rPr>
                        <a:t> ID</a:t>
                      </a: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2000">
                          <a:sym typeface="NanumSquare Regular"/>
                        </a:defRPr>
                      </a:pPr>
                      <a:endParaRPr sz="1200" dirty="0">
                        <a:latin typeface="+mn-ea"/>
                        <a:ea typeface="+mn-ea"/>
                      </a:endParaRPr>
                    </a:p>
                  </a:txBody>
                  <a:tcPr marL="51771" marR="51771" marT="51770" marB="5177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DA3CF8F-DBD1-87F7-9BD9-F16BD2F36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0572" y="158365"/>
            <a:ext cx="2393906" cy="2399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A7C766DD-E1AB-AD06-C2D7-2632D99853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44988" y="158365"/>
            <a:ext cx="2393906" cy="2399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CACD4CFD-24CE-550F-20DC-5D0E47B4DA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00572" y="493314"/>
            <a:ext cx="3672408" cy="2399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3A52D47B-DEEF-220A-5C8E-7C5D186810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89104" y="493314"/>
            <a:ext cx="1349790" cy="2399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79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9"/>
          <p:cNvSpPr txBox="1">
            <a:spLocks noChangeArrowheads="1"/>
          </p:cNvSpPr>
          <p:nvPr userDrawn="1"/>
        </p:nvSpPr>
        <p:spPr bwMode="auto">
          <a:xfrm>
            <a:off x="4897696" y="6637987"/>
            <a:ext cx="110607" cy="127343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defPPr>
              <a:defRPr lang="ko-KR"/>
            </a:defPPr>
            <a:lvl1pPr indent="0" algn="just" defTabSz="685800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sz="1000" b="0" spc="0" baseline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 algn="ctr"/>
            <a:fld id="{FC9EDA29-6B73-4F53-8BC2-9188C7531977}" type="slidenum">
              <a:rPr kumimoji="1" lang="en-US" altLang="ko-KR" sz="692" b="1" kern="1200" spc="0" baseline="0" smtClean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pPr lvl="0" algn="ctr"/>
              <a:t>‹#›</a:t>
            </a:fld>
            <a:endParaRPr kumimoji="1" lang="en-US" altLang="ko-KR" sz="692" b="1" kern="1200" spc="0" baseline="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텍스트 개체 틀 7"/>
          <p:cNvSpPr txBox="1">
            <a:spLocks/>
          </p:cNvSpPr>
          <p:nvPr userDrawn="1"/>
        </p:nvSpPr>
        <p:spPr>
          <a:xfrm>
            <a:off x="270381" y="6676797"/>
            <a:ext cx="3962539" cy="10650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just" defTabSz="685800" rtl="0" eaLnBrk="1" latinLnBrk="1" hangingPunct="1">
              <a:lnSpc>
                <a:spcPct val="13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kern="1200" spc="100" baseline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7477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ko-KR" sz="692" b="0" kern="1200" spc="-42" baseline="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2023</a:t>
            </a:r>
            <a:r>
              <a:rPr kumimoji="1" lang="ko-KR" altLang="en-US" sz="692" b="0" kern="1200" spc="-42" baseline="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년 </a:t>
            </a:r>
            <a:r>
              <a:rPr kumimoji="1" lang="ko-KR" altLang="en-US" sz="692" b="0" kern="1200" spc="-42" baseline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기록관리시스템</a:t>
            </a:r>
            <a:r>
              <a:rPr kumimoji="1" lang="en-US" altLang="ko-KR" sz="692" b="0" kern="1200" spc="-42" baseline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(ARMS</a:t>
            </a:r>
            <a:r>
              <a:rPr kumimoji="1" lang="en-US" altLang="ko-KR" sz="692" b="0" kern="1200" spc="-42" baseline="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692" b="0" kern="1200" spc="-42" baseline="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운영 및 유지관리 용역</a:t>
            </a:r>
            <a:r>
              <a:rPr kumimoji="1" lang="en-US" altLang="ko-KR" sz="692" b="0" kern="1200" spc="-42" baseline="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692" b="0" kern="1200" spc="-42" baseline="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제</a:t>
            </a:r>
            <a:r>
              <a:rPr kumimoji="1" lang="en-US" altLang="ko-KR" sz="692" b="0" kern="1200" spc="-42" baseline="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2</a:t>
            </a:r>
            <a:r>
              <a:rPr kumimoji="1" lang="ko-KR" altLang="en-US" sz="692" b="0" kern="1200" spc="-42" baseline="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차</a:t>
            </a:r>
            <a:r>
              <a:rPr kumimoji="1" lang="en-US" altLang="ko-KR" sz="692" b="0" kern="1200" spc="-42" baseline="0" dirty="0">
                <a:ln>
                  <a:solidFill>
                    <a:srgbClr val="ADADAD">
                      <a:alpha val="0"/>
                    </a:srgbClr>
                  </a:solidFill>
                </a:ln>
                <a:solidFill>
                  <a:schemeClr val="tx1"/>
                </a:solidFill>
                <a:latin typeface="+mn-ea"/>
                <a:ea typeface="+mn-ea"/>
                <a:cs typeface="+mn-cs"/>
              </a:rPr>
              <a:t>)</a:t>
            </a:r>
            <a:endParaRPr kumimoji="1" lang="ko-KR" altLang="en-US" sz="692" b="0" kern="1200" spc="-42" baseline="0" dirty="0">
              <a:ln>
                <a:solidFill>
                  <a:srgbClr val="ADADAD">
                    <a:alpha val="0"/>
                  </a:srgbClr>
                </a:solidFill>
              </a:ln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4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26" r:id="rId2"/>
    <p:sldLayoutId id="2147483727" r:id="rId3"/>
    <p:sldLayoutId id="2147483728" r:id="rId4"/>
  </p:sldLayoutIdLst>
  <p:txStyles>
    <p:titleStyle>
      <a:lvl1pPr algn="l" defTabSz="538261" rtl="0" eaLnBrk="1" latinLnBrk="1" hangingPunct="1">
        <a:lnSpc>
          <a:spcPct val="90000"/>
        </a:lnSpc>
        <a:spcBef>
          <a:spcPct val="0"/>
        </a:spcBef>
        <a:buNone/>
        <a:defRPr sz="2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566" indent="-134566" algn="l" defTabSz="538261" rtl="0" eaLnBrk="1" latinLnBrk="1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8" kern="1200">
          <a:solidFill>
            <a:schemeClr val="tx1"/>
          </a:solidFill>
          <a:latin typeface="+mn-lt"/>
          <a:ea typeface="+mn-ea"/>
          <a:cs typeface="+mn-cs"/>
        </a:defRPr>
      </a:lvl1pPr>
      <a:lvl2pPr marL="403696" indent="-134566" algn="l" defTabSz="538261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2pPr>
      <a:lvl3pPr marL="672826" indent="-134566" algn="l" defTabSz="538261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8" kern="1200">
          <a:solidFill>
            <a:schemeClr val="tx1"/>
          </a:solidFill>
          <a:latin typeface="+mn-lt"/>
          <a:ea typeface="+mn-ea"/>
          <a:cs typeface="+mn-cs"/>
        </a:defRPr>
      </a:lvl3pPr>
      <a:lvl4pPr marL="941957" indent="-134566" algn="l" defTabSz="538261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4pPr>
      <a:lvl5pPr marL="1211087" indent="-134566" algn="l" defTabSz="538261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5pPr>
      <a:lvl6pPr marL="1480218" indent="-134566" algn="l" defTabSz="538261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6pPr>
      <a:lvl7pPr marL="1749349" indent="-134566" algn="l" defTabSz="538261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7pPr>
      <a:lvl8pPr marL="2018479" indent="-134566" algn="l" defTabSz="538261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8pPr>
      <a:lvl9pPr marL="2287611" indent="-134566" algn="l" defTabSz="538261" rtl="0" eaLnBrk="1" latinLnBrk="1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8261" rtl="0" eaLnBrk="1" latinLnBrk="1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1pPr>
      <a:lvl2pPr marL="269131" algn="l" defTabSz="538261" rtl="0" eaLnBrk="1" latinLnBrk="1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2pPr>
      <a:lvl3pPr marL="538261" algn="l" defTabSz="538261" rtl="0" eaLnBrk="1" latinLnBrk="1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07392" algn="l" defTabSz="538261" rtl="0" eaLnBrk="1" latinLnBrk="1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4pPr>
      <a:lvl5pPr marL="1076522" algn="l" defTabSz="538261" rtl="0" eaLnBrk="1" latinLnBrk="1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5pPr>
      <a:lvl6pPr marL="1345653" algn="l" defTabSz="538261" rtl="0" eaLnBrk="1" latinLnBrk="1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6pPr>
      <a:lvl7pPr marL="1614783" algn="l" defTabSz="538261" rtl="0" eaLnBrk="1" latinLnBrk="1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7pPr>
      <a:lvl8pPr marL="1883914" algn="l" defTabSz="538261" rtl="0" eaLnBrk="1" latinLnBrk="1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8pPr>
      <a:lvl9pPr marL="2153044" algn="l" defTabSz="538261" rtl="0" eaLnBrk="1" latinLnBrk="1" hangingPunct="1">
        <a:defRPr sz="1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445" userDrawn="1">
          <p15:clr>
            <a:srgbClr val="F26B43"/>
          </p15:clr>
        </p15:guide>
        <p15:guide id="4" pos="5795" userDrawn="1">
          <p15:clr>
            <a:srgbClr val="F26B43"/>
          </p15:clr>
        </p15:guide>
        <p15:guide id="5" orient="horz" pos="924" userDrawn="1">
          <p15:clr>
            <a:srgbClr val="F26B43"/>
          </p15:clr>
        </p15:guide>
        <p15:guide id="6" orient="horz" pos="1171" userDrawn="1">
          <p15:clr>
            <a:srgbClr val="F26B43"/>
          </p15:clr>
        </p15:guide>
        <p15:guide id="7" orient="horz" pos="1296" userDrawn="1">
          <p15:clr>
            <a:srgbClr val="F26B43"/>
          </p15:clr>
        </p15:guide>
        <p15:guide id="8" orient="horz" pos="4095" userDrawn="1">
          <p15:clr>
            <a:srgbClr val="F26B43"/>
          </p15:clr>
        </p15:guide>
        <p15:guide id="9" orient="horz" pos="312" userDrawn="1">
          <p15:clr>
            <a:srgbClr val="F26B43"/>
          </p15:clr>
        </p15:guide>
        <p15:guide id="11" pos="3062" userDrawn="1">
          <p15:clr>
            <a:srgbClr val="F26B43"/>
          </p15:clr>
        </p15:guide>
        <p15:guide id="12" pos="3178" userDrawn="1">
          <p15:clr>
            <a:srgbClr val="F26B43"/>
          </p15:clr>
        </p15:guide>
        <p15:guide id="14" orient="horz" pos="54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0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9" r:id="rId2"/>
    <p:sldLayoutId id="2147483730" r:id="rId3"/>
    <p:sldLayoutId id="2147483731" r:id="rId4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74EC4-8172-AD43-BC2C-5366563B5D50}"/>
              </a:ext>
            </a:extLst>
          </p:cNvPr>
          <p:cNvSpPr txBox="1"/>
          <p:nvPr/>
        </p:nvSpPr>
        <p:spPr>
          <a:xfrm>
            <a:off x="0" y="1051560"/>
            <a:ext cx="9906000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latin typeface="KoPubDotum Medium" pitchFamily="2" charset="-127"/>
                <a:ea typeface="KoPubDotum Medium" pitchFamily="2" charset="-127"/>
              </a:rPr>
              <a:t>도서관 사서</a:t>
            </a:r>
            <a:r>
              <a:rPr kumimoji="1" lang="en-US" altLang="ko-KR" dirty="0">
                <a:latin typeface="KoPubDotum Medium" pitchFamily="2" charset="-127"/>
                <a:ea typeface="KoPubDotum Medium" pitchFamily="2" charset="-127"/>
              </a:rPr>
              <a:t>(</a:t>
            </a:r>
            <a:r>
              <a:rPr kumimoji="1" lang="ko-KR" altLang="en-US" dirty="0">
                <a:latin typeface="KoPubDotum Medium" pitchFamily="2" charset="-127"/>
                <a:ea typeface="KoPubDotum Medium" pitchFamily="2" charset="-127"/>
              </a:rPr>
              <a:t>도서관리</a:t>
            </a:r>
            <a:r>
              <a:rPr kumimoji="1" lang="en-US" altLang="ko-KR" dirty="0">
                <a:latin typeface="KoPubDotum Medium" pitchFamily="2" charset="-127"/>
                <a:ea typeface="KoPubDotum Medium" pitchFamily="2" charset="-127"/>
              </a:rPr>
              <a:t>)</a:t>
            </a:r>
            <a:r>
              <a:rPr kumimoji="1" lang="ko-KR" altLang="en-US" dirty="0">
                <a:latin typeface="KoPubDotum Medium" pitchFamily="2" charset="-127"/>
                <a:ea typeface="KoPubDotum Medium" pitchFamily="2" charset="-127"/>
              </a:rPr>
              <a:t> 프로그램 </a:t>
            </a:r>
            <a:endParaRPr kumimoji="1" lang="x-none" altLang="en-US" dirty="0">
              <a:latin typeface="KoPubDotum Medium" pitchFamily="2" charset="-127"/>
              <a:ea typeface="KoPubDotum Medium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924C8-D601-CA4A-9EA1-223968CCA79A}"/>
              </a:ext>
            </a:extLst>
          </p:cNvPr>
          <p:cNvSpPr txBox="1"/>
          <p:nvPr/>
        </p:nvSpPr>
        <p:spPr>
          <a:xfrm>
            <a:off x="3905279" y="1558290"/>
            <a:ext cx="2068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200" b="1" dirty="0">
                <a:latin typeface="KOPUBBATANG MEDIUM" pitchFamily="2" charset="-127"/>
                <a:ea typeface="KOPUBBATANG MEDIUM" pitchFamily="2" charset="-127"/>
              </a:rPr>
              <a:t>화면설계서</a:t>
            </a:r>
            <a:endParaRPr kumimoji="1" lang="x-none" altLang="en-US" sz="3200" b="1" dirty="0">
              <a:latin typeface="KOPUBBATANG MEDIUM" pitchFamily="2" charset="-127"/>
              <a:ea typeface="KOPUBBATANG MEDI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DB45C-45D6-FD40-BE1F-1A5F804623D0}"/>
              </a:ext>
            </a:extLst>
          </p:cNvPr>
          <p:cNvSpPr txBox="1"/>
          <p:nvPr/>
        </p:nvSpPr>
        <p:spPr>
          <a:xfrm>
            <a:off x="4406216" y="5654517"/>
            <a:ext cx="958917" cy="369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>
                <a:latin typeface="KoPubBatang Medium" pitchFamily="2" charset="-127"/>
                <a:ea typeface="KoPubBatang Medium" pitchFamily="2" charset="-127"/>
              </a:rPr>
              <a:t>오택주 </a:t>
            </a:r>
            <a:endParaRPr kumimoji="1" lang="x-none" altLang="en-US" dirty="0">
              <a:latin typeface="KoPubBatang Medium" pitchFamily="2" charset="-127"/>
              <a:ea typeface="KoPubBatang Medium" pitchFamily="2" charset="-127"/>
            </a:endParaRPr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AE5BF896-E60F-E146-A640-196E01856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73611"/>
              </p:ext>
            </p:extLst>
          </p:nvPr>
        </p:nvGraphicFramePr>
        <p:xfrm>
          <a:off x="5886569" y="3728741"/>
          <a:ext cx="35317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5531637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9046036"/>
                    </a:ext>
                  </a:extLst>
                </a:gridCol>
                <a:gridCol w="2214761">
                  <a:extLst>
                    <a:ext uri="{9D8B030D-6E8A-4147-A177-3AD203B41FA5}">
                      <a16:colId xmlns:a16="http://schemas.microsoft.com/office/drawing/2014/main" val="2821254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x-none" altLang="en-US" sz="1200" b="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문서번호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b="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:</a:t>
                      </a:r>
                      <a:endParaRPr lang="x-none" altLang="en-US" sz="12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altLang="en-US" sz="12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3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x-none" altLang="en-US" sz="1200" b="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b="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:</a:t>
                      </a:r>
                      <a:endParaRPr lang="x-none" altLang="en-US" sz="12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b="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V0.1</a:t>
                      </a:r>
                      <a:endParaRPr lang="x-none" altLang="en-US" sz="12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2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x-none" altLang="en-US" sz="1200" b="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단계명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x-none" sz="1200" b="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:</a:t>
                      </a:r>
                      <a:endParaRPr lang="x-none" altLang="en-US" sz="12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설계</a:t>
                      </a:r>
                      <a:endParaRPr lang="x-none" altLang="en-US" sz="12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11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8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340EE6-5019-70D7-564B-3BF332EBCA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화면설계목록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9502DB-19A3-5381-6158-3C742BE7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31039"/>
              </p:ext>
            </p:extLst>
          </p:nvPr>
        </p:nvGraphicFramePr>
        <p:xfrm>
          <a:off x="344488" y="800708"/>
          <a:ext cx="8881313" cy="3411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93">
                  <a:extLst>
                    <a:ext uri="{9D8B030D-6E8A-4147-A177-3AD203B41FA5}">
                      <a16:colId xmlns:a16="http://schemas.microsoft.com/office/drawing/2014/main" val="1526320612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4280227592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2161126203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624563459"/>
                    </a:ext>
                  </a:extLst>
                </a:gridCol>
                <a:gridCol w="2700300">
                  <a:extLst>
                    <a:ext uri="{9D8B030D-6E8A-4147-A177-3AD203B41FA5}">
                      <a16:colId xmlns:a16="http://schemas.microsoft.com/office/drawing/2014/main" val="2940199038"/>
                    </a:ext>
                  </a:extLst>
                </a:gridCol>
              </a:tblGrid>
              <a:tr h="3110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순번</a:t>
                      </a:r>
                      <a:endParaRPr lang="x-none" altLang="en-US" sz="140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382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화면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ID</a:t>
                      </a:r>
                      <a:endParaRPr lang="x-none" altLang="en-US" sz="140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화면명</a:t>
                      </a:r>
                      <a:endParaRPr lang="x-none" altLang="en-US" sz="140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화면유형</a:t>
                      </a:r>
                      <a:endParaRPr lang="x-none" altLang="en-US" sz="140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KoPubBatang Medium" pitchFamily="2" charset="-127"/>
                          <a:ea typeface="KoPubBatang Medium" pitchFamily="2" charset="-127"/>
                        </a:rPr>
                        <a:t>비고</a:t>
                      </a:r>
                      <a:endParaRPr lang="x-none" altLang="en-US" sz="140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88667"/>
                  </a:ext>
                </a:extLst>
              </a:tr>
              <a:tr h="26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RL-001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메인 화면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x-none" altLang="en-US" sz="10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621331"/>
                  </a:ext>
                </a:extLst>
              </a:tr>
              <a:tr h="26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RL-002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도서 등록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x-none" altLang="en-US" sz="10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89504"/>
                  </a:ext>
                </a:extLst>
              </a:tr>
              <a:tr h="2670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RL-003</a:t>
                      </a:r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/>
                        <a:t>도서 목록</a:t>
                      </a:r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화면</a:t>
                      </a:r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x-none" altLang="en-US" sz="10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99726"/>
                  </a:ext>
                </a:extLst>
              </a:tr>
              <a:tr h="1948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RL-003</a:t>
                      </a:r>
                      <a:endParaRPr lang="ko-KR" altLang="en-US" sz="1100" dirty="0"/>
                    </a:p>
                    <a:p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/>
                        <a:t>대여 목록</a:t>
                      </a:r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화면</a:t>
                      </a:r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x-none" altLang="en-US" sz="10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73576"/>
                  </a:ext>
                </a:extLst>
              </a:tr>
              <a:tr h="267082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x-none" altLang="en-US" sz="10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813700"/>
                  </a:ext>
                </a:extLst>
              </a:tr>
              <a:tr h="26708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x-none" altLang="en-US" sz="1000" b="0" dirty="0">
                        <a:solidFill>
                          <a:schemeClr val="tx1"/>
                        </a:solidFill>
                        <a:latin typeface="KoPubBatang Medium" pitchFamily="2" charset="-127"/>
                        <a:ea typeface="KoPubBatang Medium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122261"/>
                  </a:ext>
                </a:extLst>
              </a:tr>
              <a:tr h="26708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99145"/>
                  </a:ext>
                </a:extLst>
              </a:tr>
              <a:tr h="26708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62678"/>
                  </a:ext>
                </a:extLst>
              </a:tr>
              <a:tr h="26708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74750"/>
                  </a:ext>
                </a:extLst>
              </a:tr>
              <a:tr h="26708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0000" marR="90000" marT="46800" marB="46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4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58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">
            <a:extLst>
              <a:ext uri="{FF2B5EF4-FFF2-40B4-BE49-F238E27FC236}">
                <a16:creationId xmlns:a16="http://schemas.microsoft.com/office/drawing/2014/main" id="{55FBCE16-1BFC-4B41-C112-0DD24F2AB245}"/>
              </a:ext>
            </a:extLst>
          </p:cNvPr>
          <p:cNvSpPr/>
          <p:nvPr/>
        </p:nvSpPr>
        <p:spPr>
          <a:xfrm>
            <a:off x="3292248" y="3367864"/>
            <a:ext cx="3321504" cy="4572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tx1"/>
              </a:gs>
            </a:gsLst>
            <a:lin ang="10726014"/>
          </a:gradFill>
          <a:ln w="12700">
            <a:miter lim="400000"/>
          </a:ln>
        </p:spPr>
        <p:txBody>
          <a:bodyPr lIns="71436" tIns="71436" rIns="71436" bIns="71436" anchor="ctr"/>
          <a:lstStyle/>
          <a:p>
            <a:pPr algn="ctr" defTabSz="821619" hangingPunct="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001" kern="0">
              <a:solidFill>
                <a:srgbClr val="FFFFFF"/>
              </a:solidFill>
              <a:latin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B6992-08C2-557C-F1A7-164BA5CD5288}"/>
              </a:ext>
            </a:extLst>
          </p:cNvPr>
          <p:cNvSpPr txBox="1"/>
          <p:nvPr/>
        </p:nvSpPr>
        <p:spPr>
          <a:xfrm>
            <a:off x="3611286" y="2683788"/>
            <a:ext cx="2683427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j-ea"/>
                <a:ea typeface="+mj-ea"/>
              </a:rPr>
              <a:t>화면상세설계</a:t>
            </a:r>
          </a:p>
        </p:txBody>
      </p:sp>
    </p:spTree>
    <p:extLst>
      <p:ext uri="{BB962C8B-B14F-4D97-AF65-F5344CB8AC3E}">
        <p14:creationId xmlns:p14="http://schemas.microsoft.com/office/powerpoint/2010/main" val="417543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971C433-E535-5248-A503-35F6E039B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44D15EA-1278-6B66-D416-0CD8673D9B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RL-001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CBB30F2-033D-63B7-B95D-111230805A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현황 및 바로가기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DA76570-1F9A-A694-9E9D-51B8CC140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오택주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547C3-8DE1-13E2-F6B2-CD58B306A38A}"/>
              </a:ext>
            </a:extLst>
          </p:cNvPr>
          <p:cNvSpPr txBox="1"/>
          <p:nvPr/>
        </p:nvSpPr>
        <p:spPr>
          <a:xfrm>
            <a:off x="7473280" y="836712"/>
            <a:ext cx="2268252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 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 1.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사이드의 메뉴를 클릭해 해당 메뉴 화면으로 이동할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 </a:t>
            </a: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2.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도서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,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대여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,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연체 총 개수 를 확인 할 수 있으며 아래 바로가기 클릭 시 해당 화면으로 이동한다 </a:t>
            </a:r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3.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최근기준 발생한 대여 내용을 목록으로 확인할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4.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최근기준 등록된 도서를 확인할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02B9DE-F80F-4E2B-E8E7-8A6FFD46A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698494"/>
            <a:ext cx="6693861" cy="346101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60A37C4-6C0F-8B30-1261-89A5879FA6E7}"/>
              </a:ext>
            </a:extLst>
          </p:cNvPr>
          <p:cNvSpPr/>
          <p:nvPr/>
        </p:nvSpPr>
        <p:spPr>
          <a:xfrm>
            <a:off x="308484" y="188082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E55B176-F701-B592-46BA-C67281F09F72}"/>
              </a:ext>
            </a:extLst>
          </p:cNvPr>
          <p:cNvSpPr/>
          <p:nvPr/>
        </p:nvSpPr>
        <p:spPr>
          <a:xfrm>
            <a:off x="1109037" y="267291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E279719-781B-62FD-10C3-4BA149CA1D40}"/>
              </a:ext>
            </a:extLst>
          </p:cNvPr>
          <p:cNvSpPr/>
          <p:nvPr/>
        </p:nvSpPr>
        <p:spPr>
          <a:xfrm>
            <a:off x="1109037" y="363814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2A7AA4-B59E-A783-A22A-30482165F012}"/>
              </a:ext>
            </a:extLst>
          </p:cNvPr>
          <p:cNvSpPr/>
          <p:nvPr/>
        </p:nvSpPr>
        <p:spPr>
          <a:xfrm>
            <a:off x="3080792" y="3651539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42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971C433-E535-5248-A503-35F6E039B9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도서 등록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644D15EA-1278-6B66-D416-0CD8673D9B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 fontAlgn="ctr"/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+mn-ea"/>
              </a:rPr>
              <a:t>RL-002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CBB30F2-033D-63B7-B95D-111230805A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도서 신규 등록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6DA76570-1F9A-A694-9E9D-51B8CC140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오택주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8547C3-8DE1-13E2-F6B2-CD58B306A38A}"/>
              </a:ext>
            </a:extLst>
          </p:cNvPr>
          <p:cNvSpPr txBox="1"/>
          <p:nvPr/>
        </p:nvSpPr>
        <p:spPr>
          <a:xfrm>
            <a:off x="7473280" y="836712"/>
            <a:ext cx="2268252" cy="84638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 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도서번호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,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제목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,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글쓴이 를 입력하여 신규 도서를 등록할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도서번호는 기존 도서의 </a:t>
            </a:r>
            <a:r>
              <a:rPr lang="ko-KR" altLang="en-US" sz="1100" dirty="0" err="1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도서번호와중복이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 불가능하다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6BD264-B64A-8B8C-A6BD-940D1CE7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8" y="1412776"/>
            <a:ext cx="7182438" cy="35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2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482C6-61E1-1B04-D637-4A8A8E2C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5C26475-C964-FC36-0412-6CB6BDA39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도서 목록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F2C3C3D1-0A43-C4ED-D524-D7436D6494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RL-003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450C171-8181-A0BB-7604-B16F9DA73D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도서 검색 및 대여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7BEE4C80-60C1-37A6-FB43-A125BD33A4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오택주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BC860-8A4C-220E-15AF-179EF568C9EE}"/>
              </a:ext>
            </a:extLst>
          </p:cNvPr>
          <p:cNvSpPr txBox="1"/>
          <p:nvPr/>
        </p:nvSpPr>
        <p:spPr>
          <a:xfrm>
            <a:off x="7473280" y="836712"/>
            <a:ext cx="2268252" cy="203132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 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 1.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도서명으로 등록된 도서를 검색할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2.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등록된 도서를 목록으로 확인 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3. ‘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대여가능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’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인 도서의 경우 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‘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대여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’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버튼을 클릭하여 대여창을 띄울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3.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대여자 성명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,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대여자 연락처를 입력하여 대여를 등록할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ACB3D2-5B05-896D-5DAF-601D7DF3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448780"/>
            <a:ext cx="6897216" cy="323514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A063474D-01ED-0C9A-1A99-6222A4444860}"/>
              </a:ext>
            </a:extLst>
          </p:cNvPr>
          <p:cNvSpPr/>
          <p:nvPr/>
        </p:nvSpPr>
        <p:spPr>
          <a:xfrm>
            <a:off x="1100572" y="231287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8AB720B-0777-30C1-1176-996F45AF4084}"/>
              </a:ext>
            </a:extLst>
          </p:cNvPr>
          <p:cNvSpPr/>
          <p:nvPr/>
        </p:nvSpPr>
        <p:spPr>
          <a:xfrm>
            <a:off x="1187399" y="3028394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01C4508-ED86-8889-C3A5-FE5066D066A5}"/>
              </a:ext>
            </a:extLst>
          </p:cNvPr>
          <p:cNvSpPr/>
          <p:nvPr/>
        </p:nvSpPr>
        <p:spPr>
          <a:xfrm>
            <a:off x="6455987" y="324441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C86B64-864F-E005-9142-E2BAF6B4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524" y="4689280"/>
            <a:ext cx="2167159" cy="194916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6F046E57-E0B6-7B56-DE2F-58EA2DE257E5}"/>
              </a:ext>
            </a:extLst>
          </p:cNvPr>
          <p:cNvSpPr/>
          <p:nvPr/>
        </p:nvSpPr>
        <p:spPr>
          <a:xfrm>
            <a:off x="2673512" y="4529395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74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A8649-B6F1-8F52-A5CE-0B3C7DC3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E5CCF2B-EE3D-ECB9-FD63-1388C3A1E2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대여 목록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692A4D8-1755-38E6-A068-32F245B4C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8163" y="130712"/>
            <a:ext cx="2393906" cy="239948"/>
          </a:xfrm>
        </p:spPr>
        <p:txBody>
          <a:bodyPr/>
          <a:lstStyle/>
          <a:p>
            <a:r>
              <a:rPr lang="en-US" altLang="ko-KR" sz="12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RL-004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E40A2C6E-1DC5-9BAC-4F08-5980D1FBA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도서 검색 및 대여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A6636F1-8B43-F2F9-5D94-1ABE895F21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/>
              <a:t>오택주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00C7D-9990-01A8-A24C-994AB9F3597A}"/>
              </a:ext>
            </a:extLst>
          </p:cNvPr>
          <p:cNvSpPr txBox="1"/>
          <p:nvPr/>
        </p:nvSpPr>
        <p:spPr>
          <a:xfrm>
            <a:off x="7473280" y="836712"/>
            <a:ext cx="2268252" cy="18620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 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 1.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도서명으로 대여이력을 검색할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2.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등록된 대여이력을 목록으로 확인할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▶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3. ‘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반납완료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’ </a:t>
            </a:r>
            <a:r>
              <a:rPr lang="ko-KR" altLang="en-US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상태가 아닌 대여이력은 반납 버튼을 클릭하여 반납처리를 할 수 있다</a:t>
            </a:r>
            <a:r>
              <a:rPr lang="en-US" altLang="ko-KR" sz="1100" dirty="0">
                <a:ln>
                  <a:solidFill>
                    <a:srgbClr val="ADADAD">
                      <a:alpha val="0"/>
                    </a:srgbClr>
                  </a:solidFill>
                </a:ln>
                <a:latin typeface="+mn-ea"/>
              </a:rPr>
              <a:t>.</a:t>
            </a: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  <a:p>
            <a:endParaRPr lang="en-US" altLang="ko-KR" sz="1100" dirty="0">
              <a:ln>
                <a:solidFill>
                  <a:srgbClr val="ADADAD">
                    <a:alpha val="0"/>
                  </a:srgbClr>
                </a:solidFill>
              </a:ln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423CDD-7086-2D83-53C3-F3C2CC9A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1704110"/>
            <a:ext cx="7028614" cy="329663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65DF0229-AD85-1F4B-F7AE-81200E5A720B}"/>
              </a:ext>
            </a:extLst>
          </p:cNvPr>
          <p:cNvSpPr/>
          <p:nvPr/>
        </p:nvSpPr>
        <p:spPr>
          <a:xfrm>
            <a:off x="950513" y="252890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A3F6DCD-FAA9-3621-4570-4D0722C425CE}"/>
              </a:ext>
            </a:extLst>
          </p:cNvPr>
          <p:cNvSpPr/>
          <p:nvPr/>
        </p:nvSpPr>
        <p:spPr>
          <a:xfrm>
            <a:off x="992560" y="3033411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CBD24BA-FFF0-21F9-BF22-2219EAACD0B5}"/>
              </a:ext>
            </a:extLst>
          </p:cNvPr>
          <p:cNvSpPr/>
          <p:nvPr/>
        </p:nvSpPr>
        <p:spPr>
          <a:xfrm>
            <a:off x="6645188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704889"/>
      </p:ext>
    </p:extLst>
  </p:cSld>
  <p:clrMapOvr>
    <a:masterClrMapping/>
  </p:clrMapOvr>
</p:sld>
</file>

<file path=ppt/theme/theme1.xml><?xml version="1.0" encoding="utf-8"?>
<a:theme xmlns:a="http://schemas.openxmlformats.org/drawingml/2006/main" name="RM_좌우인쇄용">
  <a:themeElements>
    <a:clrScheme name="RM_Soft_3">
      <a:dk1>
        <a:sysClr val="windowText" lastClr="000000"/>
      </a:dk1>
      <a:lt1>
        <a:sysClr val="window" lastClr="FFFFFF"/>
      </a:lt1>
      <a:dk2>
        <a:srgbClr val="EAEAEA"/>
      </a:dk2>
      <a:lt2>
        <a:srgbClr val="BB042B"/>
      </a:lt2>
      <a:accent1>
        <a:srgbClr val="08497E"/>
      </a:accent1>
      <a:accent2>
        <a:srgbClr val="70C1E6"/>
      </a:accent2>
      <a:accent3>
        <a:srgbClr val="9AD4EE"/>
      </a:accent3>
      <a:accent4>
        <a:srgbClr val="006666"/>
      </a:accent4>
      <a:accent5>
        <a:srgbClr val="00BCB8"/>
      </a:accent5>
      <a:accent6>
        <a:srgbClr val="7ED2D8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돋움체 Bold"/>
        <a:cs typeface=""/>
      </a:majorFont>
      <a:minorFont>
        <a:latin typeface="Calibri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900">
            <a:solidFill>
              <a:schemeClr val="bg1"/>
            </a:solidFill>
            <a:latin typeface="KoPub돋움체 Bold" panose="00000800000000000000" pitchFamily="2" charset="-127"/>
            <a:ea typeface="KoPub돋움체 Bold" panose="00000800000000000000" pitchFamily="2" charset="-127"/>
          </a:defRPr>
        </a:defPPr>
      </a:lstStyle>
    </a:spDef>
    <a:txDef>
      <a:spPr>
        <a:noFill/>
        <a:ln>
          <a:noFill/>
        </a:ln>
      </a:spPr>
      <a:bodyPr wrap="none" lIns="0" tIns="0" rIns="0" bIns="0" rtlCol="0">
        <a:spAutoFit/>
      </a:bodyPr>
      <a:lstStyle>
        <a:defPPr>
          <a:defRPr sz="1100" smtClean="0">
            <a:ln>
              <a:solidFill>
                <a:srgbClr val="ADADAD">
                  <a:alpha val="0"/>
                </a:srgbClr>
              </a:solidFill>
            </a:ln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26612</TotalTime>
  <Words>251</Words>
  <Application>Microsoft Office PowerPoint</Application>
  <PresentationFormat>A4 용지(210x297mm)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Helvetica Neue Medium</vt:lpstr>
      <vt:lpstr>KOPUBBATANG MEDIUM</vt:lpstr>
      <vt:lpstr>KOPUBBATANG MEDIUM</vt:lpstr>
      <vt:lpstr>KoPubDotum Medium</vt:lpstr>
      <vt:lpstr>KoPub돋움체 Light</vt:lpstr>
      <vt:lpstr>돋움</vt:lpstr>
      <vt:lpstr>맑은 고딕</vt:lpstr>
      <vt:lpstr>Arial</vt:lpstr>
      <vt:lpstr>RM_좌우인쇄용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DopeMayne</dc:creator>
  <cp:lastModifiedBy>택주 오</cp:lastModifiedBy>
  <cp:revision>1587</cp:revision>
  <cp:lastPrinted>2019-02-20T08:03:33Z</cp:lastPrinted>
  <dcterms:created xsi:type="dcterms:W3CDTF">2018-02-07T11:04:21Z</dcterms:created>
  <dcterms:modified xsi:type="dcterms:W3CDTF">2025-02-24T16:51:09Z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\\NewMedia-HCS\♣제안서버♣\[제안서] 200218_양천구_2020년도 중요기록물 전산화(DB)사업 용역계약\@2. 편집완료 (뉴미디어팀 작업완료)\01. 제안개요_v06_RDS.pptx</vt:lpwstr>
  </property>
</Properties>
</file>