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sldIdLst>
    <p:sldId id="256" r:id="rId5"/>
    <p:sldId id="257" r:id="rId6"/>
    <p:sldId id="258" r:id="rId7"/>
    <p:sldId id="301" r:id="rId8"/>
    <p:sldId id="300" r:id="rId9"/>
    <p:sldId id="303" r:id="rId10"/>
    <p:sldId id="304" r:id="rId11"/>
    <p:sldId id="306" r:id="rId12"/>
    <p:sldId id="302" r:id="rId13"/>
    <p:sldId id="305" r:id="rId14"/>
    <p:sldId id="265" r:id="rId15"/>
    <p:sldId id="307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CEC77-3CE1-423E-AE43-6FD20164AB87}">
          <p14:sldIdLst>
            <p14:sldId id="256"/>
            <p14:sldId id="257"/>
            <p14:sldId id="258"/>
            <p14:sldId id="301"/>
            <p14:sldId id="300"/>
            <p14:sldId id="303"/>
            <p14:sldId id="304"/>
            <p14:sldId id="306"/>
            <p14:sldId id="302"/>
            <p14:sldId id="305"/>
            <p14:sldId id="265"/>
            <p14:sldId id="307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E6E"/>
    <a:srgbClr val="68598D"/>
    <a:srgbClr val="646C92"/>
    <a:srgbClr val="5A6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F14E5-70DD-4D86-B033-5DB512E7C4A2}" v="488" dt="2023-06-16T04:58:07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5934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nie Kwong" userId="1ecd8572b9643d87" providerId="LiveId" clId="{091F14E5-70DD-4D86-B033-5DB512E7C4A2}"/>
    <pc:docChg chg="undo custSel addSld delSld modSld sldOrd addSection delSection modSection">
      <pc:chgData name="Winnie Kwong" userId="1ecd8572b9643d87" providerId="LiveId" clId="{091F14E5-70DD-4D86-B033-5DB512E7C4A2}" dt="2023-06-16T05:03:14.761" v="12126"/>
      <pc:docMkLst>
        <pc:docMk/>
      </pc:docMkLst>
      <pc:sldChg chg="modSp mod">
        <pc:chgData name="Winnie Kwong" userId="1ecd8572b9643d87" providerId="LiveId" clId="{091F14E5-70DD-4D86-B033-5DB512E7C4A2}" dt="2023-06-02T03:13:35.833" v="110" actId="27636"/>
        <pc:sldMkLst>
          <pc:docMk/>
          <pc:sldMk cId="2259308896" sldId="256"/>
        </pc:sldMkLst>
        <pc:spChg chg="mod">
          <ac:chgData name="Winnie Kwong" userId="1ecd8572b9643d87" providerId="LiveId" clId="{091F14E5-70DD-4D86-B033-5DB512E7C4A2}" dt="2023-06-02T03:13:35.833" v="110" actId="27636"/>
          <ac:spMkLst>
            <pc:docMk/>
            <pc:sldMk cId="2259308896" sldId="256"/>
            <ac:spMk id="3" creationId="{A068D447-28D3-4F5F-B2DC-FD67E9015868}"/>
          </ac:spMkLst>
        </pc:spChg>
      </pc:sldChg>
      <pc:sldChg chg="addSp modSp mod">
        <pc:chgData name="Winnie Kwong" userId="1ecd8572b9643d87" providerId="LiveId" clId="{091F14E5-70DD-4D86-B033-5DB512E7C4A2}" dt="2023-06-13T20:10:58.685" v="8107" actId="20577"/>
        <pc:sldMkLst>
          <pc:docMk/>
          <pc:sldMk cId="1325608595" sldId="257"/>
        </pc:sldMkLst>
        <pc:spChg chg="mod">
          <ac:chgData name="Winnie Kwong" userId="1ecd8572b9643d87" providerId="LiveId" clId="{091F14E5-70DD-4D86-B033-5DB512E7C4A2}" dt="2023-06-13T20:10:58.685" v="8107" actId="20577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Winnie Kwong" userId="1ecd8572b9643d87" providerId="LiveId" clId="{091F14E5-70DD-4D86-B033-5DB512E7C4A2}" dt="2023-06-10T05:42:50.770" v="144" actId="20577"/>
          <ac:spMkLst>
            <pc:docMk/>
            <pc:sldMk cId="1325608595" sldId="257"/>
            <ac:spMk id="22" creationId="{4580A8E0-7E68-4241-BB9B-E1FC9341E9CD}"/>
          </ac:spMkLst>
        </pc:spChg>
        <pc:spChg chg="mod">
          <ac:chgData name="Winnie Kwong" userId="1ecd8572b9643d87" providerId="LiveId" clId="{091F14E5-70DD-4D86-B033-5DB512E7C4A2}" dt="2023-06-10T05:43:38.066" v="223" actId="20577"/>
          <ac:spMkLst>
            <pc:docMk/>
            <pc:sldMk cId="1325608595" sldId="257"/>
            <ac:spMk id="23" creationId="{255CA119-3AE4-4D6A-AB16-C0625CAA473C}"/>
          </ac:spMkLst>
        </pc:spChg>
        <pc:spChg chg="add">
          <ac:chgData name="Winnie Kwong" userId="1ecd8572b9643d87" providerId="LiveId" clId="{091F14E5-70DD-4D86-B033-5DB512E7C4A2}" dt="2023-06-10T18:20:18.616" v="2062"/>
          <ac:spMkLst>
            <pc:docMk/>
            <pc:sldMk cId="1325608595" sldId="257"/>
            <ac:spMk id="24" creationId="{09567CC5-9835-41E1-8AE6-6875430887AD}"/>
          </ac:spMkLst>
        </pc:spChg>
      </pc:sldChg>
      <pc:sldChg chg="addSp modSp mod ord">
        <pc:chgData name="Winnie Kwong" userId="1ecd8572b9643d87" providerId="LiveId" clId="{091F14E5-70DD-4D86-B033-5DB512E7C4A2}" dt="2023-06-14T22:27:12.789" v="11172" actId="20577"/>
        <pc:sldMkLst>
          <pc:docMk/>
          <pc:sldMk cId="1639799154" sldId="258"/>
        </pc:sldMkLst>
        <pc:spChg chg="mod">
          <ac:chgData name="Winnie Kwong" userId="1ecd8572b9643d87" providerId="LiveId" clId="{091F14E5-70DD-4D86-B033-5DB512E7C4A2}" dt="2023-06-10T05:44:14.722" v="242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Winnie Kwong" userId="1ecd8572b9643d87" providerId="LiveId" clId="{091F14E5-70DD-4D86-B033-5DB512E7C4A2}" dt="2023-06-14T22:27:12.789" v="11172" actId="20577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Winnie Kwong" userId="1ecd8572b9643d87" providerId="LiveId" clId="{091F14E5-70DD-4D86-B033-5DB512E7C4A2}" dt="2023-06-10T05:43:54.858" v="236" actId="20577"/>
          <ac:spMkLst>
            <pc:docMk/>
            <pc:sldMk cId="1639799154" sldId="258"/>
            <ac:spMk id="102" creationId="{F956151C-A474-42C6-9D67-B6779EF6B765}"/>
          </ac:spMkLst>
        </pc:spChg>
        <pc:spChg chg="mod">
          <ac:chgData name="Winnie Kwong" userId="1ecd8572b9643d87" providerId="LiveId" clId="{091F14E5-70DD-4D86-B033-5DB512E7C4A2}" dt="2023-06-10T05:43:51.879" v="232"/>
          <ac:spMkLst>
            <pc:docMk/>
            <pc:sldMk cId="1639799154" sldId="258"/>
            <ac:spMk id="103" creationId="{EE131F31-1D34-4CC9-8C56-BACFA6C86A48}"/>
          </ac:spMkLst>
        </pc:spChg>
        <pc:spChg chg="add">
          <ac:chgData name="Winnie Kwong" userId="1ecd8572b9643d87" providerId="LiveId" clId="{091F14E5-70DD-4D86-B033-5DB512E7C4A2}" dt="2023-06-10T18:20:18.616" v="2062"/>
          <ac:spMkLst>
            <pc:docMk/>
            <pc:sldMk cId="1639799154" sldId="258"/>
            <ac:spMk id="104" creationId="{BC4462F5-98AF-457A-94DC-C44EA835679D}"/>
          </ac:spMkLst>
        </pc:spChg>
      </pc:sldChg>
      <pc:sldChg chg="del">
        <pc:chgData name="Winnie Kwong" userId="1ecd8572b9643d87" providerId="LiveId" clId="{091F14E5-70DD-4D86-B033-5DB512E7C4A2}" dt="2023-06-10T06:17:05.452" v="1499" actId="47"/>
        <pc:sldMkLst>
          <pc:docMk/>
          <pc:sldMk cId="4212917468" sldId="260"/>
        </pc:sldMkLst>
      </pc:sldChg>
      <pc:sldChg chg="del">
        <pc:chgData name="Winnie Kwong" userId="1ecd8572b9643d87" providerId="LiveId" clId="{091F14E5-70DD-4D86-B033-5DB512E7C4A2}" dt="2023-06-10T06:17:03.017" v="1498" actId="47"/>
        <pc:sldMkLst>
          <pc:docMk/>
          <pc:sldMk cId="1527386939" sldId="261"/>
        </pc:sldMkLst>
      </pc:sldChg>
      <pc:sldChg chg="del">
        <pc:chgData name="Winnie Kwong" userId="1ecd8572b9643d87" providerId="LiveId" clId="{091F14E5-70DD-4D86-B033-5DB512E7C4A2}" dt="2023-06-10T06:11:13.207" v="1363" actId="47"/>
        <pc:sldMkLst>
          <pc:docMk/>
          <pc:sldMk cId="811730917" sldId="262"/>
        </pc:sldMkLst>
      </pc:sldChg>
      <pc:sldChg chg="addSp modSp mod ord">
        <pc:chgData name="Winnie Kwong" userId="1ecd8572b9643d87" providerId="LiveId" clId="{091F14E5-70DD-4D86-B033-5DB512E7C4A2}" dt="2023-06-14T22:40:52.316" v="11366" actId="20577"/>
        <pc:sldMkLst>
          <pc:docMk/>
          <pc:sldMk cId="2563119616" sldId="265"/>
        </pc:sldMkLst>
        <pc:spChg chg="mod">
          <ac:chgData name="Winnie Kwong" userId="1ecd8572b9643d87" providerId="LiveId" clId="{091F14E5-70DD-4D86-B033-5DB512E7C4A2}" dt="2023-06-13T20:01:51.681" v="7523" actId="20577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Winnie Kwong" userId="1ecd8572b9643d87" providerId="LiveId" clId="{091F14E5-70DD-4D86-B033-5DB512E7C4A2}" dt="2023-06-10T18:10:02.241" v="1897" actId="20577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Winnie Kwong" userId="1ecd8572b9643d87" providerId="LiveId" clId="{091F14E5-70DD-4D86-B033-5DB512E7C4A2}" dt="2023-06-14T22:39:54.170" v="11345" actId="20577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Winnie Kwong" userId="1ecd8572b9643d87" providerId="LiveId" clId="{091F14E5-70DD-4D86-B033-5DB512E7C4A2}" dt="2023-06-14T22:40:52.316" v="11366" actId="20577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Winnie Kwong" userId="1ecd8572b9643d87" providerId="LiveId" clId="{091F14E5-70DD-4D86-B033-5DB512E7C4A2}" dt="2023-06-13T20:01:27.980" v="7501" actId="20577"/>
          <ac:spMkLst>
            <pc:docMk/>
            <pc:sldMk cId="2563119616" sldId="265"/>
            <ac:spMk id="6" creationId="{F5018B6D-E395-49AD-92AD-AD69E3AB40C3}"/>
          </ac:spMkLst>
        </pc:spChg>
        <pc:spChg chg="mod">
          <ac:chgData name="Winnie Kwong" userId="1ecd8572b9643d87" providerId="LiveId" clId="{091F14E5-70DD-4D86-B033-5DB512E7C4A2}" dt="2023-06-10T18:18:59.452" v="2043" actId="20577"/>
          <ac:spMkLst>
            <pc:docMk/>
            <pc:sldMk cId="2563119616" sldId="265"/>
            <ac:spMk id="12" creationId="{63B316E4-E4B4-4725-A3FF-5E868212B554}"/>
          </ac:spMkLst>
        </pc:spChg>
        <pc:spChg chg="mod">
          <ac:chgData name="Winnie Kwong" userId="1ecd8572b9643d87" providerId="LiveId" clId="{091F14E5-70DD-4D86-B033-5DB512E7C4A2}" dt="2023-06-10T18:18:56.912" v="2039"/>
          <ac:spMkLst>
            <pc:docMk/>
            <pc:sldMk cId="2563119616" sldId="265"/>
            <ac:spMk id="13" creationId="{7C4C89A2-8FA3-40EA-BA3A-8D9260F3A525}"/>
          </ac:spMkLst>
        </pc:spChg>
        <pc:spChg chg="add">
          <ac:chgData name="Winnie Kwong" userId="1ecd8572b9643d87" providerId="LiveId" clId="{091F14E5-70DD-4D86-B033-5DB512E7C4A2}" dt="2023-06-10T18:20:18.616" v="2062"/>
          <ac:spMkLst>
            <pc:docMk/>
            <pc:sldMk cId="2563119616" sldId="265"/>
            <ac:spMk id="14" creationId="{FE0E29C1-3AC9-4C3D-A129-4AE522CD0F15}"/>
          </ac:spMkLst>
        </pc:spChg>
      </pc:sldChg>
      <pc:sldChg chg="del">
        <pc:chgData name="Winnie Kwong" userId="1ecd8572b9643d87" providerId="LiveId" clId="{091F14E5-70DD-4D86-B033-5DB512E7C4A2}" dt="2023-06-10T06:17:39.934" v="1512" actId="47"/>
        <pc:sldMkLst>
          <pc:docMk/>
          <pc:sldMk cId="2721508595" sldId="266"/>
        </pc:sldMkLst>
      </pc:sldChg>
      <pc:sldChg chg="addSp delSp modSp mod ord">
        <pc:chgData name="Winnie Kwong" userId="1ecd8572b9643d87" providerId="LiveId" clId="{091F14E5-70DD-4D86-B033-5DB512E7C4A2}" dt="2023-06-16T04:58:28.926" v="11952" actId="114"/>
        <pc:sldMkLst>
          <pc:docMk/>
          <pc:sldMk cId="445070695" sldId="267"/>
        </pc:sldMkLst>
        <pc:spChg chg="mod">
          <ac:chgData name="Winnie Kwong" userId="1ecd8572b9643d87" providerId="LiveId" clId="{091F14E5-70DD-4D86-B033-5DB512E7C4A2}" dt="2023-06-02T03:07:05.089" v="34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Winnie Kwong" userId="1ecd8572b9643d87" providerId="LiveId" clId="{091F14E5-70DD-4D86-B033-5DB512E7C4A2}" dt="2023-06-16T04:58:28.926" v="11952" actId="114"/>
          <ac:spMkLst>
            <pc:docMk/>
            <pc:sldMk cId="445070695" sldId="267"/>
            <ac:spMk id="3" creationId="{7B943E7C-A74D-4CB3-844B-51917C88C95F}"/>
          </ac:spMkLst>
        </pc:spChg>
        <pc:spChg chg="add del mod">
          <ac:chgData name="Winnie Kwong" userId="1ecd8572b9643d87" providerId="LiveId" clId="{091F14E5-70DD-4D86-B033-5DB512E7C4A2}" dt="2023-06-10T18:19:04.555" v="2048" actId="20577"/>
          <ac:spMkLst>
            <pc:docMk/>
            <pc:sldMk cId="445070695" sldId="267"/>
            <ac:spMk id="36" creationId="{ACE14C97-A133-4845-B427-43AB7272E043}"/>
          </ac:spMkLst>
        </pc:spChg>
        <pc:spChg chg="add del mod">
          <ac:chgData name="Winnie Kwong" userId="1ecd8572b9643d87" providerId="LiveId" clId="{091F14E5-70DD-4D86-B033-5DB512E7C4A2}" dt="2023-06-10T18:19:03.201" v="2044"/>
          <ac:spMkLst>
            <pc:docMk/>
            <pc:sldMk cId="445070695" sldId="267"/>
            <ac:spMk id="37" creationId="{B032D5C0-351C-4E10-94BC-033F2FC32426}"/>
          </ac:spMkLst>
        </pc:spChg>
        <pc:spChg chg="add">
          <ac:chgData name="Winnie Kwong" userId="1ecd8572b9643d87" providerId="LiveId" clId="{091F14E5-70DD-4D86-B033-5DB512E7C4A2}" dt="2023-06-10T18:20:18.616" v="2062"/>
          <ac:spMkLst>
            <pc:docMk/>
            <pc:sldMk cId="445070695" sldId="267"/>
            <ac:spMk id="38" creationId="{7664B428-9BC3-4DBA-A039-5DCE1AC97916}"/>
          </ac:spMkLst>
        </pc:spChg>
      </pc:sldChg>
      <pc:sldChg chg="addSp modSp mod ord">
        <pc:chgData name="Winnie Kwong" userId="1ecd8572b9643d87" providerId="LiveId" clId="{091F14E5-70DD-4D86-B033-5DB512E7C4A2}" dt="2023-06-12T21:52:20.191" v="4994" actId="207"/>
        <pc:sldMkLst>
          <pc:docMk/>
          <pc:sldMk cId="3103683689" sldId="268"/>
        </pc:sldMkLst>
        <pc:spChg chg="mod">
          <ac:chgData name="Winnie Kwong" userId="1ecd8572b9643d87" providerId="LiveId" clId="{091F14E5-70DD-4D86-B033-5DB512E7C4A2}" dt="2023-06-12T21:52:20.191" v="4994" actId="207"/>
          <ac:spMkLst>
            <pc:docMk/>
            <pc:sldMk cId="3103683689" sldId="268"/>
            <ac:spMk id="3" creationId="{BABC2CE0-8806-4B2A-A10A-32984D317434}"/>
          </ac:spMkLst>
        </pc:spChg>
        <pc:spChg chg="mod">
          <ac:chgData name="Winnie Kwong" userId="1ecd8572b9643d87" providerId="LiveId" clId="{091F14E5-70DD-4D86-B033-5DB512E7C4A2}" dt="2023-06-10T18:18:01.164" v="2028" actId="20577"/>
          <ac:spMkLst>
            <pc:docMk/>
            <pc:sldMk cId="3103683689" sldId="268"/>
            <ac:spMk id="124" creationId="{95576E3A-3789-4FEF-96AE-C43B93B7AE6F}"/>
          </ac:spMkLst>
        </pc:spChg>
        <pc:spChg chg="mod">
          <ac:chgData name="Winnie Kwong" userId="1ecd8572b9643d87" providerId="LiveId" clId="{091F14E5-70DD-4D86-B033-5DB512E7C4A2}" dt="2023-06-10T18:19:06.704" v="2049"/>
          <ac:spMkLst>
            <pc:docMk/>
            <pc:sldMk cId="3103683689" sldId="268"/>
            <ac:spMk id="125" creationId="{A59037B4-369C-4D32-9743-29072587DE0B}"/>
          </ac:spMkLst>
        </pc:spChg>
        <pc:spChg chg="add">
          <ac:chgData name="Winnie Kwong" userId="1ecd8572b9643d87" providerId="LiveId" clId="{091F14E5-70DD-4D86-B033-5DB512E7C4A2}" dt="2023-06-10T18:20:18.616" v="2062"/>
          <ac:spMkLst>
            <pc:docMk/>
            <pc:sldMk cId="3103683689" sldId="268"/>
            <ac:spMk id="126" creationId="{64086F3C-129F-4A29-A09C-7700661E06BF}"/>
          </ac:spMkLst>
        </pc:spChg>
      </pc:sldChg>
      <pc:sldChg chg="del">
        <pc:chgData name="Winnie Kwong" userId="1ecd8572b9643d87" providerId="LiveId" clId="{091F14E5-70DD-4D86-B033-5DB512E7C4A2}" dt="2023-06-10T06:17:33.750" v="1511" actId="47"/>
        <pc:sldMkLst>
          <pc:docMk/>
          <pc:sldMk cId="962321713" sldId="297"/>
        </pc:sldMkLst>
      </pc:sldChg>
      <pc:sldChg chg="del">
        <pc:chgData name="Winnie Kwong" userId="1ecd8572b9643d87" providerId="LiveId" clId="{091F14E5-70DD-4D86-B033-5DB512E7C4A2}" dt="2023-06-10T06:10:07.563" v="1290" actId="47"/>
        <pc:sldMkLst>
          <pc:docMk/>
          <pc:sldMk cId="134718700" sldId="299"/>
        </pc:sldMkLst>
      </pc:sldChg>
      <pc:sldChg chg="addSp modSp mod ord">
        <pc:chgData name="Winnie Kwong" userId="1ecd8572b9643d87" providerId="LiveId" clId="{091F14E5-70DD-4D86-B033-5DB512E7C4A2}" dt="2023-06-12T21:33:51.196" v="4137" actId="20577"/>
        <pc:sldMkLst>
          <pc:docMk/>
          <pc:sldMk cId="804806354" sldId="300"/>
        </pc:sldMkLst>
        <pc:spChg chg="mod">
          <ac:chgData name="Winnie Kwong" userId="1ecd8572b9643d87" providerId="LiveId" clId="{091F14E5-70DD-4D86-B033-5DB512E7C4A2}" dt="2023-06-12T21:24:48.307" v="4033" actId="20577"/>
          <ac:spMkLst>
            <pc:docMk/>
            <pc:sldMk cId="804806354" sldId="300"/>
            <ac:spMk id="2" creationId="{0D4E6E68-D059-4E48-A1A5-6D9FF5737F2F}"/>
          </ac:spMkLst>
        </pc:spChg>
        <pc:spChg chg="mod">
          <ac:chgData name="Winnie Kwong" userId="1ecd8572b9643d87" providerId="LiveId" clId="{091F14E5-70DD-4D86-B033-5DB512E7C4A2}" dt="2023-06-10T18:18:10.532" v="2033" actId="20577"/>
          <ac:spMkLst>
            <pc:docMk/>
            <pc:sldMk cId="804806354" sldId="300"/>
            <ac:spMk id="5" creationId="{33579941-CC56-4700-B032-DD38318272E4}"/>
          </ac:spMkLst>
        </pc:spChg>
        <pc:spChg chg="mod">
          <ac:chgData name="Winnie Kwong" userId="1ecd8572b9643d87" providerId="LiveId" clId="{091F14E5-70DD-4D86-B033-5DB512E7C4A2}" dt="2023-06-10T18:18:08.978" v="2029"/>
          <ac:spMkLst>
            <pc:docMk/>
            <pc:sldMk cId="804806354" sldId="300"/>
            <ac:spMk id="6" creationId="{5E388C9B-5E77-4A32-9230-CF42155BCB0B}"/>
          </ac:spMkLst>
        </pc:spChg>
        <pc:spChg chg="add">
          <ac:chgData name="Winnie Kwong" userId="1ecd8572b9643d87" providerId="LiveId" clId="{091F14E5-70DD-4D86-B033-5DB512E7C4A2}" dt="2023-06-10T18:20:18.616" v="2062"/>
          <ac:spMkLst>
            <pc:docMk/>
            <pc:sldMk cId="804806354" sldId="300"/>
            <ac:spMk id="7" creationId="{2411E042-EBFC-45CD-939D-D5DD1426061C}"/>
          </ac:spMkLst>
        </pc:spChg>
        <pc:graphicFrameChg chg="mod">
          <ac:chgData name="Winnie Kwong" userId="1ecd8572b9643d87" providerId="LiveId" clId="{091F14E5-70DD-4D86-B033-5DB512E7C4A2}" dt="2023-06-12T21:33:51.196" v="4137" actId="20577"/>
          <ac:graphicFrameMkLst>
            <pc:docMk/>
            <pc:sldMk cId="804806354" sldId="300"/>
            <ac:graphicFrameMk id="4" creationId="{4DE76F03-02C2-4450-8BCD-B9723A85980A}"/>
          </ac:graphicFrameMkLst>
        </pc:graphicFrameChg>
      </pc:sldChg>
      <pc:sldChg chg="addSp delSp modSp add mod ord modClrScheme chgLayout">
        <pc:chgData name="Winnie Kwong" userId="1ecd8572b9643d87" providerId="LiveId" clId="{091F14E5-70DD-4D86-B033-5DB512E7C4A2}" dt="2023-06-14T22:29:18.254" v="11208" actId="20577"/>
        <pc:sldMkLst>
          <pc:docMk/>
          <pc:sldMk cId="1909976352" sldId="301"/>
        </pc:sldMkLst>
        <pc:spChg chg="add del mod">
          <ac:chgData name="Winnie Kwong" userId="1ecd8572b9643d87" providerId="LiveId" clId="{091F14E5-70DD-4D86-B033-5DB512E7C4A2}" dt="2023-06-10T05:50:51.140" v="285" actId="478"/>
          <ac:spMkLst>
            <pc:docMk/>
            <pc:sldMk cId="1909976352" sldId="301"/>
            <ac:spMk id="3" creationId="{319C53C6-D854-F3CC-B96D-89235724DEFA}"/>
          </ac:spMkLst>
        </pc:spChg>
        <pc:spChg chg="add del">
          <ac:chgData name="Winnie Kwong" userId="1ecd8572b9643d87" providerId="LiveId" clId="{091F14E5-70DD-4D86-B033-5DB512E7C4A2}" dt="2023-06-14T04:55:58.854" v="10289" actId="22"/>
          <ac:spMkLst>
            <pc:docMk/>
            <pc:sldMk cId="1909976352" sldId="301"/>
            <ac:spMk id="3" creationId="{B3FCC644-8182-0C70-D373-45194CED337C}"/>
          </ac:spMkLst>
        </pc:spChg>
        <pc:spChg chg="add del mod">
          <ac:chgData name="Winnie Kwong" userId="1ecd8572b9643d87" providerId="LiveId" clId="{091F14E5-70DD-4D86-B033-5DB512E7C4A2}" dt="2023-06-14T04:56:24.755" v="10296" actId="478"/>
          <ac:spMkLst>
            <pc:docMk/>
            <pc:sldMk cId="1909976352" sldId="301"/>
            <ac:spMk id="4" creationId="{461F9B12-5B26-BF71-0181-BECA8A03304F}"/>
          </ac:spMkLst>
        </pc:spChg>
        <pc:spChg chg="add del mod">
          <ac:chgData name="Winnie Kwong" userId="1ecd8572b9643d87" providerId="LiveId" clId="{091F14E5-70DD-4D86-B033-5DB512E7C4A2}" dt="2023-06-10T05:50:50.772" v="284" actId="478"/>
          <ac:spMkLst>
            <pc:docMk/>
            <pc:sldMk cId="1909976352" sldId="301"/>
            <ac:spMk id="5" creationId="{13FB88FA-482F-FDE0-FEB9-50287A08385E}"/>
          </ac:spMkLst>
        </pc:spChg>
        <pc:spChg chg="add del mod">
          <ac:chgData name="Winnie Kwong" userId="1ecd8572b9643d87" providerId="LiveId" clId="{091F14E5-70DD-4D86-B033-5DB512E7C4A2}" dt="2023-06-14T04:56:58.995" v="10305" actId="478"/>
          <ac:spMkLst>
            <pc:docMk/>
            <pc:sldMk cId="1909976352" sldId="301"/>
            <ac:spMk id="5" creationId="{18FDB865-3A99-DFC7-D19F-891D5137AB02}"/>
          </ac:spMkLst>
        </pc:spChg>
        <pc:spChg chg="add del mod">
          <ac:chgData name="Winnie Kwong" userId="1ecd8572b9643d87" providerId="LiveId" clId="{091F14E5-70DD-4D86-B033-5DB512E7C4A2}" dt="2023-06-10T05:50:50.412" v="283" actId="478"/>
          <ac:spMkLst>
            <pc:docMk/>
            <pc:sldMk cId="1909976352" sldId="301"/>
            <ac:spMk id="7" creationId="{8F6D70B7-8A8E-45BB-6129-CE7483CC05F8}"/>
          </ac:spMkLst>
        </pc:spChg>
        <pc:spChg chg="add del mod">
          <ac:chgData name="Winnie Kwong" userId="1ecd8572b9643d87" providerId="LiveId" clId="{091F14E5-70DD-4D86-B033-5DB512E7C4A2}" dt="2023-06-10T05:50:50.028" v="282" actId="478"/>
          <ac:spMkLst>
            <pc:docMk/>
            <pc:sldMk cId="1909976352" sldId="301"/>
            <ac:spMk id="9" creationId="{2F0092FC-995D-2F6E-519C-67458A8E1C76}"/>
          </ac:spMkLst>
        </pc:spChg>
        <pc:spChg chg="add del mod">
          <ac:chgData name="Winnie Kwong" userId="1ecd8572b9643d87" providerId="LiveId" clId="{091F14E5-70DD-4D86-B033-5DB512E7C4A2}" dt="2023-06-10T05:50:49.397" v="281" actId="478"/>
          <ac:spMkLst>
            <pc:docMk/>
            <pc:sldMk cId="1909976352" sldId="301"/>
            <ac:spMk id="11" creationId="{8354C035-9A3B-F3F5-32C8-AFA60E35E182}"/>
          </ac:spMkLst>
        </pc:spChg>
        <pc:spChg chg="mod ord">
          <ac:chgData name="Winnie Kwong" userId="1ecd8572b9643d87" providerId="LiveId" clId="{091F14E5-70DD-4D86-B033-5DB512E7C4A2}" dt="2023-06-10T05:52:20.667" v="331" actId="700"/>
          <ac:spMkLst>
            <pc:docMk/>
            <pc:sldMk cId="1909976352" sldId="301"/>
            <ac:spMk id="13" creationId="{289FFCBD-061F-4FE8-BB82-AB1733C9225C}"/>
          </ac:spMkLst>
        </pc:spChg>
        <pc:spChg chg="add del mod">
          <ac:chgData name="Winnie Kwong" userId="1ecd8572b9643d87" providerId="LiveId" clId="{091F14E5-70DD-4D86-B033-5DB512E7C4A2}" dt="2023-06-10T05:51:18.676" v="308" actId="478"/>
          <ac:spMkLst>
            <pc:docMk/>
            <pc:sldMk cId="1909976352" sldId="301"/>
            <ac:spMk id="14" creationId="{E1C4318E-0B12-F31B-7390-87650E8A6941}"/>
          </ac:spMkLst>
        </pc:spChg>
        <pc:spChg chg="add del mod">
          <ac:chgData name="Winnie Kwong" userId="1ecd8572b9643d87" providerId="LiveId" clId="{091F14E5-70DD-4D86-B033-5DB512E7C4A2}" dt="2023-06-10T05:51:21.436" v="310" actId="478"/>
          <ac:spMkLst>
            <pc:docMk/>
            <pc:sldMk cId="1909976352" sldId="301"/>
            <ac:spMk id="16" creationId="{9DBC55E7-4FA2-32B1-846F-41C55C8FC32B}"/>
          </ac:spMkLst>
        </pc:spChg>
        <pc:spChg chg="add del mod">
          <ac:chgData name="Winnie Kwong" userId="1ecd8572b9643d87" providerId="LiveId" clId="{091F14E5-70DD-4D86-B033-5DB512E7C4A2}" dt="2023-06-10T05:51:25.005" v="312" actId="478"/>
          <ac:spMkLst>
            <pc:docMk/>
            <pc:sldMk cId="1909976352" sldId="301"/>
            <ac:spMk id="18" creationId="{5A9DF737-AE2E-46F0-5CFE-07F158521124}"/>
          </ac:spMkLst>
        </pc:spChg>
        <pc:spChg chg="add del mod">
          <ac:chgData name="Winnie Kwong" userId="1ecd8572b9643d87" providerId="LiveId" clId="{091F14E5-70DD-4D86-B033-5DB512E7C4A2}" dt="2023-06-10T05:51:27.892" v="314" actId="478"/>
          <ac:spMkLst>
            <pc:docMk/>
            <pc:sldMk cId="1909976352" sldId="301"/>
            <ac:spMk id="20" creationId="{C5D4EFF1-E808-CFB9-D54A-5B3E20E9EFF4}"/>
          </ac:spMkLst>
        </pc:spChg>
        <pc:spChg chg="add del mod">
          <ac:chgData name="Winnie Kwong" userId="1ecd8572b9643d87" providerId="LiveId" clId="{091F14E5-70DD-4D86-B033-5DB512E7C4A2}" dt="2023-06-10T05:51:30.437" v="316" actId="478"/>
          <ac:spMkLst>
            <pc:docMk/>
            <pc:sldMk cId="1909976352" sldId="301"/>
            <ac:spMk id="22" creationId="{EB77B0BD-13F2-065C-2155-D264481B66A7}"/>
          </ac:spMkLst>
        </pc:spChg>
        <pc:spChg chg="add del mod">
          <ac:chgData name="Winnie Kwong" userId="1ecd8572b9643d87" providerId="LiveId" clId="{091F14E5-70DD-4D86-B033-5DB512E7C4A2}" dt="2023-06-10T05:51:33.909" v="318" actId="478"/>
          <ac:spMkLst>
            <pc:docMk/>
            <pc:sldMk cId="1909976352" sldId="301"/>
            <ac:spMk id="24" creationId="{C8706809-380C-A3D7-4717-9F5FB70AF514}"/>
          </ac:spMkLst>
        </pc:spChg>
        <pc:spChg chg="add del mod ord">
          <ac:chgData name="Winnie Kwong" userId="1ecd8572b9643d87" providerId="LiveId" clId="{091F14E5-70DD-4D86-B033-5DB512E7C4A2}" dt="2023-06-10T05:52:20.667" v="331" actId="700"/>
          <ac:spMkLst>
            <pc:docMk/>
            <pc:sldMk cId="1909976352" sldId="301"/>
            <ac:spMk id="26" creationId="{79449CC2-61D5-FEEA-9D14-59268B9288C7}"/>
          </ac:spMkLst>
        </pc:spChg>
        <pc:spChg chg="add del mod ord">
          <ac:chgData name="Winnie Kwong" userId="1ecd8572b9643d87" providerId="LiveId" clId="{091F14E5-70DD-4D86-B033-5DB512E7C4A2}" dt="2023-06-10T05:52:20.667" v="331" actId="700"/>
          <ac:spMkLst>
            <pc:docMk/>
            <pc:sldMk cId="1909976352" sldId="301"/>
            <ac:spMk id="27" creationId="{FFBD5F73-81F9-36B0-DD55-1D2E91F77C16}"/>
          </ac:spMkLst>
        </pc:spChg>
        <pc:spChg chg="add del mod">
          <ac:chgData name="Winnie Kwong" userId="1ecd8572b9643d87" providerId="LiveId" clId="{091F14E5-70DD-4D86-B033-5DB512E7C4A2}" dt="2023-06-10T05:55:02.693" v="375" actId="478"/>
          <ac:spMkLst>
            <pc:docMk/>
            <pc:sldMk cId="1909976352" sldId="301"/>
            <ac:spMk id="28" creationId="{D261D6F5-5F2B-F0D0-673C-97DBC5549B25}"/>
          </ac:spMkLst>
        </pc:spChg>
        <pc:spChg chg="add del mod">
          <ac:chgData name="Winnie Kwong" userId="1ecd8572b9643d87" providerId="LiveId" clId="{091F14E5-70DD-4D86-B033-5DB512E7C4A2}" dt="2023-06-10T05:55:01.806" v="374" actId="478"/>
          <ac:spMkLst>
            <pc:docMk/>
            <pc:sldMk cId="1909976352" sldId="301"/>
            <ac:spMk id="30" creationId="{43CD47CE-68D1-88D4-88C9-06E4F77E3749}"/>
          </ac:spMkLst>
        </pc:spChg>
        <pc:spChg chg="add del mod">
          <ac:chgData name="Winnie Kwong" userId="1ecd8572b9643d87" providerId="LiveId" clId="{091F14E5-70DD-4D86-B033-5DB512E7C4A2}" dt="2023-06-10T05:55:18.799" v="376" actId="478"/>
          <ac:spMkLst>
            <pc:docMk/>
            <pc:sldMk cId="1909976352" sldId="301"/>
            <ac:spMk id="31" creationId="{32568878-5646-740C-C59C-F00F6155BBE7}"/>
          </ac:spMkLst>
        </pc:spChg>
        <pc:spChg chg="add del mod">
          <ac:chgData name="Winnie Kwong" userId="1ecd8572b9643d87" providerId="LiveId" clId="{091F14E5-70DD-4D86-B033-5DB512E7C4A2}" dt="2023-06-14T04:51:05.809" v="10249" actId="478"/>
          <ac:spMkLst>
            <pc:docMk/>
            <pc:sldMk cId="1909976352" sldId="301"/>
            <ac:spMk id="32" creationId="{111B9958-F5D0-4CC3-785D-E8EFEC080A22}"/>
          </ac:spMkLst>
        </pc:spChg>
        <pc:spChg chg="add del mod">
          <ac:chgData name="Winnie Kwong" userId="1ecd8572b9643d87" providerId="LiveId" clId="{091F14E5-70DD-4D86-B033-5DB512E7C4A2}" dt="2023-06-10T05:53:54.496" v="348" actId="767"/>
          <ac:spMkLst>
            <pc:docMk/>
            <pc:sldMk cId="1909976352" sldId="301"/>
            <ac:spMk id="34" creationId="{1A4A93EE-0224-08EB-F415-CD16CDB22120}"/>
          </ac:spMkLst>
        </pc:spChg>
        <pc:spChg chg="add mod">
          <ac:chgData name="Winnie Kwong" userId="1ecd8572b9643d87" providerId="LiveId" clId="{091F14E5-70DD-4D86-B033-5DB512E7C4A2}" dt="2023-06-14T22:27:53.125" v="11184" actId="20577"/>
          <ac:spMkLst>
            <pc:docMk/>
            <pc:sldMk cId="1909976352" sldId="301"/>
            <ac:spMk id="35" creationId="{E4C0B7B2-653C-23A0-8786-374E5BE9BB92}"/>
          </ac:spMkLst>
        </pc:spChg>
        <pc:spChg chg="add del mod">
          <ac:chgData name="Winnie Kwong" userId="1ecd8572b9643d87" providerId="LiveId" clId="{091F14E5-70DD-4D86-B033-5DB512E7C4A2}" dt="2023-06-10T06:02:08.697" v="755" actId="478"/>
          <ac:spMkLst>
            <pc:docMk/>
            <pc:sldMk cId="1909976352" sldId="301"/>
            <ac:spMk id="36" creationId="{7949B35B-57A0-346E-BAC1-59CEE32109CD}"/>
          </ac:spMkLst>
        </pc:spChg>
        <pc:spChg chg="add del mod">
          <ac:chgData name="Winnie Kwong" userId="1ecd8572b9643d87" providerId="LiveId" clId="{091F14E5-70DD-4D86-B033-5DB512E7C4A2}" dt="2023-06-10T06:02:27.113" v="760" actId="478"/>
          <ac:spMkLst>
            <pc:docMk/>
            <pc:sldMk cId="1909976352" sldId="301"/>
            <ac:spMk id="38" creationId="{74E1D7FD-F91E-3189-C560-C61C3B174EBF}"/>
          </ac:spMkLst>
        </pc:spChg>
        <pc:spChg chg="add del mod">
          <ac:chgData name="Winnie Kwong" userId="1ecd8572b9643d87" providerId="LiveId" clId="{091F14E5-70DD-4D86-B033-5DB512E7C4A2}" dt="2023-06-10T06:02:39.153" v="763" actId="478"/>
          <ac:spMkLst>
            <pc:docMk/>
            <pc:sldMk cId="1909976352" sldId="301"/>
            <ac:spMk id="39" creationId="{F1E47AD9-99B1-95F9-7497-E7AE1FA15EFB}"/>
          </ac:spMkLst>
        </pc:spChg>
        <pc:spChg chg="add del mod">
          <ac:chgData name="Winnie Kwong" userId="1ecd8572b9643d87" providerId="LiveId" clId="{091F14E5-70DD-4D86-B033-5DB512E7C4A2}" dt="2023-06-10T06:02:11.360" v="757" actId="478"/>
          <ac:spMkLst>
            <pc:docMk/>
            <pc:sldMk cId="1909976352" sldId="301"/>
            <ac:spMk id="40" creationId="{9AA67E6F-9051-4D90-A137-98BBC7D9FDF4}"/>
          </ac:spMkLst>
        </pc:spChg>
        <pc:spChg chg="add mod">
          <ac:chgData name="Winnie Kwong" userId="1ecd8572b9643d87" providerId="LiveId" clId="{091F14E5-70DD-4D86-B033-5DB512E7C4A2}" dt="2023-06-14T22:28:29.829" v="11193" actId="20577"/>
          <ac:spMkLst>
            <pc:docMk/>
            <pc:sldMk cId="1909976352" sldId="301"/>
            <ac:spMk id="42" creationId="{E15E88A8-ABA4-A197-0329-E3564FA0E2F0}"/>
          </ac:spMkLst>
        </pc:spChg>
        <pc:spChg chg="add mod">
          <ac:chgData name="Winnie Kwong" userId="1ecd8572b9643d87" providerId="LiveId" clId="{091F14E5-70DD-4D86-B033-5DB512E7C4A2}" dt="2023-06-14T22:28:56.150" v="11198" actId="20577"/>
          <ac:spMkLst>
            <pc:docMk/>
            <pc:sldMk cId="1909976352" sldId="301"/>
            <ac:spMk id="43" creationId="{5028DA3E-F1CB-049C-958E-1F6467FF49F5}"/>
          </ac:spMkLst>
        </pc:spChg>
        <pc:spChg chg="add mod">
          <ac:chgData name="Winnie Kwong" userId="1ecd8572b9643d87" providerId="LiveId" clId="{091F14E5-70DD-4D86-B033-5DB512E7C4A2}" dt="2023-06-14T22:29:18.254" v="11208" actId="20577"/>
          <ac:spMkLst>
            <pc:docMk/>
            <pc:sldMk cId="1909976352" sldId="301"/>
            <ac:spMk id="44" creationId="{998AFEFC-85AC-EE9F-AE39-849E5CB0D4B9}"/>
          </ac:spMkLst>
        </pc:spChg>
        <pc:spChg chg="mod ord">
          <ac:chgData name="Winnie Kwong" userId="1ecd8572b9643d87" providerId="LiveId" clId="{091F14E5-70DD-4D86-B033-5DB512E7C4A2}" dt="2023-06-14T04:56:49.381" v="10304" actId="1076"/>
          <ac:spMkLst>
            <pc:docMk/>
            <pc:sldMk cId="1909976352" sldId="301"/>
            <ac:spMk id="46" creationId="{CD5E908A-501A-4558-A678-42BF2D8FCDC1}"/>
          </ac:spMkLst>
        </pc:spChg>
        <pc:spChg chg="mod ord">
          <ac:chgData name="Winnie Kwong" userId="1ecd8572b9643d87" providerId="LiveId" clId="{091F14E5-70DD-4D86-B033-5DB512E7C4A2}" dt="2023-06-14T04:55:03.972" v="10279" actId="1076"/>
          <ac:spMkLst>
            <pc:docMk/>
            <pc:sldMk cId="1909976352" sldId="301"/>
            <ac:spMk id="49" creationId="{BC6711E1-B796-4D1D-BAC8-770C06C53DB6}"/>
          </ac:spMkLst>
        </pc:spChg>
        <pc:spChg chg="add mod ord">
          <ac:chgData name="Winnie Kwong" userId="1ecd8572b9643d87" providerId="LiveId" clId="{091F14E5-70DD-4D86-B033-5DB512E7C4A2}" dt="2023-06-10T18:20:18.616" v="2062"/>
          <ac:spMkLst>
            <pc:docMk/>
            <pc:sldMk cId="1909976352" sldId="301"/>
            <ac:spMk id="50" creationId="{584E00CC-0BE9-4582-B15B-D2F934C326AE}"/>
          </ac:spMkLst>
        </pc:spChg>
        <pc:spChg chg="mod ord">
          <ac:chgData name="Winnie Kwong" userId="1ecd8572b9643d87" providerId="LiveId" clId="{091F14E5-70DD-4D86-B033-5DB512E7C4A2}" dt="2023-06-14T04:57:11.983" v="10306" actId="1076"/>
          <ac:spMkLst>
            <pc:docMk/>
            <pc:sldMk cId="1909976352" sldId="301"/>
            <ac:spMk id="54" creationId="{E99206D5-9697-4725-A5A8-879EE5CCE83E}"/>
          </ac:spMkLst>
        </pc:spChg>
        <pc:spChg chg="del">
          <ac:chgData name="Winnie Kwong" userId="1ecd8572b9643d87" providerId="LiveId" clId="{091F14E5-70DD-4D86-B033-5DB512E7C4A2}" dt="2023-06-10T05:51:32.199" v="317" actId="478"/>
          <ac:spMkLst>
            <pc:docMk/>
            <pc:sldMk cId="1909976352" sldId="301"/>
            <ac:spMk id="55" creationId="{4049A65B-9215-4059-9E97-7DF18F57D088}"/>
          </ac:spMkLst>
        </pc:spChg>
        <pc:spChg chg="mod ord">
          <ac:chgData name="Winnie Kwong" userId="1ecd8572b9643d87" providerId="LiveId" clId="{091F14E5-70DD-4D86-B033-5DB512E7C4A2}" dt="2023-06-14T04:57:54.873" v="10307" actId="1076"/>
          <ac:spMkLst>
            <pc:docMk/>
            <pc:sldMk cId="1909976352" sldId="301"/>
            <ac:spMk id="56" creationId="{FC0A64F4-87E9-46A8-BCC4-6F1DFE8A3E6D}"/>
          </ac:spMkLst>
        </pc:spChg>
        <pc:spChg chg="del">
          <ac:chgData name="Winnie Kwong" userId="1ecd8572b9643d87" providerId="LiveId" clId="{091F14E5-70DD-4D86-B033-5DB512E7C4A2}" dt="2023-06-10T05:51:29.150" v="315" actId="478"/>
          <ac:spMkLst>
            <pc:docMk/>
            <pc:sldMk cId="1909976352" sldId="301"/>
            <ac:spMk id="57" creationId="{84A7E98E-D781-441A-BA74-EF1BED01B588}"/>
          </ac:spMkLst>
        </pc:spChg>
        <pc:spChg chg="mod ord">
          <ac:chgData name="Winnie Kwong" userId="1ecd8572b9643d87" providerId="LiveId" clId="{091F14E5-70DD-4D86-B033-5DB512E7C4A2}" dt="2023-06-14T04:55:23.211" v="10282" actId="403"/>
          <ac:spMkLst>
            <pc:docMk/>
            <pc:sldMk cId="1909976352" sldId="301"/>
            <ac:spMk id="58" creationId="{51E437D6-831B-4C6D-8A0F-B4D300E2C6B8}"/>
          </ac:spMkLst>
        </pc:spChg>
        <pc:spChg chg="del">
          <ac:chgData name="Winnie Kwong" userId="1ecd8572b9643d87" providerId="LiveId" clId="{091F14E5-70DD-4D86-B033-5DB512E7C4A2}" dt="2023-06-10T05:51:26.654" v="313" actId="478"/>
          <ac:spMkLst>
            <pc:docMk/>
            <pc:sldMk cId="1909976352" sldId="301"/>
            <ac:spMk id="59" creationId="{04476A89-3D0A-4A48-96B0-5C6961284982}"/>
          </ac:spMkLst>
        </pc:spChg>
        <pc:spChg chg="mod ord">
          <ac:chgData name="Winnie Kwong" userId="1ecd8572b9643d87" providerId="LiveId" clId="{091F14E5-70DD-4D86-B033-5DB512E7C4A2}" dt="2023-06-14T04:55:26.712" v="10283" actId="403"/>
          <ac:spMkLst>
            <pc:docMk/>
            <pc:sldMk cId="1909976352" sldId="301"/>
            <ac:spMk id="60" creationId="{19060954-5CBF-46C3-AF76-911B1F83EA76}"/>
          </ac:spMkLst>
        </pc:spChg>
        <pc:spChg chg="del">
          <ac:chgData name="Winnie Kwong" userId="1ecd8572b9643d87" providerId="LiveId" clId="{091F14E5-70DD-4D86-B033-5DB512E7C4A2}" dt="2023-06-10T05:51:23.213" v="311" actId="478"/>
          <ac:spMkLst>
            <pc:docMk/>
            <pc:sldMk cId="1909976352" sldId="301"/>
            <ac:spMk id="61" creationId="{9B1C6412-A141-40D2-9A6B-C1069B0F6B8F}"/>
          </ac:spMkLst>
        </pc:spChg>
        <pc:spChg chg="del mod">
          <ac:chgData name="Winnie Kwong" userId="1ecd8572b9643d87" providerId="LiveId" clId="{091F14E5-70DD-4D86-B033-5DB512E7C4A2}" dt="2023-06-10T05:51:20.070" v="309" actId="478"/>
          <ac:spMkLst>
            <pc:docMk/>
            <pc:sldMk cId="1909976352" sldId="301"/>
            <ac:spMk id="62" creationId="{28873B3C-0DB0-4560-9D3C-9D1DD271841E}"/>
          </ac:spMkLst>
        </pc:spChg>
        <pc:spChg chg="del">
          <ac:chgData name="Winnie Kwong" userId="1ecd8572b9643d87" providerId="LiveId" clId="{091F14E5-70DD-4D86-B033-5DB512E7C4A2}" dt="2023-06-10T05:51:16.847" v="307" actId="478"/>
          <ac:spMkLst>
            <pc:docMk/>
            <pc:sldMk cId="1909976352" sldId="301"/>
            <ac:spMk id="63" creationId="{5689D895-3876-4B11-907D-B46AA9520108}"/>
          </ac:spMkLst>
        </pc:spChg>
        <pc:picChg chg="del mod">
          <ac:chgData name="Winnie Kwong" userId="1ecd8572b9643d87" providerId="LiveId" clId="{091F14E5-70DD-4D86-B033-5DB512E7C4A2}" dt="2023-06-10T05:50:16.596" v="279" actId="478"/>
          <ac:picMkLst>
            <pc:docMk/>
            <pc:sldMk cId="1909976352" sldId="301"/>
            <ac:picMk id="25" creationId="{F1B398D1-2C82-4CDD-9305-CD315832B8F2}"/>
          </ac:picMkLst>
        </pc:picChg>
        <pc:picChg chg="del">
          <ac:chgData name="Winnie Kwong" userId="1ecd8572b9643d87" providerId="LiveId" clId="{091F14E5-70DD-4D86-B033-5DB512E7C4A2}" dt="2023-06-10T05:50:16.204" v="278" actId="478"/>
          <ac:picMkLst>
            <pc:docMk/>
            <pc:sldMk cId="1909976352" sldId="301"/>
            <ac:picMk id="29" creationId="{2623E100-E20A-4D63-877A-8F63331E1677}"/>
          </ac:picMkLst>
        </pc:picChg>
        <pc:picChg chg="del">
          <ac:chgData name="Winnie Kwong" userId="1ecd8572b9643d87" providerId="LiveId" clId="{091F14E5-70DD-4D86-B033-5DB512E7C4A2}" dt="2023-06-10T05:50:15.725" v="277" actId="478"/>
          <ac:picMkLst>
            <pc:docMk/>
            <pc:sldMk cId="1909976352" sldId="301"/>
            <ac:picMk id="33" creationId="{D8DDBC01-61F9-424B-BE7C-5E90A2899EF4}"/>
          </ac:picMkLst>
        </pc:picChg>
        <pc:picChg chg="del">
          <ac:chgData name="Winnie Kwong" userId="1ecd8572b9643d87" providerId="LiveId" clId="{091F14E5-70DD-4D86-B033-5DB512E7C4A2}" dt="2023-06-10T05:50:15.245" v="276" actId="478"/>
          <ac:picMkLst>
            <pc:docMk/>
            <pc:sldMk cId="1909976352" sldId="301"/>
            <ac:picMk id="37" creationId="{8A6FA0E8-E6CC-42B0-9698-D8AAF2555869}"/>
          </ac:picMkLst>
        </pc:picChg>
        <pc:picChg chg="del">
          <ac:chgData name="Winnie Kwong" userId="1ecd8572b9643d87" providerId="LiveId" clId="{091F14E5-70DD-4D86-B033-5DB512E7C4A2}" dt="2023-06-10T05:50:14.776" v="275" actId="478"/>
          <ac:picMkLst>
            <pc:docMk/>
            <pc:sldMk cId="1909976352" sldId="301"/>
            <ac:picMk id="41" creationId="{ADA6917C-333B-412F-9E10-F89646EADCC3}"/>
          </ac:picMkLst>
        </pc:picChg>
      </pc:sldChg>
      <pc:sldChg chg="new del">
        <pc:chgData name="Winnie Kwong" userId="1ecd8572b9643d87" providerId="LiveId" clId="{091F14E5-70DD-4D86-B033-5DB512E7C4A2}" dt="2023-06-10T06:11:02.055" v="1361" actId="47"/>
        <pc:sldMkLst>
          <pc:docMk/>
          <pc:sldMk cId="301653297" sldId="302"/>
        </pc:sldMkLst>
      </pc:sldChg>
      <pc:sldChg chg="new del">
        <pc:chgData name="Winnie Kwong" userId="1ecd8572b9643d87" providerId="LiveId" clId="{091F14E5-70DD-4D86-B033-5DB512E7C4A2}" dt="2023-06-10T06:11:31.450" v="1364" actId="47"/>
        <pc:sldMkLst>
          <pc:docMk/>
          <pc:sldMk cId="1717812005" sldId="302"/>
        </pc:sldMkLst>
      </pc:sldChg>
      <pc:sldChg chg="addSp delSp modSp new mod ord">
        <pc:chgData name="Winnie Kwong" userId="1ecd8572b9643d87" providerId="LiveId" clId="{091F14E5-70DD-4D86-B033-5DB512E7C4A2}" dt="2023-06-14T22:37:42.434" v="11319" actId="20577"/>
        <pc:sldMkLst>
          <pc:docMk/>
          <pc:sldMk cId="1869972653" sldId="302"/>
        </pc:sldMkLst>
        <pc:spChg chg="mod">
          <ac:chgData name="Winnie Kwong" userId="1ecd8572b9643d87" providerId="LiveId" clId="{091F14E5-70DD-4D86-B033-5DB512E7C4A2}" dt="2023-06-10T19:13:11.110" v="2559" actId="20577"/>
          <ac:spMkLst>
            <pc:docMk/>
            <pc:sldMk cId="1869972653" sldId="302"/>
            <ac:spMk id="2" creationId="{F856F2FF-F020-BEDE-25E5-1FC4D1FB80BF}"/>
          </ac:spMkLst>
        </pc:spChg>
        <pc:spChg chg="add del mod">
          <ac:chgData name="Winnie Kwong" userId="1ecd8572b9643d87" providerId="LiveId" clId="{091F14E5-70DD-4D86-B033-5DB512E7C4A2}" dt="2023-06-13T19:51:31.803" v="7388" actId="767"/>
          <ac:spMkLst>
            <pc:docMk/>
            <pc:sldMk cId="1869972653" sldId="302"/>
            <ac:spMk id="3" creationId="{1833E1F1-6557-CB4E-FC03-32D76921ED5C}"/>
          </ac:spMkLst>
        </pc:spChg>
        <pc:spChg chg="del">
          <ac:chgData name="Winnie Kwong" userId="1ecd8572b9643d87" providerId="LiveId" clId="{091F14E5-70DD-4D86-B033-5DB512E7C4A2}" dt="2023-06-10T18:14:09.348" v="2009"/>
          <ac:spMkLst>
            <pc:docMk/>
            <pc:sldMk cId="1869972653" sldId="302"/>
            <ac:spMk id="3" creationId="{5640B27C-F0E9-5C7B-4512-59B22BA08644}"/>
          </ac:spMkLst>
        </pc:spChg>
        <pc:spChg chg="mod">
          <ac:chgData name="Winnie Kwong" userId="1ecd8572b9643d87" providerId="LiveId" clId="{091F14E5-70DD-4D86-B033-5DB512E7C4A2}" dt="2023-06-14T22:37:42.434" v="11319" actId="20577"/>
          <ac:spMkLst>
            <pc:docMk/>
            <pc:sldMk cId="1869972653" sldId="302"/>
            <ac:spMk id="4" creationId="{D7CD4497-D06F-7371-467C-C5C352BCD9B1}"/>
          </ac:spMkLst>
        </pc:spChg>
        <pc:spChg chg="add del mod">
          <ac:chgData name="Winnie Kwong" userId="1ecd8572b9643d87" providerId="LiveId" clId="{091F14E5-70DD-4D86-B033-5DB512E7C4A2}" dt="2023-06-13T19:51:30.706" v="7386" actId="767"/>
          <ac:spMkLst>
            <pc:docMk/>
            <pc:sldMk cId="1869972653" sldId="302"/>
            <ac:spMk id="5" creationId="{C325BB4E-6F53-36BF-9406-0F563E8D3457}"/>
          </ac:spMkLst>
        </pc:spChg>
        <pc:spChg chg="add del mod">
          <ac:chgData name="Winnie Kwong" userId="1ecd8572b9643d87" providerId="LiveId" clId="{091F14E5-70DD-4D86-B033-5DB512E7C4A2}" dt="2023-06-10T18:20:21.797" v="2064" actId="478"/>
          <ac:spMkLst>
            <pc:docMk/>
            <pc:sldMk cId="1869972653" sldId="302"/>
            <ac:spMk id="8" creationId="{3004EB2C-BCB3-7B3A-9A10-BA4FB3981433}"/>
          </ac:spMkLst>
        </pc:spChg>
        <pc:spChg chg="del">
          <ac:chgData name="Winnie Kwong" userId="1ecd8572b9643d87" providerId="LiveId" clId="{091F14E5-70DD-4D86-B033-5DB512E7C4A2}" dt="2023-06-10T18:20:18.616" v="2062"/>
          <ac:spMkLst>
            <pc:docMk/>
            <pc:sldMk cId="1869972653" sldId="302"/>
            <ac:spMk id="9" creationId="{F245B4BD-75BB-E92C-4644-A1A6F31145CD}"/>
          </ac:spMkLst>
        </pc:spChg>
        <pc:spChg chg="del">
          <ac:chgData name="Winnie Kwong" userId="1ecd8572b9643d87" providerId="LiveId" clId="{091F14E5-70DD-4D86-B033-5DB512E7C4A2}" dt="2023-06-10T18:20:18.616" v="2062"/>
          <ac:spMkLst>
            <pc:docMk/>
            <pc:sldMk cId="1869972653" sldId="302"/>
            <ac:spMk id="10" creationId="{CFAD6D0C-99A1-171F-CA6F-48E06A048018}"/>
          </ac:spMkLst>
        </pc:spChg>
        <pc:spChg chg="mod">
          <ac:chgData name="Winnie Kwong" userId="1ecd8572b9643d87" providerId="LiveId" clId="{091F14E5-70DD-4D86-B033-5DB512E7C4A2}" dt="2023-06-13T19:51:27.370" v="7377" actId="1076"/>
          <ac:spMkLst>
            <pc:docMk/>
            <pc:sldMk cId="1869972653" sldId="302"/>
            <ac:spMk id="11" creationId="{2413AAA6-C6D4-B283-ACA4-18C0D75BB14D}"/>
          </ac:spMkLst>
        </pc:spChg>
        <pc:picChg chg="add mod">
          <ac:chgData name="Winnie Kwong" userId="1ecd8572b9643d87" providerId="LiveId" clId="{091F14E5-70DD-4D86-B033-5DB512E7C4A2}" dt="2023-06-10T18:14:11.123" v="2011" actId="962"/>
          <ac:picMkLst>
            <pc:docMk/>
            <pc:sldMk cId="1869972653" sldId="302"/>
            <ac:picMk id="6" creationId="{97872AD0-4AE0-CD23-B0C8-C7237E5D115B}"/>
          </ac:picMkLst>
        </pc:picChg>
      </pc:sldChg>
      <pc:sldChg chg="modSp new mod">
        <pc:chgData name="Winnie Kwong" userId="1ecd8572b9643d87" providerId="LiveId" clId="{091F14E5-70DD-4D86-B033-5DB512E7C4A2}" dt="2023-06-14T22:30:57.862" v="11268" actId="20577"/>
        <pc:sldMkLst>
          <pc:docMk/>
          <pc:sldMk cId="1080039774" sldId="303"/>
        </pc:sldMkLst>
        <pc:spChg chg="mod">
          <ac:chgData name="Winnie Kwong" userId="1ecd8572b9643d87" providerId="LiveId" clId="{091F14E5-70DD-4D86-B033-5DB512E7C4A2}" dt="2023-06-10T19:05:27.527" v="2528"/>
          <ac:spMkLst>
            <pc:docMk/>
            <pc:sldMk cId="1080039774" sldId="303"/>
            <ac:spMk id="2" creationId="{FDF0B9E9-6E8D-D62D-0AB9-FE9B14313054}"/>
          </ac:spMkLst>
        </pc:spChg>
        <pc:spChg chg="mod">
          <ac:chgData name="Winnie Kwong" userId="1ecd8572b9643d87" providerId="LiveId" clId="{091F14E5-70DD-4D86-B033-5DB512E7C4A2}" dt="2023-06-12T20:49:27.694" v="3748" actId="27636"/>
          <ac:spMkLst>
            <pc:docMk/>
            <pc:sldMk cId="1080039774" sldId="303"/>
            <ac:spMk id="3" creationId="{DE463149-E0DE-2490-86AB-FC90FBC884E1}"/>
          </ac:spMkLst>
        </pc:spChg>
        <pc:spChg chg="mod">
          <ac:chgData name="Winnie Kwong" userId="1ecd8572b9643d87" providerId="LiveId" clId="{091F14E5-70DD-4D86-B033-5DB512E7C4A2}" dt="2023-06-14T22:30:00.079" v="11222" actId="20577"/>
          <ac:spMkLst>
            <pc:docMk/>
            <pc:sldMk cId="1080039774" sldId="303"/>
            <ac:spMk id="4" creationId="{640D435D-AC66-D12A-5E24-95C763353F7F}"/>
          </ac:spMkLst>
        </pc:spChg>
        <pc:spChg chg="mod">
          <ac:chgData name="Winnie Kwong" userId="1ecd8572b9643d87" providerId="LiveId" clId="{091F14E5-70DD-4D86-B033-5DB512E7C4A2}" dt="2023-06-12T21:34:01.621" v="4145" actId="20577"/>
          <ac:spMkLst>
            <pc:docMk/>
            <pc:sldMk cId="1080039774" sldId="303"/>
            <ac:spMk id="5" creationId="{2570E0DC-00F5-619F-8D45-F86CE6C75BB1}"/>
          </ac:spMkLst>
        </pc:spChg>
        <pc:spChg chg="mod">
          <ac:chgData name="Winnie Kwong" userId="1ecd8572b9643d87" providerId="LiveId" clId="{091F14E5-70DD-4D86-B033-5DB512E7C4A2}" dt="2023-06-14T22:30:34.014" v="11254" actId="20577"/>
          <ac:spMkLst>
            <pc:docMk/>
            <pc:sldMk cId="1080039774" sldId="303"/>
            <ac:spMk id="6" creationId="{B144F3E1-705D-54D7-E1AB-E9EC4EFFAC96}"/>
          </ac:spMkLst>
        </pc:spChg>
        <pc:spChg chg="mod">
          <ac:chgData name="Winnie Kwong" userId="1ecd8572b9643d87" providerId="LiveId" clId="{091F14E5-70DD-4D86-B033-5DB512E7C4A2}" dt="2023-06-12T21:34:05.629" v="4154" actId="20577"/>
          <ac:spMkLst>
            <pc:docMk/>
            <pc:sldMk cId="1080039774" sldId="303"/>
            <ac:spMk id="7" creationId="{6461304E-89CB-AE3E-2EE7-094B4040AF4D}"/>
          </ac:spMkLst>
        </pc:spChg>
        <pc:spChg chg="mod">
          <ac:chgData name="Winnie Kwong" userId="1ecd8572b9643d87" providerId="LiveId" clId="{091F14E5-70DD-4D86-B033-5DB512E7C4A2}" dt="2023-06-14T22:30:57.862" v="11268" actId="20577"/>
          <ac:spMkLst>
            <pc:docMk/>
            <pc:sldMk cId="1080039774" sldId="303"/>
            <ac:spMk id="8" creationId="{78F8E6C8-202A-500B-A386-1D15EDDF4BEA}"/>
          </ac:spMkLst>
        </pc:spChg>
        <pc:spChg chg="mod">
          <ac:chgData name="Winnie Kwong" userId="1ecd8572b9643d87" providerId="LiveId" clId="{091F14E5-70DD-4D86-B033-5DB512E7C4A2}" dt="2023-06-10T19:04:46.875" v="2520" actId="20577"/>
          <ac:spMkLst>
            <pc:docMk/>
            <pc:sldMk cId="1080039774" sldId="303"/>
            <ac:spMk id="10" creationId="{BF49D4A1-0979-179A-E635-FE680DEA5235}"/>
          </ac:spMkLst>
        </pc:spChg>
      </pc:sldChg>
      <pc:sldChg chg="modSp new del mod">
        <pc:chgData name="Winnie Kwong" userId="1ecd8572b9643d87" providerId="LiveId" clId="{091F14E5-70DD-4D86-B033-5DB512E7C4A2}" dt="2023-06-10T06:17:40.880" v="1513" actId="47"/>
        <pc:sldMkLst>
          <pc:docMk/>
          <pc:sldMk cId="3099151396" sldId="303"/>
        </pc:sldMkLst>
        <pc:spChg chg="mod">
          <ac:chgData name="Winnie Kwong" userId="1ecd8572b9643d87" providerId="LiveId" clId="{091F14E5-70DD-4D86-B033-5DB512E7C4A2}" dt="2023-06-10T06:17:27.774" v="1510" actId="20577"/>
          <ac:spMkLst>
            <pc:docMk/>
            <pc:sldMk cId="3099151396" sldId="303"/>
            <ac:spMk id="2" creationId="{5F296602-478C-199D-7A46-A9999603C2B7}"/>
          </ac:spMkLst>
        </pc:spChg>
      </pc:sldChg>
      <pc:sldChg chg="modSp add mod">
        <pc:chgData name="Winnie Kwong" userId="1ecd8572b9643d87" providerId="LiveId" clId="{091F14E5-70DD-4D86-B033-5DB512E7C4A2}" dt="2023-06-16T05:03:14.761" v="12126"/>
        <pc:sldMkLst>
          <pc:docMk/>
          <pc:sldMk cId="1695840422" sldId="304"/>
        </pc:sldMkLst>
        <pc:spChg chg="mod">
          <ac:chgData name="Winnie Kwong" userId="1ecd8572b9643d87" providerId="LiveId" clId="{091F14E5-70DD-4D86-B033-5DB512E7C4A2}" dt="2023-06-10T19:05:40.291" v="2540" actId="20577"/>
          <ac:spMkLst>
            <pc:docMk/>
            <pc:sldMk cId="1695840422" sldId="304"/>
            <ac:spMk id="2" creationId="{FDF0B9E9-6E8D-D62D-0AB9-FE9B14313054}"/>
          </ac:spMkLst>
        </pc:spChg>
        <pc:spChg chg="mod">
          <ac:chgData name="Winnie Kwong" userId="1ecd8572b9643d87" providerId="LiveId" clId="{091F14E5-70DD-4D86-B033-5DB512E7C4A2}" dt="2023-06-12T21:33:01.093" v="4093" actId="20577"/>
          <ac:spMkLst>
            <pc:docMk/>
            <pc:sldMk cId="1695840422" sldId="304"/>
            <ac:spMk id="3" creationId="{DE463149-E0DE-2490-86AB-FC90FBC884E1}"/>
          </ac:spMkLst>
        </pc:spChg>
        <pc:spChg chg="mod">
          <ac:chgData name="Winnie Kwong" userId="1ecd8572b9643d87" providerId="LiveId" clId="{091F14E5-70DD-4D86-B033-5DB512E7C4A2}" dt="2023-06-16T04:53:54.130" v="11694" actId="20577"/>
          <ac:spMkLst>
            <pc:docMk/>
            <pc:sldMk cId="1695840422" sldId="304"/>
            <ac:spMk id="4" creationId="{640D435D-AC66-D12A-5E24-95C763353F7F}"/>
          </ac:spMkLst>
        </pc:spChg>
        <pc:spChg chg="mod">
          <ac:chgData name="Winnie Kwong" userId="1ecd8572b9643d87" providerId="LiveId" clId="{091F14E5-70DD-4D86-B033-5DB512E7C4A2}" dt="2023-06-12T21:33:11.733" v="4107" actId="20577"/>
          <ac:spMkLst>
            <pc:docMk/>
            <pc:sldMk cId="1695840422" sldId="304"/>
            <ac:spMk id="5" creationId="{2570E0DC-00F5-619F-8D45-F86CE6C75BB1}"/>
          </ac:spMkLst>
        </pc:spChg>
        <pc:spChg chg="mod">
          <ac:chgData name="Winnie Kwong" userId="1ecd8572b9643d87" providerId="LiveId" clId="{091F14E5-70DD-4D86-B033-5DB512E7C4A2}" dt="2023-06-14T22:31:32.990" v="11274" actId="20577"/>
          <ac:spMkLst>
            <pc:docMk/>
            <pc:sldMk cId="1695840422" sldId="304"/>
            <ac:spMk id="6" creationId="{B144F3E1-705D-54D7-E1AB-E9EC4EFFAC96}"/>
          </ac:spMkLst>
        </pc:spChg>
        <pc:spChg chg="mod">
          <ac:chgData name="Winnie Kwong" userId="1ecd8572b9643d87" providerId="LiveId" clId="{091F14E5-70DD-4D86-B033-5DB512E7C4A2}" dt="2023-06-10T19:05:09.543" v="2527" actId="27636"/>
          <ac:spMkLst>
            <pc:docMk/>
            <pc:sldMk cId="1695840422" sldId="304"/>
            <ac:spMk id="7" creationId="{6461304E-89CB-AE3E-2EE7-094B4040AF4D}"/>
          </ac:spMkLst>
        </pc:spChg>
        <pc:spChg chg="mod">
          <ac:chgData name="Winnie Kwong" userId="1ecd8572b9643d87" providerId="LiveId" clId="{091F14E5-70DD-4D86-B033-5DB512E7C4A2}" dt="2023-06-16T05:03:14.761" v="12126"/>
          <ac:spMkLst>
            <pc:docMk/>
            <pc:sldMk cId="1695840422" sldId="304"/>
            <ac:spMk id="8" creationId="{78F8E6C8-202A-500B-A386-1D15EDDF4BEA}"/>
          </ac:spMkLst>
        </pc:spChg>
      </pc:sldChg>
      <pc:sldChg chg="modSp new mod">
        <pc:chgData name="Winnie Kwong" userId="1ecd8572b9643d87" providerId="LiveId" clId="{091F14E5-70DD-4D86-B033-5DB512E7C4A2}" dt="2023-06-14T22:39:19.978" v="11338" actId="20577"/>
        <pc:sldMkLst>
          <pc:docMk/>
          <pc:sldMk cId="71533558" sldId="305"/>
        </pc:sldMkLst>
        <pc:spChg chg="mod">
          <ac:chgData name="Winnie Kwong" userId="1ecd8572b9643d87" providerId="LiveId" clId="{091F14E5-70DD-4D86-B033-5DB512E7C4A2}" dt="2023-06-14T22:22:27.426" v="11082" actId="20577"/>
          <ac:spMkLst>
            <pc:docMk/>
            <pc:sldMk cId="71533558" sldId="305"/>
            <ac:spMk id="2" creationId="{E99AB6D8-8049-3FBA-DCE5-A1296436C8F7}"/>
          </ac:spMkLst>
        </pc:spChg>
        <pc:spChg chg="mod">
          <ac:chgData name="Winnie Kwong" userId="1ecd8572b9643d87" providerId="LiveId" clId="{091F14E5-70DD-4D86-B033-5DB512E7C4A2}" dt="2023-06-14T22:38:42.570" v="11330" actId="20577"/>
          <ac:spMkLst>
            <pc:docMk/>
            <pc:sldMk cId="71533558" sldId="305"/>
            <ac:spMk id="3" creationId="{438523D3-30E8-D641-2739-DB7E716F2AAF}"/>
          </ac:spMkLst>
        </pc:spChg>
        <pc:spChg chg="mod">
          <ac:chgData name="Winnie Kwong" userId="1ecd8572b9643d87" providerId="LiveId" clId="{091F14E5-70DD-4D86-B033-5DB512E7C4A2}" dt="2023-06-14T22:39:19.978" v="11338" actId="20577"/>
          <ac:spMkLst>
            <pc:docMk/>
            <pc:sldMk cId="71533558" sldId="305"/>
            <ac:spMk id="4" creationId="{38F4C327-3CC8-0689-196B-6F17C68683AC}"/>
          </ac:spMkLst>
        </pc:spChg>
      </pc:sldChg>
      <pc:sldChg chg="addSp delSp modSp new mod modClrScheme chgLayout">
        <pc:chgData name="Winnie Kwong" userId="1ecd8572b9643d87" providerId="LiveId" clId="{091F14E5-70DD-4D86-B033-5DB512E7C4A2}" dt="2023-06-14T22:33:56.044" v="11317"/>
        <pc:sldMkLst>
          <pc:docMk/>
          <pc:sldMk cId="891242907" sldId="306"/>
        </pc:sldMkLst>
        <pc:spChg chg="del mod ord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2" creationId="{6C8DDBC3-ECC5-22B6-9F98-BE673CCE6FB7}"/>
          </ac:spMkLst>
        </pc:spChg>
        <pc:spChg chg="del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3" creationId="{D02F6474-7A8E-9AA4-19C2-C74778124909}"/>
          </ac:spMkLst>
        </pc:spChg>
        <pc:spChg chg="del mod ord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4" creationId="{6D7CD65E-8AF4-A94C-ED95-86E4E3E90207}"/>
          </ac:spMkLst>
        </pc:spChg>
        <pc:spChg chg="del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5" creationId="{EE3CE63F-6C94-86C4-1E63-D0709D3DBB9E}"/>
          </ac:spMkLst>
        </pc:spChg>
        <pc:spChg chg="del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6" creationId="{3E3CAEE0-F1AA-9653-07AB-A5C1E7E889DB}"/>
          </ac:spMkLst>
        </pc:spChg>
        <pc:spChg chg="del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7" creationId="{4C9841D0-DEAB-BE19-BD24-21FE81292118}"/>
          </ac:spMkLst>
        </pc:spChg>
        <pc:spChg chg="del">
          <ac:chgData name="Winnie Kwong" userId="1ecd8572b9643d87" providerId="LiveId" clId="{091F14E5-70DD-4D86-B033-5DB512E7C4A2}" dt="2023-06-12T23:18:26.975" v="5460" actId="700"/>
          <ac:spMkLst>
            <pc:docMk/>
            <pc:sldMk cId="891242907" sldId="306"/>
            <ac:spMk id="8" creationId="{A81B1EF1-F262-E7B2-86CA-B7BC73028D6E}"/>
          </ac:spMkLst>
        </pc:spChg>
        <pc:spChg chg="add mod ord">
          <ac:chgData name="Winnie Kwong" userId="1ecd8572b9643d87" providerId="LiveId" clId="{091F14E5-70DD-4D86-B033-5DB512E7C4A2}" dt="2023-06-13T00:05:03.680" v="7163" actId="20577"/>
          <ac:spMkLst>
            <pc:docMk/>
            <pc:sldMk cId="891242907" sldId="306"/>
            <ac:spMk id="9" creationId="{55973908-9AB0-76CD-5F81-26C941CBCCEE}"/>
          </ac:spMkLst>
        </pc:spChg>
        <pc:spChg chg="add del mod ord">
          <ac:chgData name="Winnie Kwong" userId="1ecd8572b9643d87" providerId="LiveId" clId="{091F14E5-70DD-4D86-B033-5DB512E7C4A2}" dt="2023-06-12T23:21:05.850" v="5601" actId="478"/>
          <ac:spMkLst>
            <pc:docMk/>
            <pc:sldMk cId="891242907" sldId="306"/>
            <ac:spMk id="10" creationId="{70E8898B-4A2F-E54A-B04F-EED850D5CE4F}"/>
          </ac:spMkLst>
        </pc:spChg>
        <pc:spChg chg="add mod">
          <ac:chgData name="Winnie Kwong" userId="1ecd8572b9643d87" providerId="LiveId" clId="{091F14E5-70DD-4D86-B033-5DB512E7C4A2}" dt="2023-06-13T00:06:19.120" v="7179" actId="14100"/>
          <ac:spMkLst>
            <pc:docMk/>
            <pc:sldMk cId="891242907" sldId="306"/>
            <ac:spMk id="11" creationId="{F87EC18F-55A3-4472-DD9B-4C735CB45B7E}"/>
          </ac:spMkLst>
        </pc:spChg>
        <pc:spChg chg="add mod">
          <ac:chgData name="Winnie Kwong" userId="1ecd8572b9643d87" providerId="LiveId" clId="{091F14E5-70DD-4D86-B033-5DB512E7C4A2}" dt="2023-06-13T00:06:34.020" v="7182" actId="14100"/>
          <ac:spMkLst>
            <pc:docMk/>
            <pc:sldMk cId="891242907" sldId="306"/>
            <ac:spMk id="12" creationId="{DA64A6AE-BFBA-812D-77A9-499CFD660B0E}"/>
          </ac:spMkLst>
        </pc:spChg>
        <pc:spChg chg="add mod">
          <ac:chgData name="Winnie Kwong" userId="1ecd8572b9643d87" providerId="LiveId" clId="{091F14E5-70DD-4D86-B033-5DB512E7C4A2}" dt="2023-06-13T00:06:37.170" v="7183" actId="14100"/>
          <ac:spMkLst>
            <pc:docMk/>
            <pc:sldMk cId="891242907" sldId="306"/>
            <ac:spMk id="13" creationId="{E51652F6-6515-433E-1139-4A3D73E99384}"/>
          </ac:spMkLst>
        </pc:spChg>
        <pc:spChg chg="add mod">
          <ac:chgData name="Winnie Kwong" userId="1ecd8572b9643d87" providerId="LiveId" clId="{091F14E5-70DD-4D86-B033-5DB512E7C4A2}" dt="2023-06-13T00:06:31.398" v="7181" actId="14100"/>
          <ac:spMkLst>
            <pc:docMk/>
            <pc:sldMk cId="891242907" sldId="306"/>
            <ac:spMk id="14" creationId="{1252DD8C-A06D-4059-998C-E8CC11129A1D}"/>
          </ac:spMkLst>
        </pc:spChg>
        <pc:spChg chg="add del mod">
          <ac:chgData name="Winnie Kwong" userId="1ecd8572b9643d87" providerId="LiveId" clId="{091F14E5-70DD-4D86-B033-5DB512E7C4A2}" dt="2023-06-14T22:18:06.187" v="11061" actId="478"/>
          <ac:spMkLst>
            <pc:docMk/>
            <pc:sldMk cId="891242907" sldId="306"/>
            <ac:spMk id="15" creationId="{6F544859-EC90-45AC-769F-998A27BACD2D}"/>
          </ac:spMkLst>
        </pc:spChg>
        <pc:spChg chg="add mod">
          <ac:chgData name="Winnie Kwong" userId="1ecd8572b9643d87" providerId="LiveId" clId="{091F14E5-70DD-4D86-B033-5DB512E7C4A2}" dt="2023-06-14T22:31:56.791" v="11283" actId="20577"/>
          <ac:spMkLst>
            <pc:docMk/>
            <pc:sldMk cId="891242907" sldId="306"/>
            <ac:spMk id="16" creationId="{4304C96A-A22C-8D19-E9F5-583E866B107B}"/>
          </ac:spMkLst>
        </pc:spChg>
        <pc:spChg chg="add mod">
          <ac:chgData name="Winnie Kwong" userId="1ecd8572b9643d87" providerId="LiveId" clId="{091F14E5-70DD-4D86-B033-5DB512E7C4A2}" dt="2023-06-14T22:32:18.887" v="11285" actId="20577"/>
          <ac:spMkLst>
            <pc:docMk/>
            <pc:sldMk cId="891242907" sldId="306"/>
            <ac:spMk id="17" creationId="{3228E114-729E-3881-CD6D-F6E018C53FF5}"/>
          </ac:spMkLst>
        </pc:spChg>
        <pc:spChg chg="add mod">
          <ac:chgData name="Winnie Kwong" userId="1ecd8572b9643d87" providerId="LiveId" clId="{091F14E5-70DD-4D86-B033-5DB512E7C4A2}" dt="2023-06-14T22:32:59.464" v="11314" actId="20577"/>
          <ac:spMkLst>
            <pc:docMk/>
            <pc:sldMk cId="891242907" sldId="306"/>
            <ac:spMk id="18" creationId="{93DE4B53-5EC6-EBA2-EDE2-CC1D070B81B3}"/>
          </ac:spMkLst>
        </pc:spChg>
        <pc:spChg chg="add mod">
          <ac:chgData name="Winnie Kwong" userId="1ecd8572b9643d87" providerId="LiveId" clId="{091F14E5-70DD-4D86-B033-5DB512E7C4A2}" dt="2023-06-14T22:33:56.044" v="11317"/>
          <ac:spMkLst>
            <pc:docMk/>
            <pc:sldMk cId="891242907" sldId="306"/>
            <ac:spMk id="19" creationId="{2B3C141B-BFC3-54A4-3E66-1ECD7C7AB5C2}"/>
          </ac:spMkLst>
        </pc:spChg>
      </pc:sldChg>
      <pc:sldChg chg="modSp add del mod">
        <pc:chgData name="Winnie Kwong" userId="1ecd8572b9643d87" providerId="LiveId" clId="{091F14E5-70DD-4D86-B033-5DB512E7C4A2}" dt="2023-06-12T23:14:32.199" v="5458" actId="47"/>
        <pc:sldMkLst>
          <pc:docMk/>
          <pc:sldMk cId="4040629368" sldId="306"/>
        </pc:sldMkLst>
        <pc:spChg chg="mod">
          <ac:chgData name="Winnie Kwong" userId="1ecd8572b9643d87" providerId="LiveId" clId="{091F14E5-70DD-4D86-B033-5DB512E7C4A2}" dt="2023-06-12T23:14:24.287" v="5457" actId="20577"/>
          <ac:spMkLst>
            <pc:docMk/>
            <pc:sldMk cId="4040629368" sldId="306"/>
            <ac:spMk id="8" creationId="{78F8E6C8-202A-500B-A386-1D15EDDF4BEA}"/>
          </ac:spMkLst>
        </pc:spChg>
      </pc:sldChg>
      <pc:sldChg chg="modSp new mod ord">
        <pc:chgData name="Winnie Kwong" userId="1ecd8572b9643d87" providerId="LiveId" clId="{091F14E5-70DD-4D86-B033-5DB512E7C4A2}" dt="2023-06-14T22:41:33.868" v="11390" actId="20577"/>
        <pc:sldMkLst>
          <pc:docMk/>
          <pc:sldMk cId="1999700023" sldId="307"/>
        </pc:sldMkLst>
        <pc:spChg chg="mod">
          <ac:chgData name="Winnie Kwong" userId="1ecd8572b9643d87" providerId="LiveId" clId="{091F14E5-70DD-4D86-B033-5DB512E7C4A2}" dt="2023-06-13T20:02:32.065" v="7601" actId="20577"/>
          <ac:spMkLst>
            <pc:docMk/>
            <pc:sldMk cId="1999700023" sldId="307"/>
            <ac:spMk id="2" creationId="{B962A226-84E5-A139-4729-C0F46AD9DAF8}"/>
          </ac:spMkLst>
        </pc:spChg>
        <pc:spChg chg="mod">
          <ac:chgData name="Winnie Kwong" userId="1ecd8572b9643d87" providerId="LiveId" clId="{091F14E5-70DD-4D86-B033-5DB512E7C4A2}" dt="2023-06-14T22:41:33.868" v="11390" actId="20577"/>
          <ac:spMkLst>
            <pc:docMk/>
            <pc:sldMk cId="1999700023" sldId="307"/>
            <ac:spMk id="3" creationId="{6A35F769-FCEE-EDA0-5A2D-A26272F68E89}"/>
          </ac:spMkLst>
        </pc:spChg>
      </pc:sldChg>
      <pc:sldChg chg="modSp add del mod">
        <pc:chgData name="Winnie Kwong" userId="1ecd8572b9643d87" providerId="LiveId" clId="{091F14E5-70DD-4D86-B033-5DB512E7C4A2}" dt="2023-06-13T20:01:38.082" v="7504" actId="2696"/>
        <pc:sldMkLst>
          <pc:docMk/>
          <pc:sldMk cId="2422371838" sldId="307"/>
        </pc:sldMkLst>
        <pc:spChg chg="mod">
          <ac:chgData name="Winnie Kwong" userId="1ecd8572b9643d87" providerId="LiveId" clId="{091F14E5-70DD-4D86-B033-5DB512E7C4A2}" dt="2023-06-13T19:34:01.001" v="7232" actId="20577"/>
          <ac:spMkLst>
            <pc:docMk/>
            <pc:sldMk cId="2422371838" sldId="307"/>
            <ac:spMk id="2" creationId="{19256B7E-1633-44AB-8584-82DF5B726834}"/>
          </ac:spMkLst>
        </pc:spChg>
        <pc:spChg chg="mod">
          <ac:chgData name="Winnie Kwong" userId="1ecd8572b9643d87" providerId="LiveId" clId="{091F14E5-70DD-4D86-B033-5DB512E7C4A2}" dt="2023-06-13T19:46:27.218" v="7335"/>
          <ac:spMkLst>
            <pc:docMk/>
            <pc:sldMk cId="2422371838" sldId="307"/>
            <ac:spMk id="3" creationId="{EFB90AB4-D228-4548-B072-726498212362}"/>
          </ac:spMkLst>
        </pc:spChg>
        <pc:spChg chg="mod">
          <ac:chgData name="Winnie Kwong" userId="1ecd8572b9643d87" providerId="LiveId" clId="{091F14E5-70DD-4D86-B033-5DB512E7C4A2}" dt="2023-06-13T19:51:31.993" v="7389"/>
          <ac:spMkLst>
            <pc:docMk/>
            <pc:sldMk cId="2422371838" sldId="307"/>
            <ac:spMk id="4" creationId="{950677C9-3E42-427F-93B8-526692906471}"/>
          </ac:spMkLst>
        </pc:spChg>
        <pc:spChg chg="mod">
          <ac:chgData name="Winnie Kwong" userId="1ecd8572b9643d87" providerId="LiveId" clId="{091F14E5-70DD-4D86-B033-5DB512E7C4A2}" dt="2023-06-13T19:46:32.055" v="7353" actId="27636"/>
          <ac:spMkLst>
            <pc:docMk/>
            <pc:sldMk cId="2422371838" sldId="307"/>
            <ac:spMk id="5" creationId="{BDB9D020-1E25-453D-83DF-1420ACD3968D}"/>
          </ac:spMkLst>
        </pc:spChg>
        <pc:spChg chg="mod">
          <ac:chgData name="Winnie Kwong" userId="1ecd8572b9643d87" providerId="LiveId" clId="{091F14E5-70DD-4D86-B033-5DB512E7C4A2}" dt="2023-06-13T19:46:30.780" v="7351" actId="20577"/>
          <ac:spMkLst>
            <pc:docMk/>
            <pc:sldMk cId="2422371838" sldId="307"/>
            <ac:spMk id="6" creationId="{F5018B6D-E395-49AD-92AD-AD69E3AB40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D652-A6FC-48C1-8F8D-64A55245C12B}" type="doc">
      <dgm:prSet loTypeId="urn:microsoft.com/office/officeart/2016/7/layout/LinearBlockProcessNumbered#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A549D7-4274-48CC-BC1A-D3534675573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dirty="0"/>
            <a:t>Concept </a:t>
          </a:r>
          <a:endParaRPr lang="en-US" dirty="0"/>
        </a:p>
      </dgm:t>
    </dgm:pt>
    <dgm:pt modelId="{78563F9B-89B6-4C70-B414-2D77CD284015}" type="parTrans" cxnId="{0A185261-CCB6-4806-AE27-777579CCA6AE}">
      <dgm:prSet/>
      <dgm:spPr/>
      <dgm:t>
        <a:bodyPr/>
        <a:lstStyle/>
        <a:p>
          <a:endParaRPr lang="en-US"/>
        </a:p>
      </dgm:t>
    </dgm:pt>
    <dgm:pt modelId="{E0613AE2-5131-46BE-8016-7B4AFD6022CA}" type="sibTrans" cxnId="{0A185261-CCB6-4806-AE27-777579CCA6AE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BEA2B22-7A9C-4946-B437-2C636ADC7313}">
      <dgm:prSet/>
      <dgm:spPr>
        <a:solidFill>
          <a:srgbClr val="68598D"/>
        </a:solidFill>
      </dgm:spPr>
      <dgm:t>
        <a:bodyPr/>
        <a:lstStyle/>
        <a:p>
          <a:r>
            <a:rPr lang="en-US" b="0" i="0" dirty="0"/>
            <a:t>Planning</a:t>
          </a:r>
          <a:endParaRPr lang="en-US" dirty="0"/>
        </a:p>
      </dgm:t>
    </dgm:pt>
    <dgm:pt modelId="{C2E1395A-B275-47E8-BC9B-288AF8DC30EC}" type="sibTrans" cxnId="{85394E1A-F95A-4761-94B8-F865AE01D8D0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BFF29A81-E8C9-4AFB-BE4A-A8582D8FB3FD}" type="parTrans" cxnId="{85394E1A-F95A-4761-94B8-F865AE01D8D0}">
      <dgm:prSet/>
      <dgm:spPr/>
      <dgm:t>
        <a:bodyPr/>
        <a:lstStyle/>
        <a:p>
          <a:endParaRPr lang="en-US"/>
        </a:p>
      </dgm:t>
    </dgm:pt>
    <dgm:pt modelId="{12CAEDC4-5365-4F15-A687-1F4A58F8BE4E}">
      <dgm:prSet/>
      <dgm:spPr>
        <a:solidFill>
          <a:srgbClr val="646C92"/>
        </a:solidFill>
      </dgm:spPr>
      <dgm:t>
        <a:bodyPr/>
        <a:lstStyle/>
        <a:p>
          <a:r>
            <a:rPr lang="en-US" b="0" i="0" dirty="0"/>
            <a:t>Building</a:t>
          </a:r>
          <a:endParaRPr lang="en-US" dirty="0"/>
        </a:p>
      </dgm:t>
    </dgm:pt>
    <dgm:pt modelId="{AFCE8FBA-6EAC-44A8-B55F-FDF49470A574}" type="sibTrans" cxnId="{A1E87F8B-8223-4F32-B81C-0E19BB0F0EE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4ECBC469-E2DF-46BC-920F-C88FDE12CD72}" type="parTrans" cxnId="{A1E87F8B-8223-4F32-B81C-0E19BB0F0EEA}">
      <dgm:prSet/>
      <dgm:spPr/>
      <dgm:t>
        <a:bodyPr/>
        <a:lstStyle/>
        <a:p>
          <a:endParaRPr lang="en-US"/>
        </a:p>
      </dgm:t>
    </dgm:pt>
    <dgm:pt modelId="{63001359-C113-45EA-885E-B54D5542D44F}">
      <dgm:prSet/>
      <dgm:spPr>
        <a:solidFill>
          <a:srgbClr val="5A6B76"/>
        </a:solidFill>
      </dgm:spPr>
      <dgm:t>
        <a:bodyPr/>
        <a:lstStyle/>
        <a:p>
          <a:r>
            <a:rPr lang="en-US" b="0" i="0" dirty="0"/>
            <a:t>Testing </a:t>
          </a:r>
          <a:endParaRPr lang="en-US" dirty="0"/>
        </a:p>
      </dgm:t>
    </dgm:pt>
    <dgm:pt modelId="{60BC2331-F690-4E3C-ABD6-DFF22BBDF151}" type="sibTrans" cxnId="{BD5B04DF-8F64-4DB3-95ED-039D9AE7B75A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EFCC96FC-1076-4A0E-B119-B94924371A87}" type="parTrans" cxnId="{BD5B04DF-8F64-4DB3-95ED-039D9AE7B75A}">
      <dgm:prSet/>
      <dgm:spPr/>
      <dgm:t>
        <a:bodyPr/>
        <a:lstStyle/>
        <a:p>
          <a:endParaRPr lang="en-US"/>
        </a:p>
      </dgm:t>
    </dgm:pt>
    <dgm:pt modelId="{821D40C6-3B16-40E1-AE8F-0BF25683D6FF}">
      <dgm:prSet/>
      <dgm:spPr>
        <a:solidFill>
          <a:srgbClr val="5A6E6E"/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Deployment</a:t>
          </a:r>
          <a:endParaRPr lang="en-US" dirty="0"/>
        </a:p>
      </dgm:t>
    </dgm:pt>
    <dgm:pt modelId="{B6C01F37-4707-44FD-A709-539FDAC5DC3C}" type="sibTrans" cxnId="{575CF2E7-88E8-4289-91F9-D5F09D2C82D3}">
      <dgm:prSet phldrT="05" phldr="0"/>
      <dgm:spPr/>
      <dgm:t>
        <a:bodyPr/>
        <a:lstStyle/>
        <a:p>
          <a:r>
            <a:rPr lang="en-US"/>
            <a:t>05</a:t>
          </a:r>
          <a:endParaRPr lang="en-US" dirty="0"/>
        </a:p>
      </dgm:t>
    </dgm:pt>
    <dgm:pt modelId="{F8327DD0-C099-4663-836C-3DB7BC6BE5C1}" type="parTrans" cxnId="{575CF2E7-88E8-4289-91F9-D5F09D2C82D3}">
      <dgm:prSet/>
      <dgm:spPr/>
      <dgm:t>
        <a:bodyPr/>
        <a:lstStyle/>
        <a:p>
          <a:endParaRPr lang="en-US"/>
        </a:p>
      </dgm:t>
    </dgm:pt>
    <dgm:pt modelId="{E81335AF-743F-449B-9629-4D7899F38855}">
      <dgm:prSet/>
      <dgm:spPr>
        <a:solidFill>
          <a:schemeClr val="accent3">
            <a:lumMod val="50000"/>
          </a:schemeClr>
        </a:solidFill>
        <a:ln>
          <a:solidFill>
            <a:srgbClr val="5A6E6E"/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Retirement</a:t>
          </a:r>
          <a:endParaRPr lang="en-US" dirty="0"/>
        </a:p>
      </dgm:t>
    </dgm:pt>
    <dgm:pt modelId="{F6A7F689-4248-461E-B3DA-84E4A38DFFBA}" type="sibTrans" cxnId="{4CC46487-30EE-44B9-805D-5686D4D2712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C1E45582-B030-4A33-989B-77D3AFFE5940}" type="parTrans" cxnId="{4CC46487-30EE-44B9-805D-5686D4D27127}">
      <dgm:prSet/>
      <dgm:spPr/>
      <dgm:t>
        <a:bodyPr/>
        <a:lstStyle/>
        <a:p>
          <a:endParaRPr lang="en-US"/>
        </a:p>
      </dgm:t>
    </dgm:pt>
    <dgm:pt modelId="{E37A2EB9-BB4F-4C26-8F2C-50128B41FAD0}" type="pres">
      <dgm:prSet presAssocID="{938AD652-A6FC-48C1-8F8D-64A55245C12B}" presName="Name0" presStyleCnt="0">
        <dgm:presLayoutVars>
          <dgm:animLvl val="lvl"/>
          <dgm:resizeHandles val="exact"/>
        </dgm:presLayoutVars>
      </dgm:prSet>
      <dgm:spPr/>
    </dgm:pt>
    <dgm:pt modelId="{95620581-293C-4EA9-AC72-67C634853904}" type="pres">
      <dgm:prSet presAssocID="{BEA549D7-4274-48CC-BC1A-D3534675573B}" presName="compositeNode" presStyleCnt="0">
        <dgm:presLayoutVars>
          <dgm:bulletEnabled val="1"/>
        </dgm:presLayoutVars>
      </dgm:prSet>
      <dgm:spPr/>
    </dgm:pt>
    <dgm:pt modelId="{85A04922-B091-49E1-83F0-2B3D9BAF786D}" type="pres">
      <dgm:prSet presAssocID="{BEA549D7-4274-48CC-BC1A-D3534675573B}" presName="bgRect" presStyleLbl="alignNode1" presStyleIdx="0" presStyleCnt="6"/>
      <dgm:spPr/>
    </dgm:pt>
    <dgm:pt modelId="{1B55EFFE-1044-4C01-8E61-E200D5C36731}" type="pres">
      <dgm:prSet presAssocID="{E0613AE2-5131-46BE-8016-7B4AFD6022CA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B9E45448-7C4D-4E80-A4A1-E7463BD574F2}" type="pres">
      <dgm:prSet presAssocID="{BEA549D7-4274-48CC-BC1A-D3534675573B}" presName="nodeRect" presStyleLbl="alignNode1" presStyleIdx="0" presStyleCnt="6">
        <dgm:presLayoutVars>
          <dgm:bulletEnabled val="1"/>
        </dgm:presLayoutVars>
      </dgm:prSet>
      <dgm:spPr/>
    </dgm:pt>
    <dgm:pt modelId="{5D3DB865-EFAC-444B-8451-F14B08C02D35}" type="pres">
      <dgm:prSet presAssocID="{E0613AE2-5131-46BE-8016-7B4AFD6022CA}" presName="sibTrans" presStyleCnt="0"/>
      <dgm:spPr/>
    </dgm:pt>
    <dgm:pt modelId="{05292754-BD69-4459-9CE0-FE6BA3EEE005}" type="pres">
      <dgm:prSet presAssocID="{BBEA2B22-7A9C-4946-B437-2C636ADC7313}" presName="compositeNode" presStyleCnt="0">
        <dgm:presLayoutVars>
          <dgm:bulletEnabled val="1"/>
        </dgm:presLayoutVars>
      </dgm:prSet>
      <dgm:spPr/>
    </dgm:pt>
    <dgm:pt modelId="{C98907A9-E1FE-4D83-8609-7D44B7636182}" type="pres">
      <dgm:prSet presAssocID="{BBEA2B22-7A9C-4946-B437-2C636ADC7313}" presName="bgRect" presStyleLbl="alignNode1" presStyleIdx="1" presStyleCnt="6"/>
      <dgm:spPr/>
    </dgm:pt>
    <dgm:pt modelId="{7577D577-9D15-4AB8-AF3E-C171BC77B812}" type="pres">
      <dgm:prSet presAssocID="{C2E1395A-B275-47E8-BC9B-288AF8DC30EC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543071B3-E5D6-443C-A81F-37E1D656CB4E}" type="pres">
      <dgm:prSet presAssocID="{BBEA2B22-7A9C-4946-B437-2C636ADC7313}" presName="nodeRect" presStyleLbl="alignNode1" presStyleIdx="1" presStyleCnt="6">
        <dgm:presLayoutVars>
          <dgm:bulletEnabled val="1"/>
        </dgm:presLayoutVars>
      </dgm:prSet>
      <dgm:spPr/>
    </dgm:pt>
    <dgm:pt modelId="{1AB3E558-02AC-41B1-A816-E580FC442BD4}" type="pres">
      <dgm:prSet presAssocID="{C2E1395A-B275-47E8-BC9B-288AF8DC30EC}" presName="sibTrans" presStyleCnt="0"/>
      <dgm:spPr/>
    </dgm:pt>
    <dgm:pt modelId="{DAB0B4D5-BA12-4203-A855-F0DF2D740AB7}" type="pres">
      <dgm:prSet presAssocID="{12CAEDC4-5365-4F15-A687-1F4A58F8BE4E}" presName="compositeNode" presStyleCnt="0">
        <dgm:presLayoutVars>
          <dgm:bulletEnabled val="1"/>
        </dgm:presLayoutVars>
      </dgm:prSet>
      <dgm:spPr/>
    </dgm:pt>
    <dgm:pt modelId="{5A462FD3-867E-4F03-9D43-8FC4B6496418}" type="pres">
      <dgm:prSet presAssocID="{12CAEDC4-5365-4F15-A687-1F4A58F8BE4E}" presName="bgRect" presStyleLbl="alignNode1" presStyleIdx="2" presStyleCnt="6"/>
      <dgm:spPr/>
    </dgm:pt>
    <dgm:pt modelId="{7950283A-EDC4-44D4-AF4B-F4FB05051470}" type="pres">
      <dgm:prSet presAssocID="{AFCE8FBA-6EAC-44A8-B55F-FDF49470A574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18D54E00-AFEE-40AE-B281-81A7314844C1}" type="pres">
      <dgm:prSet presAssocID="{12CAEDC4-5365-4F15-A687-1F4A58F8BE4E}" presName="nodeRect" presStyleLbl="alignNode1" presStyleIdx="2" presStyleCnt="6">
        <dgm:presLayoutVars>
          <dgm:bulletEnabled val="1"/>
        </dgm:presLayoutVars>
      </dgm:prSet>
      <dgm:spPr/>
    </dgm:pt>
    <dgm:pt modelId="{D2C1D1BC-6555-4CC5-A982-C0E5CA9BA835}" type="pres">
      <dgm:prSet presAssocID="{AFCE8FBA-6EAC-44A8-B55F-FDF49470A574}" presName="sibTrans" presStyleCnt="0"/>
      <dgm:spPr/>
    </dgm:pt>
    <dgm:pt modelId="{AC023CBB-9BCB-46E9-84C4-69A3636486C6}" type="pres">
      <dgm:prSet presAssocID="{63001359-C113-45EA-885E-B54D5542D44F}" presName="compositeNode" presStyleCnt="0">
        <dgm:presLayoutVars>
          <dgm:bulletEnabled val="1"/>
        </dgm:presLayoutVars>
      </dgm:prSet>
      <dgm:spPr/>
    </dgm:pt>
    <dgm:pt modelId="{2408570E-3885-4050-AD4F-68135AFA0DF3}" type="pres">
      <dgm:prSet presAssocID="{63001359-C113-45EA-885E-B54D5542D44F}" presName="bgRect" presStyleLbl="alignNode1" presStyleIdx="3" presStyleCnt="6"/>
      <dgm:spPr/>
    </dgm:pt>
    <dgm:pt modelId="{2E5232D0-3F31-49B4-BA6C-474069EA24CC}" type="pres">
      <dgm:prSet presAssocID="{60BC2331-F690-4E3C-ABD6-DFF22BBDF151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DC4A7395-AC2E-4FCE-A336-5E27128E9ACD}" type="pres">
      <dgm:prSet presAssocID="{63001359-C113-45EA-885E-B54D5542D44F}" presName="nodeRect" presStyleLbl="alignNode1" presStyleIdx="3" presStyleCnt="6">
        <dgm:presLayoutVars>
          <dgm:bulletEnabled val="1"/>
        </dgm:presLayoutVars>
      </dgm:prSet>
      <dgm:spPr/>
    </dgm:pt>
    <dgm:pt modelId="{E2B4BB78-DF39-4D9B-99FA-824145E9AA4B}" type="pres">
      <dgm:prSet presAssocID="{60BC2331-F690-4E3C-ABD6-DFF22BBDF151}" presName="sibTrans" presStyleCnt="0"/>
      <dgm:spPr/>
    </dgm:pt>
    <dgm:pt modelId="{49438759-2714-40F6-98E9-3B88F8CEFE84}" type="pres">
      <dgm:prSet presAssocID="{821D40C6-3B16-40E1-AE8F-0BF25683D6FF}" presName="compositeNode" presStyleCnt="0">
        <dgm:presLayoutVars>
          <dgm:bulletEnabled val="1"/>
        </dgm:presLayoutVars>
      </dgm:prSet>
      <dgm:spPr/>
    </dgm:pt>
    <dgm:pt modelId="{9FD3BF78-10EA-44F6-AF2B-CBD2D4CBC26C}" type="pres">
      <dgm:prSet presAssocID="{821D40C6-3B16-40E1-AE8F-0BF25683D6FF}" presName="bgRect" presStyleLbl="alignNode1" presStyleIdx="4" presStyleCnt="6" custLinFactNeighborY="-1276"/>
      <dgm:spPr/>
    </dgm:pt>
    <dgm:pt modelId="{38900E0C-A090-46C9-9677-8C456531E888}" type="pres">
      <dgm:prSet presAssocID="{B6C01F37-4707-44FD-A709-539FDAC5DC3C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0A03095D-77E0-40F9-86E1-0E0341876B01}" type="pres">
      <dgm:prSet presAssocID="{821D40C6-3B16-40E1-AE8F-0BF25683D6FF}" presName="nodeRect" presStyleLbl="alignNode1" presStyleIdx="4" presStyleCnt="6">
        <dgm:presLayoutVars>
          <dgm:bulletEnabled val="1"/>
        </dgm:presLayoutVars>
      </dgm:prSet>
      <dgm:spPr/>
    </dgm:pt>
    <dgm:pt modelId="{C68E689E-CD01-4AA9-BCE7-263352412528}" type="pres">
      <dgm:prSet presAssocID="{B6C01F37-4707-44FD-A709-539FDAC5DC3C}" presName="sibTrans" presStyleCnt="0"/>
      <dgm:spPr/>
    </dgm:pt>
    <dgm:pt modelId="{B1839FF7-F274-4394-8871-622C63F9C259}" type="pres">
      <dgm:prSet presAssocID="{E81335AF-743F-449B-9629-4D7899F38855}" presName="compositeNode" presStyleCnt="0">
        <dgm:presLayoutVars>
          <dgm:bulletEnabled val="1"/>
        </dgm:presLayoutVars>
      </dgm:prSet>
      <dgm:spPr/>
    </dgm:pt>
    <dgm:pt modelId="{87AE7340-A248-4A5D-B998-16F7ABE9ECBF}" type="pres">
      <dgm:prSet presAssocID="{E81335AF-743F-449B-9629-4D7899F38855}" presName="bgRect" presStyleLbl="alignNode1" presStyleIdx="5" presStyleCnt="6"/>
      <dgm:spPr/>
    </dgm:pt>
    <dgm:pt modelId="{7E05D2EB-C0A9-4193-94F5-5A8E65C21589}" type="pres">
      <dgm:prSet presAssocID="{F6A7F689-4248-461E-B3DA-84E4A38DFFBA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DC610117-8F3A-400B-BB2F-198DFBD719BB}" type="pres">
      <dgm:prSet presAssocID="{E81335AF-743F-449B-9629-4D7899F38855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529BA309-02A5-4E50-B377-6EA5794B5484}" type="presOf" srcId="{938AD652-A6FC-48C1-8F8D-64A55245C12B}" destId="{E37A2EB9-BB4F-4C26-8F2C-50128B41FAD0}" srcOrd="0" destOrd="0" presId="urn:microsoft.com/office/officeart/2016/7/layout/LinearBlockProcessNumbered#1"/>
    <dgm:cxn modelId="{85394E1A-F95A-4761-94B8-F865AE01D8D0}" srcId="{938AD652-A6FC-48C1-8F8D-64A55245C12B}" destId="{BBEA2B22-7A9C-4946-B437-2C636ADC7313}" srcOrd="1" destOrd="0" parTransId="{BFF29A81-E8C9-4AFB-BE4A-A8582D8FB3FD}" sibTransId="{C2E1395A-B275-47E8-BC9B-288AF8DC30EC}"/>
    <dgm:cxn modelId="{92A02E30-43B5-4081-A320-A2B957257E32}" type="presOf" srcId="{821D40C6-3B16-40E1-AE8F-0BF25683D6FF}" destId="{9FD3BF78-10EA-44F6-AF2B-CBD2D4CBC26C}" srcOrd="0" destOrd="0" presId="urn:microsoft.com/office/officeart/2016/7/layout/LinearBlockProcessNumbered#1"/>
    <dgm:cxn modelId="{0A185261-CCB6-4806-AE27-777579CCA6AE}" srcId="{938AD652-A6FC-48C1-8F8D-64A55245C12B}" destId="{BEA549D7-4274-48CC-BC1A-D3534675573B}" srcOrd="0" destOrd="0" parTransId="{78563F9B-89B6-4C70-B414-2D77CD284015}" sibTransId="{E0613AE2-5131-46BE-8016-7B4AFD6022CA}"/>
    <dgm:cxn modelId="{F4C5A246-F01C-4A30-8E74-2AC918FB6CAB}" type="presOf" srcId="{C2E1395A-B275-47E8-BC9B-288AF8DC30EC}" destId="{7577D577-9D15-4AB8-AF3E-C171BC77B812}" srcOrd="0" destOrd="0" presId="urn:microsoft.com/office/officeart/2016/7/layout/LinearBlockProcessNumbered#1"/>
    <dgm:cxn modelId="{9B436269-848F-4D25-B6BE-F3578D3C25FF}" type="presOf" srcId="{E81335AF-743F-449B-9629-4D7899F38855}" destId="{DC610117-8F3A-400B-BB2F-198DFBD719BB}" srcOrd="1" destOrd="0" presId="urn:microsoft.com/office/officeart/2016/7/layout/LinearBlockProcessNumbered#1"/>
    <dgm:cxn modelId="{D03F1881-12CC-4A4D-BBAF-0251BFA0E0AD}" type="presOf" srcId="{63001359-C113-45EA-885E-B54D5542D44F}" destId="{DC4A7395-AC2E-4FCE-A336-5E27128E9ACD}" srcOrd="1" destOrd="0" presId="urn:microsoft.com/office/officeart/2016/7/layout/LinearBlockProcessNumbered#1"/>
    <dgm:cxn modelId="{333A7981-DF44-4281-8EDC-6A4EE93203BE}" type="presOf" srcId="{E81335AF-743F-449B-9629-4D7899F38855}" destId="{87AE7340-A248-4A5D-B998-16F7ABE9ECBF}" srcOrd="0" destOrd="0" presId="urn:microsoft.com/office/officeart/2016/7/layout/LinearBlockProcessNumbered#1"/>
    <dgm:cxn modelId="{FF931982-1940-468A-8F78-BBF592AEA6E7}" type="presOf" srcId="{BEA549D7-4274-48CC-BC1A-D3534675573B}" destId="{85A04922-B091-49E1-83F0-2B3D9BAF786D}" srcOrd="0" destOrd="0" presId="urn:microsoft.com/office/officeart/2016/7/layout/LinearBlockProcessNumbered#1"/>
    <dgm:cxn modelId="{4CC46487-30EE-44B9-805D-5686D4D27127}" srcId="{938AD652-A6FC-48C1-8F8D-64A55245C12B}" destId="{E81335AF-743F-449B-9629-4D7899F38855}" srcOrd="5" destOrd="0" parTransId="{C1E45582-B030-4A33-989B-77D3AFFE5940}" sibTransId="{F6A7F689-4248-461E-B3DA-84E4A38DFFBA}"/>
    <dgm:cxn modelId="{E6C9638B-7A0A-44B0-8C61-07332C02209A}" type="presOf" srcId="{60BC2331-F690-4E3C-ABD6-DFF22BBDF151}" destId="{2E5232D0-3F31-49B4-BA6C-474069EA24CC}" srcOrd="0" destOrd="0" presId="urn:microsoft.com/office/officeart/2016/7/layout/LinearBlockProcessNumbered#1"/>
    <dgm:cxn modelId="{A1E87F8B-8223-4F32-B81C-0E19BB0F0EEA}" srcId="{938AD652-A6FC-48C1-8F8D-64A55245C12B}" destId="{12CAEDC4-5365-4F15-A687-1F4A58F8BE4E}" srcOrd="2" destOrd="0" parTransId="{4ECBC469-E2DF-46BC-920F-C88FDE12CD72}" sibTransId="{AFCE8FBA-6EAC-44A8-B55F-FDF49470A574}"/>
    <dgm:cxn modelId="{E54C018C-CE35-4E30-ABB8-1FB2FAA0710F}" type="presOf" srcId="{BEA549D7-4274-48CC-BC1A-D3534675573B}" destId="{B9E45448-7C4D-4E80-A4A1-E7463BD574F2}" srcOrd="1" destOrd="0" presId="urn:microsoft.com/office/officeart/2016/7/layout/LinearBlockProcessNumbered#1"/>
    <dgm:cxn modelId="{A3614D8F-0377-48B1-83BF-C2B18ACED321}" type="presOf" srcId="{12CAEDC4-5365-4F15-A687-1F4A58F8BE4E}" destId="{18D54E00-AFEE-40AE-B281-81A7314844C1}" srcOrd="1" destOrd="0" presId="urn:microsoft.com/office/officeart/2016/7/layout/LinearBlockProcessNumbered#1"/>
    <dgm:cxn modelId="{0CA4BEA5-39CF-4034-BCFF-BCCBD5192B82}" type="presOf" srcId="{63001359-C113-45EA-885E-B54D5542D44F}" destId="{2408570E-3885-4050-AD4F-68135AFA0DF3}" srcOrd="0" destOrd="0" presId="urn:microsoft.com/office/officeart/2016/7/layout/LinearBlockProcessNumbered#1"/>
    <dgm:cxn modelId="{AF3E55A9-79BA-4C3C-8096-C42428B03963}" type="presOf" srcId="{AFCE8FBA-6EAC-44A8-B55F-FDF49470A574}" destId="{7950283A-EDC4-44D4-AF4B-F4FB05051470}" srcOrd="0" destOrd="0" presId="urn:microsoft.com/office/officeart/2016/7/layout/LinearBlockProcessNumbered#1"/>
    <dgm:cxn modelId="{B3A470BA-185E-4067-A4FC-FA742F225AFD}" type="presOf" srcId="{B6C01F37-4707-44FD-A709-539FDAC5DC3C}" destId="{38900E0C-A090-46C9-9677-8C456531E888}" srcOrd="0" destOrd="0" presId="urn:microsoft.com/office/officeart/2016/7/layout/LinearBlockProcessNumbered#1"/>
    <dgm:cxn modelId="{BD54D1C1-4703-4A58-9DDC-AD3C45DDB7CF}" type="presOf" srcId="{F6A7F689-4248-461E-B3DA-84E4A38DFFBA}" destId="{7E05D2EB-C0A9-4193-94F5-5A8E65C21589}" srcOrd="0" destOrd="0" presId="urn:microsoft.com/office/officeart/2016/7/layout/LinearBlockProcessNumbered#1"/>
    <dgm:cxn modelId="{BD5B04DF-8F64-4DB3-95ED-039D9AE7B75A}" srcId="{938AD652-A6FC-48C1-8F8D-64A55245C12B}" destId="{63001359-C113-45EA-885E-B54D5542D44F}" srcOrd="3" destOrd="0" parTransId="{EFCC96FC-1076-4A0E-B119-B94924371A87}" sibTransId="{60BC2331-F690-4E3C-ABD6-DFF22BBDF151}"/>
    <dgm:cxn modelId="{B25EADE2-659C-4238-838F-5D47061B4647}" type="presOf" srcId="{BBEA2B22-7A9C-4946-B437-2C636ADC7313}" destId="{543071B3-E5D6-443C-A81F-37E1D656CB4E}" srcOrd="1" destOrd="0" presId="urn:microsoft.com/office/officeart/2016/7/layout/LinearBlockProcessNumbered#1"/>
    <dgm:cxn modelId="{49E05BE4-16D1-4A98-AE3E-F67CE2228AD6}" type="presOf" srcId="{BBEA2B22-7A9C-4946-B437-2C636ADC7313}" destId="{C98907A9-E1FE-4D83-8609-7D44B7636182}" srcOrd="0" destOrd="0" presId="urn:microsoft.com/office/officeart/2016/7/layout/LinearBlockProcessNumbered#1"/>
    <dgm:cxn modelId="{5A49A4E4-247D-45E6-A4C1-BF1974F7F1A2}" type="presOf" srcId="{12CAEDC4-5365-4F15-A687-1F4A58F8BE4E}" destId="{5A462FD3-867E-4F03-9D43-8FC4B6496418}" srcOrd="0" destOrd="0" presId="urn:microsoft.com/office/officeart/2016/7/layout/LinearBlockProcessNumbered#1"/>
    <dgm:cxn modelId="{575CF2E7-88E8-4289-91F9-D5F09D2C82D3}" srcId="{938AD652-A6FC-48C1-8F8D-64A55245C12B}" destId="{821D40C6-3B16-40E1-AE8F-0BF25683D6FF}" srcOrd="4" destOrd="0" parTransId="{F8327DD0-C099-4663-836C-3DB7BC6BE5C1}" sibTransId="{B6C01F37-4707-44FD-A709-539FDAC5DC3C}"/>
    <dgm:cxn modelId="{00619DE8-6CA6-4F37-AEB7-449E34C0ACFA}" type="presOf" srcId="{E0613AE2-5131-46BE-8016-7B4AFD6022CA}" destId="{1B55EFFE-1044-4C01-8E61-E200D5C36731}" srcOrd="0" destOrd="0" presId="urn:microsoft.com/office/officeart/2016/7/layout/LinearBlockProcessNumbered#1"/>
    <dgm:cxn modelId="{B6369BEC-1EB4-49B5-9534-3905EE9022E6}" type="presOf" srcId="{821D40C6-3B16-40E1-AE8F-0BF25683D6FF}" destId="{0A03095D-77E0-40F9-86E1-0E0341876B01}" srcOrd="1" destOrd="0" presId="urn:microsoft.com/office/officeart/2016/7/layout/LinearBlockProcessNumbered#1"/>
    <dgm:cxn modelId="{AFC357D7-6F36-4DC4-9268-68C654E126F5}" type="presParOf" srcId="{E37A2EB9-BB4F-4C26-8F2C-50128B41FAD0}" destId="{95620581-293C-4EA9-AC72-67C634853904}" srcOrd="0" destOrd="0" presId="urn:microsoft.com/office/officeart/2016/7/layout/LinearBlockProcessNumbered#1"/>
    <dgm:cxn modelId="{E61007F5-3883-44A2-8B99-976E5E395287}" type="presParOf" srcId="{95620581-293C-4EA9-AC72-67C634853904}" destId="{85A04922-B091-49E1-83F0-2B3D9BAF786D}" srcOrd="0" destOrd="0" presId="urn:microsoft.com/office/officeart/2016/7/layout/LinearBlockProcessNumbered#1"/>
    <dgm:cxn modelId="{B85852A8-593C-4746-A896-E2B31A0CC7B4}" type="presParOf" srcId="{95620581-293C-4EA9-AC72-67C634853904}" destId="{1B55EFFE-1044-4C01-8E61-E200D5C36731}" srcOrd="1" destOrd="0" presId="urn:microsoft.com/office/officeart/2016/7/layout/LinearBlockProcessNumbered#1"/>
    <dgm:cxn modelId="{0AEE0AB6-DAF9-4B24-AE58-61860DCCC884}" type="presParOf" srcId="{95620581-293C-4EA9-AC72-67C634853904}" destId="{B9E45448-7C4D-4E80-A4A1-E7463BD574F2}" srcOrd="2" destOrd="0" presId="urn:microsoft.com/office/officeart/2016/7/layout/LinearBlockProcessNumbered#1"/>
    <dgm:cxn modelId="{62F934C1-11D5-4DA6-B641-8BB3CA82316A}" type="presParOf" srcId="{E37A2EB9-BB4F-4C26-8F2C-50128B41FAD0}" destId="{5D3DB865-EFAC-444B-8451-F14B08C02D35}" srcOrd="1" destOrd="0" presId="urn:microsoft.com/office/officeart/2016/7/layout/LinearBlockProcessNumbered#1"/>
    <dgm:cxn modelId="{410B4FC2-81E2-4386-B73B-5CB8B499E096}" type="presParOf" srcId="{E37A2EB9-BB4F-4C26-8F2C-50128B41FAD0}" destId="{05292754-BD69-4459-9CE0-FE6BA3EEE005}" srcOrd="2" destOrd="0" presId="urn:microsoft.com/office/officeart/2016/7/layout/LinearBlockProcessNumbered#1"/>
    <dgm:cxn modelId="{BD290751-BE47-4A08-B4E1-63ED6890D2B1}" type="presParOf" srcId="{05292754-BD69-4459-9CE0-FE6BA3EEE005}" destId="{C98907A9-E1FE-4D83-8609-7D44B7636182}" srcOrd="0" destOrd="0" presId="urn:microsoft.com/office/officeart/2016/7/layout/LinearBlockProcessNumbered#1"/>
    <dgm:cxn modelId="{3C1C94FC-F71E-49C8-A394-E98522E535B9}" type="presParOf" srcId="{05292754-BD69-4459-9CE0-FE6BA3EEE005}" destId="{7577D577-9D15-4AB8-AF3E-C171BC77B812}" srcOrd="1" destOrd="0" presId="urn:microsoft.com/office/officeart/2016/7/layout/LinearBlockProcessNumbered#1"/>
    <dgm:cxn modelId="{6203A28B-364D-4723-BBD8-F84AD6CE138F}" type="presParOf" srcId="{05292754-BD69-4459-9CE0-FE6BA3EEE005}" destId="{543071B3-E5D6-443C-A81F-37E1D656CB4E}" srcOrd="2" destOrd="0" presId="urn:microsoft.com/office/officeart/2016/7/layout/LinearBlockProcessNumbered#1"/>
    <dgm:cxn modelId="{A1280C9A-C57D-4848-929C-172FC1CC578B}" type="presParOf" srcId="{E37A2EB9-BB4F-4C26-8F2C-50128B41FAD0}" destId="{1AB3E558-02AC-41B1-A816-E580FC442BD4}" srcOrd="3" destOrd="0" presId="urn:microsoft.com/office/officeart/2016/7/layout/LinearBlockProcessNumbered#1"/>
    <dgm:cxn modelId="{0D6DC76F-0423-4BE2-A001-D1C8CA450973}" type="presParOf" srcId="{E37A2EB9-BB4F-4C26-8F2C-50128B41FAD0}" destId="{DAB0B4D5-BA12-4203-A855-F0DF2D740AB7}" srcOrd="4" destOrd="0" presId="urn:microsoft.com/office/officeart/2016/7/layout/LinearBlockProcessNumbered#1"/>
    <dgm:cxn modelId="{7D291E1D-5D58-4BD7-80ED-22E4F525AD58}" type="presParOf" srcId="{DAB0B4D5-BA12-4203-A855-F0DF2D740AB7}" destId="{5A462FD3-867E-4F03-9D43-8FC4B6496418}" srcOrd="0" destOrd="0" presId="urn:microsoft.com/office/officeart/2016/7/layout/LinearBlockProcessNumbered#1"/>
    <dgm:cxn modelId="{063CB506-8E88-4910-8F5F-3A18DDD8CB3F}" type="presParOf" srcId="{DAB0B4D5-BA12-4203-A855-F0DF2D740AB7}" destId="{7950283A-EDC4-44D4-AF4B-F4FB05051470}" srcOrd="1" destOrd="0" presId="urn:microsoft.com/office/officeart/2016/7/layout/LinearBlockProcessNumbered#1"/>
    <dgm:cxn modelId="{3BFA06F9-CF85-4A75-8C39-3CEB64798F9E}" type="presParOf" srcId="{DAB0B4D5-BA12-4203-A855-F0DF2D740AB7}" destId="{18D54E00-AFEE-40AE-B281-81A7314844C1}" srcOrd="2" destOrd="0" presId="urn:microsoft.com/office/officeart/2016/7/layout/LinearBlockProcessNumbered#1"/>
    <dgm:cxn modelId="{7F1CFDC4-6E91-48E4-B50A-D5BA65520B0D}" type="presParOf" srcId="{E37A2EB9-BB4F-4C26-8F2C-50128B41FAD0}" destId="{D2C1D1BC-6555-4CC5-A982-C0E5CA9BA835}" srcOrd="5" destOrd="0" presId="urn:microsoft.com/office/officeart/2016/7/layout/LinearBlockProcessNumbered#1"/>
    <dgm:cxn modelId="{B8511F46-F391-4B04-A634-714537366714}" type="presParOf" srcId="{E37A2EB9-BB4F-4C26-8F2C-50128B41FAD0}" destId="{AC023CBB-9BCB-46E9-84C4-69A3636486C6}" srcOrd="6" destOrd="0" presId="urn:microsoft.com/office/officeart/2016/7/layout/LinearBlockProcessNumbered#1"/>
    <dgm:cxn modelId="{F93C4206-C845-42C7-A218-3DF0B8EAE8B9}" type="presParOf" srcId="{AC023CBB-9BCB-46E9-84C4-69A3636486C6}" destId="{2408570E-3885-4050-AD4F-68135AFA0DF3}" srcOrd="0" destOrd="0" presId="urn:microsoft.com/office/officeart/2016/7/layout/LinearBlockProcessNumbered#1"/>
    <dgm:cxn modelId="{25C51E01-E417-43BF-9F17-FE26BA323CEC}" type="presParOf" srcId="{AC023CBB-9BCB-46E9-84C4-69A3636486C6}" destId="{2E5232D0-3F31-49B4-BA6C-474069EA24CC}" srcOrd="1" destOrd="0" presId="urn:microsoft.com/office/officeart/2016/7/layout/LinearBlockProcessNumbered#1"/>
    <dgm:cxn modelId="{CB4BF5EE-8F3B-4656-B18E-AB3694366C77}" type="presParOf" srcId="{AC023CBB-9BCB-46E9-84C4-69A3636486C6}" destId="{DC4A7395-AC2E-4FCE-A336-5E27128E9ACD}" srcOrd="2" destOrd="0" presId="urn:microsoft.com/office/officeart/2016/7/layout/LinearBlockProcessNumbered#1"/>
    <dgm:cxn modelId="{90780634-D0F1-4490-8D81-0F14FB3F6030}" type="presParOf" srcId="{E37A2EB9-BB4F-4C26-8F2C-50128B41FAD0}" destId="{E2B4BB78-DF39-4D9B-99FA-824145E9AA4B}" srcOrd="7" destOrd="0" presId="urn:microsoft.com/office/officeart/2016/7/layout/LinearBlockProcessNumbered#1"/>
    <dgm:cxn modelId="{3F06BA32-FC5E-4C1D-B807-0F44104F6040}" type="presParOf" srcId="{E37A2EB9-BB4F-4C26-8F2C-50128B41FAD0}" destId="{49438759-2714-40F6-98E9-3B88F8CEFE84}" srcOrd="8" destOrd="0" presId="urn:microsoft.com/office/officeart/2016/7/layout/LinearBlockProcessNumbered#1"/>
    <dgm:cxn modelId="{CF5F4532-DF2F-4A71-857E-887585043CF5}" type="presParOf" srcId="{49438759-2714-40F6-98E9-3B88F8CEFE84}" destId="{9FD3BF78-10EA-44F6-AF2B-CBD2D4CBC26C}" srcOrd="0" destOrd="0" presId="urn:microsoft.com/office/officeart/2016/7/layout/LinearBlockProcessNumbered#1"/>
    <dgm:cxn modelId="{0123031D-72B2-42D7-BA71-56F9BAB7338D}" type="presParOf" srcId="{49438759-2714-40F6-98E9-3B88F8CEFE84}" destId="{38900E0C-A090-46C9-9677-8C456531E888}" srcOrd="1" destOrd="0" presId="urn:microsoft.com/office/officeart/2016/7/layout/LinearBlockProcessNumbered#1"/>
    <dgm:cxn modelId="{12DFF1C4-2238-4460-8DE5-295AC6C399CB}" type="presParOf" srcId="{49438759-2714-40F6-98E9-3B88F8CEFE84}" destId="{0A03095D-77E0-40F9-86E1-0E0341876B01}" srcOrd="2" destOrd="0" presId="urn:microsoft.com/office/officeart/2016/7/layout/LinearBlockProcessNumbered#1"/>
    <dgm:cxn modelId="{E5F2185B-DDE0-4604-90DC-AC16DF50C08D}" type="presParOf" srcId="{E37A2EB9-BB4F-4C26-8F2C-50128B41FAD0}" destId="{C68E689E-CD01-4AA9-BCE7-263352412528}" srcOrd="9" destOrd="0" presId="urn:microsoft.com/office/officeart/2016/7/layout/LinearBlockProcessNumbered#1"/>
    <dgm:cxn modelId="{6095BFDA-5351-4C9A-8A76-5AF157CB9A5C}" type="presParOf" srcId="{E37A2EB9-BB4F-4C26-8F2C-50128B41FAD0}" destId="{B1839FF7-F274-4394-8871-622C63F9C259}" srcOrd="10" destOrd="0" presId="urn:microsoft.com/office/officeart/2016/7/layout/LinearBlockProcessNumbered#1"/>
    <dgm:cxn modelId="{7D2747B1-7EB6-4668-BBCA-8DC40D2F1ED0}" type="presParOf" srcId="{B1839FF7-F274-4394-8871-622C63F9C259}" destId="{87AE7340-A248-4A5D-B998-16F7ABE9ECBF}" srcOrd="0" destOrd="0" presId="urn:microsoft.com/office/officeart/2016/7/layout/LinearBlockProcessNumbered#1"/>
    <dgm:cxn modelId="{F29FCAB5-7297-46D0-B210-17CE40E6BBAE}" type="presParOf" srcId="{B1839FF7-F274-4394-8871-622C63F9C259}" destId="{7E05D2EB-C0A9-4193-94F5-5A8E65C21589}" srcOrd="1" destOrd="0" presId="urn:microsoft.com/office/officeart/2016/7/layout/LinearBlockProcessNumbered#1"/>
    <dgm:cxn modelId="{F28D214F-D2B9-4947-A472-3BAA7991AD78}" type="presParOf" srcId="{B1839FF7-F274-4394-8871-622C63F9C259}" destId="{DC610117-8F3A-400B-BB2F-198DFBD719BB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04922-B091-49E1-83F0-2B3D9BAF786D}">
      <dsp:nvSpPr>
        <dsp:cNvPr id="0" name=""/>
        <dsp:cNvSpPr/>
      </dsp:nvSpPr>
      <dsp:spPr>
        <a:xfrm>
          <a:off x="0" y="1091406"/>
          <a:ext cx="1643062" cy="1971675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Concept </a:t>
          </a:r>
          <a:endParaRPr lang="en-US" sz="1800" kern="1200" dirty="0"/>
        </a:p>
      </dsp:txBody>
      <dsp:txXfrm>
        <a:off x="0" y="1880076"/>
        <a:ext cx="1643062" cy="1183005"/>
      </dsp:txXfrm>
    </dsp:sp>
    <dsp:sp modelId="{1B55EFFE-1044-4C01-8E61-E200D5C36731}">
      <dsp:nvSpPr>
        <dsp:cNvPr id="0" name=""/>
        <dsp:cNvSpPr/>
      </dsp:nvSpPr>
      <dsp:spPr>
        <a:xfrm>
          <a:off x="0" y="1091406"/>
          <a:ext cx="1643062" cy="7886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  <a:endParaRPr lang="en-US" sz="3300" kern="1200" dirty="0"/>
        </a:p>
      </dsp:txBody>
      <dsp:txXfrm>
        <a:off x="0" y="1091406"/>
        <a:ext cx="1643062" cy="788670"/>
      </dsp:txXfrm>
    </dsp:sp>
    <dsp:sp modelId="{C98907A9-E1FE-4D83-8609-7D44B7636182}">
      <dsp:nvSpPr>
        <dsp:cNvPr id="0" name=""/>
        <dsp:cNvSpPr/>
      </dsp:nvSpPr>
      <dsp:spPr>
        <a:xfrm>
          <a:off x="1774507" y="1091406"/>
          <a:ext cx="1643062" cy="1971675"/>
        </a:xfrm>
        <a:prstGeom prst="rect">
          <a:avLst/>
        </a:prstGeom>
        <a:solidFill>
          <a:srgbClr val="68598D"/>
        </a:solidFill>
        <a:ln w="10795" cap="flat" cmpd="sng" algn="ctr">
          <a:solidFill>
            <a:schemeClr val="accent2">
              <a:hueOff val="-1216001"/>
              <a:satOff val="-3429"/>
              <a:lumOff val="-1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Planning</a:t>
          </a:r>
          <a:endParaRPr lang="en-US" sz="1800" kern="1200" dirty="0"/>
        </a:p>
      </dsp:txBody>
      <dsp:txXfrm>
        <a:off x="1774507" y="1880076"/>
        <a:ext cx="1643062" cy="1183005"/>
      </dsp:txXfrm>
    </dsp:sp>
    <dsp:sp modelId="{7577D577-9D15-4AB8-AF3E-C171BC77B812}">
      <dsp:nvSpPr>
        <dsp:cNvPr id="0" name=""/>
        <dsp:cNvSpPr/>
      </dsp:nvSpPr>
      <dsp:spPr>
        <a:xfrm>
          <a:off x="1774507" y="1091406"/>
          <a:ext cx="1643062" cy="7886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  <a:endParaRPr lang="en-US" sz="3300" kern="1200" dirty="0"/>
        </a:p>
      </dsp:txBody>
      <dsp:txXfrm>
        <a:off x="1774507" y="1091406"/>
        <a:ext cx="1643062" cy="788670"/>
      </dsp:txXfrm>
    </dsp:sp>
    <dsp:sp modelId="{5A462FD3-867E-4F03-9D43-8FC4B6496418}">
      <dsp:nvSpPr>
        <dsp:cNvPr id="0" name=""/>
        <dsp:cNvSpPr/>
      </dsp:nvSpPr>
      <dsp:spPr>
        <a:xfrm>
          <a:off x="3549015" y="1091406"/>
          <a:ext cx="1643062" cy="1971675"/>
        </a:xfrm>
        <a:prstGeom prst="rect">
          <a:avLst/>
        </a:prstGeom>
        <a:solidFill>
          <a:srgbClr val="646C92"/>
        </a:solidFill>
        <a:ln w="10795" cap="flat" cmpd="sng" algn="ctr">
          <a:solidFill>
            <a:schemeClr val="accent2">
              <a:hueOff val="-2432001"/>
              <a:satOff val="-6858"/>
              <a:lumOff val="-2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Building</a:t>
          </a:r>
          <a:endParaRPr lang="en-US" sz="1800" kern="1200" dirty="0"/>
        </a:p>
      </dsp:txBody>
      <dsp:txXfrm>
        <a:off x="3549015" y="1880076"/>
        <a:ext cx="1643062" cy="1183005"/>
      </dsp:txXfrm>
    </dsp:sp>
    <dsp:sp modelId="{7950283A-EDC4-44D4-AF4B-F4FB05051470}">
      <dsp:nvSpPr>
        <dsp:cNvPr id="0" name=""/>
        <dsp:cNvSpPr/>
      </dsp:nvSpPr>
      <dsp:spPr>
        <a:xfrm>
          <a:off x="3549015" y="1091406"/>
          <a:ext cx="1643062" cy="7886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  <a:endParaRPr lang="en-US" sz="3300" kern="1200" dirty="0"/>
        </a:p>
      </dsp:txBody>
      <dsp:txXfrm>
        <a:off x="3549015" y="1091406"/>
        <a:ext cx="1643062" cy="788670"/>
      </dsp:txXfrm>
    </dsp:sp>
    <dsp:sp modelId="{2408570E-3885-4050-AD4F-68135AFA0DF3}">
      <dsp:nvSpPr>
        <dsp:cNvPr id="0" name=""/>
        <dsp:cNvSpPr/>
      </dsp:nvSpPr>
      <dsp:spPr>
        <a:xfrm>
          <a:off x="5323522" y="1091406"/>
          <a:ext cx="1643062" cy="197167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3648002"/>
              <a:satOff val="-10286"/>
              <a:lumOff val="-4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Testing </a:t>
          </a:r>
          <a:endParaRPr lang="en-US" sz="1800" kern="1200" dirty="0"/>
        </a:p>
      </dsp:txBody>
      <dsp:txXfrm>
        <a:off x="5323522" y="1880076"/>
        <a:ext cx="1643062" cy="1183005"/>
      </dsp:txXfrm>
    </dsp:sp>
    <dsp:sp modelId="{2E5232D0-3F31-49B4-BA6C-474069EA24CC}">
      <dsp:nvSpPr>
        <dsp:cNvPr id="0" name=""/>
        <dsp:cNvSpPr/>
      </dsp:nvSpPr>
      <dsp:spPr>
        <a:xfrm>
          <a:off x="5323522" y="1091406"/>
          <a:ext cx="1643062" cy="7886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  <a:endParaRPr lang="en-US" sz="3300" kern="1200" dirty="0"/>
        </a:p>
      </dsp:txBody>
      <dsp:txXfrm>
        <a:off x="5323522" y="1091406"/>
        <a:ext cx="1643062" cy="788670"/>
      </dsp:txXfrm>
    </dsp:sp>
    <dsp:sp modelId="{9FD3BF78-10EA-44F6-AF2B-CBD2D4CBC26C}">
      <dsp:nvSpPr>
        <dsp:cNvPr id="0" name=""/>
        <dsp:cNvSpPr/>
      </dsp:nvSpPr>
      <dsp:spPr>
        <a:xfrm>
          <a:off x="7098030" y="1066247"/>
          <a:ext cx="1643062" cy="1971675"/>
        </a:xfrm>
        <a:prstGeom prst="rect">
          <a:avLst/>
        </a:prstGeom>
        <a:solidFill>
          <a:srgbClr val="5A6E6E"/>
        </a:solidFill>
        <a:ln w="10795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Deployment</a:t>
          </a:r>
          <a:endParaRPr lang="en-US" sz="1800" kern="1200" dirty="0"/>
        </a:p>
      </dsp:txBody>
      <dsp:txXfrm>
        <a:off x="7098030" y="1854917"/>
        <a:ext cx="1643062" cy="1183005"/>
      </dsp:txXfrm>
    </dsp:sp>
    <dsp:sp modelId="{38900E0C-A090-46C9-9677-8C456531E888}">
      <dsp:nvSpPr>
        <dsp:cNvPr id="0" name=""/>
        <dsp:cNvSpPr/>
      </dsp:nvSpPr>
      <dsp:spPr>
        <a:xfrm>
          <a:off x="7098030" y="1091406"/>
          <a:ext cx="1643062" cy="7886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05</a:t>
          </a:r>
          <a:endParaRPr lang="en-US" sz="3300" kern="1200" dirty="0"/>
        </a:p>
      </dsp:txBody>
      <dsp:txXfrm>
        <a:off x="7098030" y="1091406"/>
        <a:ext cx="1643062" cy="788670"/>
      </dsp:txXfrm>
    </dsp:sp>
    <dsp:sp modelId="{87AE7340-A248-4A5D-B998-16F7ABE9ECBF}">
      <dsp:nvSpPr>
        <dsp:cNvPr id="0" name=""/>
        <dsp:cNvSpPr/>
      </dsp:nvSpPr>
      <dsp:spPr>
        <a:xfrm>
          <a:off x="8872537" y="1091406"/>
          <a:ext cx="1643062" cy="1971675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rgbClr val="5A6E6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Retirement</a:t>
          </a:r>
          <a:endParaRPr lang="en-US" sz="1800" kern="1200" dirty="0"/>
        </a:p>
      </dsp:txBody>
      <dsp:txXfrm>
        <a:off x="8872537" y="1880076"/>
        <a:ext cx="1643062" cy="1183005"/>
      </dsp:txXfrm>
    </dsp:sp>
    <dsp:sp modelId="{7E05D2EB-C0A9-4193-94F5-5A8E65C21589}">
      <dsp:nvSpPr>
        <dsp:cNvPr id="0" name=""/>
        <dsp:cNvSpPr/>
      </dsp:nvSpPr>
      <dsp:spPr>
        <a:xfrm>
          <a:off x="8872537" y="1091406"/>
          <a:ext cx="1643062" cy="78867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06</a:t>
          </a:r>
        </a:p>
      </dsp:txBody>
      <dsp:txXfrm>
        <a:off x="8872537" y="1091406"/>
        <a:ext cx="1643062" cy="7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8BE7A915-8595-40A5-8DEF-970D2596A782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340D76C1-8591-4798-9880-F12278AC4D6B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D281ABD3-FC67-48E0-88EA-42BEC08734FF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2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advisor/business/what-is-waterfall-methodology/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devqa.io/agile-testing-mindset-tester-role-agile-team/" TargetMode="External"/><Relationship Id="rId12" Type="http://schemas.openxmlformats.org/officeDocument/2006/relationships/hyperlink" Target="https://www.wrike.com/agile-guide/agile-development-life-cycl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heserverside.com/tip/Agile-vs-Waterfall-Whats-the-difference" TargetMode="External"/><Relationship Id="rId11" Type="http://schemas.openxmlformats.org/officeDocument/2006/relationships/hyperlink" Target="https://scrumguides.org/scrum-guide.html#developer" TargetMode="External"/><Relationship Id="rId5" Type="http://schemas.openxmlformats.org/officeDocument/2006/relationships/hyperlink" Target="https://www.agilealliance.org/agile101/the-agile-manifesto/" TargetMode="External"/><Relationship Id="rId10" Type="http://schemas.openxmlformats.org/officeDocument/2006/relationships/hyperlink" Target="https://www.businessnewsdaily.com/4987-what-is-agile-scrum-methodology.html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www.lucidchart.com/blog/agile-software-development-life-cyc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3825380"/>
            <a:ext cx="4636800" cy="2558641"/>
          </a:xfrm>
        </p:spPr>
        <p:txBody>
          <a:bodyPr>
            <a:normAutofit fontScale="70000" lnSpcReduction="20000"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Southern New Hampshire University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CS-250 Software Development Lifecycle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Winnie Kwong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Morrison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June 17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B6D8-8049-3FBA-DCE5-A1296436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Project was Waterfall Instead of Agile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3D3-30E8-D641-2739-DB7E716F2A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Lacks utilizing customer involvement</a:t>
            </a:r>
            <a:br>
              <a:rPr lang="en-US" dirty="0"/>
            </a:br>
            <a:r>
              <a:rPr lang="en-US" dirty="0"/>
              <a:t>Example: The team could not obtain feedback from clients and Product Owner to determine the user stories.</a:t>
            </a:r>
          </a:p>
          <a:p>
            <a:r>
              <a:rPr lang="en-US" dirty="0"/>
              <a:t>The project would focus on sequential phases instead of iterative nature</a:t>
            </a:r>
          </a:p>
          <a:p>
            <a:r>
              <a:rPr lang="en-US" dirty="0"/>
              <a:t>Requires consistent documentation at every step to make it easier to backtrack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4C327-3CC8-0689-196B-6F17C6868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Lack of ability to change</a:t>
            </a:r>
            <a:br>
              <a:rPr lang="en-US" dirty="0"/>
            </a:br>
            <a:r>
              <a:rPr lang="en-US" dirty="0"/>
              <a:t>Example: Using the Waterfall approach during the shift of the SNHU Travel plan, the team would have re-work their entire process, which would cause a lot of money and resources.</a:t>
            </a:r>
          </a:p>
          <a:p>
            <a:r>
              <a:rPr lang="en-US" dirty="0"/>
              <a:t>The team would have used the Gantt chart to work around deadlines and properly allocate resources.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7E1F-36B1-DEC2-EB09-CCF1ADD3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02CD-3BEB-6BB2-E6E4-F6B052D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7-1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B2F8-61E3-D265-8B49-CC5B517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5"/>
            <a:ext cx="4928400" cy="3533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00" dirty="0"/>
              <a:t>Pros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Enables organizations to do extensive, upfront estimation and planning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Workflow is more structured because each phase requires a deliverable to proceed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Best for small projects where the requirements are easy to define</a:t>
            </a:r>
          </a:p>
          <a:p>
            <a:r>
              <a:rPr lang="en-US" sz="900" dirty="0"/>
              <a:t>Cons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Lack of customer involvement 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Overwhelming amount of upfront documentation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Difficult to make changes in previous phases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Testing only occurs after development phase (risk of more bugs)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Errors cannot be determined until the very end of the project, wasting valuable time and can be very expensive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6"/>
            <a:ext cx="4928400" cy="3533315"/>
          </a:xfrm>
        </p:spPr>
        <p:txBody>
          <a:bodyPr>
            <a:normAutofit/>
          </a:bodyPr>
          <a:lstStyle/>
          <a:p>
            <a:r>
              <a:rPr lang="en-US" sz="900" dirty="0"/>
              <a:t>Pros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Enables teams to rapidly respond to changing requirements (flexibility)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Supports tight deadlines that encourage productivity and efficiency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Clients do not need to wait for the results to see the project (helps get better understanding of client’s needs)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Entire process is transparent for stakeholders &amp; team</a:t>
            </a:r>
          </a:p>
          <a:p>
            <a:r>
              <a:rPr lang="en-US" sz="900" dirty="0"/>
              <a:t>Cons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Difficult to determine if the team is on the same page because deliverables are not a requirement to proceed to the next phase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Difficult to estimate delivery timelines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900" dirty="0"/>
              <a:t>Requires team to understand Agile concepts that involve a lot of commitment and discipline</a:t>
            </a:r>
          </a:p>
        </p:txBody>
      </p:sp>
      <p:sp>
        <p:nvSpPr>
          <p:cNvPr id="12" name="Date Placeholder 47">
            <a:extLst>
              <a:ext uri="{FF2B5EF4-FFF2-40B4-BE49-F238E27FC236}">
                <a16:creationId xmlns:a16="http://schemas.microsoft.com/office/drawing/2014/main" id="{63B316E4-E4B4-4725-A3FF-5E86821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3" name="Footer Placeholder 48">
            <a:extLst>
              <a:ext uri="{FF2B5EF4-FFF2-40B4-BE49-F238E27FC236}">
                <a16:creationId xmlns:a16="http://schemas.microsoft.com/office/drawing/2014/main" id="{7C4C89A2-8FA3-40EA-BA3A-8D9260F3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14" name="Slide Number Placeholder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226-84E5-A139-4729-C0F46AD9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 When Choosing Waterfall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F769-FCEE-EDA0-5A2D-A26272F6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Does the project have a well-defined end goal?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Can force the team to make a lot of assumptions to resolve uncertainty.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Assumptions can be wrong and require a lot of revising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Waterfall approach will need more re-work compared to the </a:t>
            </a:r>
            <a:r>
              <a:rPr lang="en-US"/>
              <a:t>Agile approach</a:t>
            </a:r>
            <a:endParaRPr lang="en-US" dirty="0"/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Waterfall is best for projects with concrete timelines and well-defined deliverables</a:t>
            </a:r>
          </a:p>
          <a:p>
            <a:r>
              <a:rPr lang="en-US" dirty="0"/>
              <a:t>How involved will the project owners, stakeholders, or customers be in the project?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Sometimes, the customer does not know what they want. 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Example: SNHU Travel Project shifted from “Top 5 Travel Destinations” to “Top 5 Detox/Wellness Destinations”. 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Agile approach can adapt to change in dynamics better than the Waterfall approach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Waterfall does not include collaboration with clients and shareholders, while Agile encourages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documentation more important than the working software?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2100" dirty="0"/>
              <a:t>The rigid </a:t>
            </a:r>
            <a:r>
              <a:rPr lang="en-US" dirty="0"/>
              <a:t>structure of the Waterfall Model makes documentation more comprehensive compared to Agile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dirty="0"/>
              <a:t>Agile teams focus primarily on </a:t>
            </a:r>
            <a:r>
              <a:rPr lang="en-US" sz="2100" dirty="0"/>
              <a:t>moving the product forward </a:t>
            </a:r>
          </a:p>
          <a:p>
            <a:pPr marL="702900" lvl="1" indent="-342900">
              <a:buFont typeface="Wingdings" panose="05000000000000000000" pitchFamily="2" charset="2"/>
              <a:buChar char="v"/>
            </a:pPr>
            <a:r>
              <a:rPr lang="en-US" sz="2100" dirty="0"/>
              <a:t>“Working software over comprehensive documentation” (Agile Alliance, 2018)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C405-F05D-364F-22CD-13842B7E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0476-3956-8B07-E964-C1D255F8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7-1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0FAA-59AA-D283-A095-4C8381E7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0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10" name="Picture Placeholder 9" descr="A picture containing outdoor crops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63" y="536575"/>
            <a:ext cx="2616200" cy="1743075"/>
          </a:xfrm>
        </p:spPr>
      </p:pic>
      <p:pic>
        <p:nvPicPr>
          <p:cNvPr id="12" name="Picture Placeholder 11" descr="A picture containing outdoor, plant, nature, tall">
            <a:extLst>
              <a:ext uri="{FF2B5EF4-FFF2-40B4-BE49-F238E27FC236}">
                <a16:creationId xmlns:a16="http://schemas.microsoft.com/office/drawing/2014/main" id="{472D5204-8793-4F5F-9D4D-550EEED5A17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53" y="2557090"/>
            <a:ext cx="2616200" cy="1743075"/>
          </a:xfrm>
        </p:spPr>
      </p:pic>
      <p:pic>
        <p:nvPicPr>
          <p:cNvPr id="14" name="Picture Placeholder 13" descr="A tree covered in snow">
            <a:extLst>
              <a:ext uri="{FF2B5EF4-FFF2-40B4-BE49-F238E27FC236}">
                <a16:creationId xmlns:a16="http://schemas.microsoft.com/office/drawing/2014/main" id="{42894B38-95F7-4427-AF6B-DD2678CF1C7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63" y="4576347"/>
            <a:ext cx="2616200" cy="17430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7999" y="2557090"/>
            <a:ext cx="7424949" cy="3762332"/>
          </a:xfrm>
          <a:ln>
            <a:noFill/>
          </a:ln>
        </p:spPr>
        <p:txBody>
          <a:bodyPr>
            <a:normAutofit fontScale="40000" lnSpcReduction="20000"/>
          </a:bodyPr>
          <a:lstStyle/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Alliance. (2018, December 12).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Manifesto for Software Development | Agile Alliance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Agile Alliance; Agile Alliance.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https://www.agilealliance.org/agile101/the-agile-manifesto/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Charles G. Cobb. (2015). 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Project Manager’s Guide to Mastering Agile : Principles and Practices for an Adaptive Approach.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Wiley.</a:t>
            </a:r>
          </a:p>
          <a:p>
            <a:pPr marL="457200" indent="-457200" algn="l"/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DeClute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D. (2022). Waterfall Model Image [TechTarget </a:t>
            </a:r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Waterfall Model Image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]. In </a:t>
            </a:r>
            <a:r>
              <a:rPr lang="en-US" b="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TheServerSide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hlinkClick r:id="rId6"/>
              </a:rPr>
              <a:t>https://www.theserverside.com/tip/Agile-vs-Waterfall-Whats-the-difference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Ghahrai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A. (n.d.).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Testing Mindset and the Role of the Agile Tester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Devqa.io.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7"/>
              </a:rPr>
              <a:t>https://devqa.io/agile-testing-mindset-tester-role-agile-team/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Hoory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L., &amp; Bottorff, C. (2021, October 26).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Waterfall Methodology And How Do I Use It?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Forbes Advisor.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8"/>
              </a:rPr>
              <a:t>https://www.forbes.com/advisor/business/what-is-waterfall-methodology/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Lucid Content Team. (2017, December).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Stages of the Agile Software Development Life Cycle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Lucidchart.com.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9"/>
              </a:rPr>
              <a:t>https://www.lucidchart.com/blog/agile-software-development-life-cycle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Peek, S. (2023, February 22).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Agile Scrum Methodology?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Business News Daily.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0"/>
              </a:rPr>
              <a:t>https://www.businessnewsdaily.com/4987-what-is-agile-scrum-methodology.html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Scrum Guide | Scrum Guides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Scrumguides.org.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1"/>
              </a:rPr>
              <a:t>https://scrumguides.org/scrum-guide.html#developer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Wrike. (2022).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Agile Software Development Life Cycle | Wrike Agile Guide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Wrike.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2"/>
              </a:rPr>
              <a:t>https://www.wrike.com/agile-guide/agile-development-life-cycle/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Date Placeholder 47">
            <a:extLst>
              <a:ext uri="{FF2B5EF4-FFF2-40B4-BE49-F238E27FC236}">
                <a16:creationId xmlns:a16="http://schemas.microsoft.com/office/drawing/2014/main" id="{ACE14C97-A133-4845-B427-43AB7272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  <a:ln>
            <a:noFill/>
          </a:ln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37" name="Footer Placeholder 48">
            <a:extLst>
              <a:ext uri="{FF2B5EF4-FFF2-40B4-BE49-F238E27FC236}">
                <a16:creationId xmlns:a16="http://schemas.microsoft.com/office/drawing/2014/main" id="{B032D5C0-351C-4E10-94BC-033F2FC3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  <a:ln>
            <a:noFill/>
          </a:ln>
        </p:spPr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38" name="Slide Number Placeholder 49">
            <a:extLst>
              <a:ext uri="{FF2B5EF4-FFF2-40B4-BE49-F238E27FC236}">
                <a16:creationId xmlns:a16="http://schemas.microsoft.com/office/drawing/2014/main" id="{7664B428-9BC3-4DBA-A039-5DCE1AC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ln>
            <a:noFill/>
          </a:ln>
        </p:spPr>
        <p:txBody>
          <a:bodyPr/>
          <a:lstStyle/>
          <a:p>
            <a:fld id="{D39607A7-8386-47DB-8578-DDEDD194E5D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24" name="Date Placeholder 47">
            <a:extLst>
              <a:ext uri="{FF2B5EF4-FFF2-40B4-BE49-F238E27FC236}">
                <a16:creationId xmlns:a16="http://schemas.microsoft.com/office/drawing/2014/main" id="{95576E3A-3789-4FEF-96AE-C43B93B7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/>
              <a:t>2023	</a:t>
            </a:r>
            <a:endParaRPr lang="en-US" dirty="0"/>
          </a:p>
        </p:txBody>
      </p:sp>
      <p:sp>
        <p:nvSpPr>
          <p:cNvPr id="125" name="Footer Placeholder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7262" y="2876550"/>
            <a:ext cx="3774123" cy="2983947"/>
          </a:xfrm>
        </p:spPr>
        <p:txBody>
          <a:bodyPr>
            <a:norm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Winnie Kwong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1336" y="2877018"/>
            <a:ext cx="4622333" cy="293856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Scrum-Agile Approach</a:t>
            </a:r>
          </a:p>
          <a:p>
            <a:pPr algn="l"/>
            <a:r>
              <a:rPr lang="en-US" dirty="0"/>
              <a:t>Scrum-Agile Team</a:t>
            </a:r>
          </a:p>
          <a:p>
            <a:pPr algn="l"/>
            <a:r>
              <a:rPr lang="en-US" dirty="0"/>
              <a:t>Phases of the SDLC </a:t>
            </a:r>
          </a:p>
          <a:p>
            <a:pPr algn="l"/>
            <a:r>
              <a:rPr lang="en-US" dirty="0"/>
              <a:t>Waterfall Development Approach</a:t>
            </a:r>
          </a:p>
          <a:p>
            <a:pPr algn="l"/>
            <a:r>
              <a:rPr lang="en-US" dirty="0"/>
              <a:t>Waterfall vs. Agile</a:t>
            </a:r>
          </a:p>
          <a:p>
            <a:pPr algn="l"/>
            <a:r>
              <a:rPr lang="en-US" dirty="0"/>
              <a:t>Choosing the Right Methodology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580A8E0-7E68-4241-BB9B-E1FC934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>
            <a:normAutofit/>
          </a:bodyPr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55CA119-3AE4-4D6A-AB16-C0625CA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>
            <a:normAutofit/>
          </a:bodyPr>
          <a:lstStyle/>
          <a:p>
            <a:r>
              <a:rPr lang="en-US" dirty="0"/>
              <a:t>7-1 final project</a:t>
            </a:r>
          </a:p>
        </p:txBody>
      </p:sp>
      <p:pic>
        <p:nvPicPr>
          <p:cNvPr id="10" name="Picture Placeholder 9" descr="A picture containing outdoor, train, bridge, traveling">
            <a:extLst>
              <a:ext uri="{FF2B5EF4-FFF2-40B4-BE49-F238E27FC236}">
                <a16:creationId xmlns:a16="http://schemas.microsoft.com/office/drawing/2014/main" id="{BE113317-F75C-4F41-AA60-AB7B65AD9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87" y="0"/>
            <a:ext cx="7212013" cy="6858000"/>
          </a:xfr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4312" y="2876550"/>
            <a:ext cx="6683376" cy="3239024"/>
          </a:xfrm>
        </p:spPr>
        <p:txBody>
          <a:bodyPr>
            <a:noAutofit/>
          </a:bodyPr>
          <a:lstStyle/>
          <a:p>
            <a:r>
              <a:rPr lang="en-US" dirty="0"/>
              <a:t>The Scrum-Agile methodology is the project management system that depends on sprints to collaborate and provide feedback on work in progress. According to Peek, “Scrum is a type of agile technology that consists of meetings, roles, and tools to help teams working on complex projects collaborate and better structure and manage their workload.” (Peek, 2023, para 10).</a:t>
            </a:r>
          </a:p>
        </p:txBody>
      </p: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CD5E908A-501A-4558-A678-42BF2D8F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Scrum-Agile Team Roles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E99206D5-9697-4725-A5A8-879EE5CCE8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5445" y="1671447"/>
            <a:ext cx="1712231" cy="3502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Product</a:t>
            </a:r>
            <a:r>
              <a:rPr lang="en-US" sz="1600" dirty="0"/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Owner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51E437D6-831B-4C6D-8A0F-B4D300E2C6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07760" y="1671447"/>
            <a:ext cx="1587499" cy="3502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Developer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9060954-5CBF-46C3-AF76-911B1F83EA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16689" y="1673485"/>
            <a:ext cx="1587499" cy="3502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Tester</a:t>
            </a:r>
          </a:p>
        </p:txBody>
      </p:sp>
      <p:sp>
        <p:nvSpPr>
          <p:cNvPr id="13" name="Date Placeholder 47">
            <a:extLst>
              <a:ext uri="{FF2B5EF4-FFF2-40B4-BE49-F238E27FC236}">
                <a16:creationId xmlns:a16="http://schemas.microsoft.com/office/drawing/2014/main" id="{289FFCBD-061F-4FE8-BB82-AB1733C9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FC0A64F4-87E9-46A8-BCC4-6F1DFE8A3E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6602" y="1671116"/>
            <a:ext cx="1712231" cy="3502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Scrum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Master</a:t>
            </a: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C6711E1-B796-4D1D-BAC8-770C06C5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0936" y="6301977"/>
            <a:ext cx="4530127" cy="460800"/>
          </a:xfrm>
        </p:spPr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84E00CC-0BE9-4582-B15B-D2F934C3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C0B7B2-653C-23A0-8786-374E5BE9BB92}"/>
              </a:ext>
            </a:extLst>
          </p:cNvPr>
          <p:cNvSpPr txBox="1"/>
          <p:nvPr/>
        </p:nvSpPr>
        <p:spPr>
          <a:xfrm>
            <a:off x="790089" y="2185061"/>
            <a:ext cx="2182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Responsible for maximizing the value of the product and the work of the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Accountable for effective Product Backlog management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Ensuring that the Product Backlog is transparent, visible and understood. </a:t>
            </a:r>
            <a:r>
              <a:rPr lang="fr-FR" sz="1200" spc="50" dirty="0">
                <a:solidFill>
                  <a:schemeClr val="tx1">
                    <a:alpha val="60000"/>
                  </a:schemeClr>
                </a:solidFill>
              </a:rPr>
              <a:t>(Scrum Guide | Scrum Guides, </a:t>
            </a:r>
            <a:r>
              <a:rPr lang="fr-FR" sz="1200" spc="50" dirty="0" err="1">
                <a:solidFill>
                  <a:schemeClr val="tx1">
                    <a:alpha val="60000"/>
                  </a:schemeClr>
                </a:solidFill>
              </a:rPr>
              <a:t>n.d</a:t>
            </a:r>
            <a:r>
              <a:rPr lang="fr-FR" sz="1200" spc="50" dirty="0">
                <a:solidFill>
                  <a:schemeClr val="tx1">
                    <a:alpha val="60000"/>
                  </a:schemeClr>
                </a:solidFill>
              </a:rPr>
              <a:t>., para 24)</a:t>
            </a: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Represents business sponsor, decision making, direction for the team, and prioritizes development team’s 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E88A8-ABA4-A197-0329-E3564FA0E2F0}"/>
              </a:ext>
            </a:extLst>
          </p:cNvPr>
          <p:cNvSpPr txBox="1"/>
          <p:nvPr/>
        </p:nvSpPr>
        <p:spPr>
          <a:xfrm>
            <a:off x="3599020" y="2182163"/>
            <a:ext cx="2182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Ensures Scrum theory, practices, and rules are  understood within the development team and organization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Coaches the team in self-management and cross-functionality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Serves Product Owner by finding effective techniques for Product Backlog management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Facilitates all Scrum Events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28DA3E-F1CB-049C-958E-1F6467FF49F5}"/>
              </a:ext>
            </a:extLst>
          </p:cNvPr>
          <p:cNvSpPr txBox="1"/>
          <p:nvPr/>
        </p:nvSpPr>
        <p:spPr>
          <a:xfrm>
            <a:off x="6410036" y="2185061"/>
            <a:ext cx="218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Creates the software for the project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Completes duties in the given time frame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Document work for future review and use</a:t>
            </a:r>
            <a:b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2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50" dirty="0">
                <a:solidFill>
                  <a:schemeClr val="tx1">
                    <a:alpha val="60000"/>
                  </a:schemeClr>
                </a:solidFill>
              </a:rPr>
              <a:t>Collaborate with other developers, programmers, business analysts, and project managers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AFEFC-85AC-EE9F-AE39-849E5CB0D4B9}"/>
              </a:ext>
            </a:extLst>
          </p:cNvPr>
          <p:cNvSpPr txBox="1"/>
          <p:nvPr/>
        </p:nvSpPr>
        <p:spPr>
          <a:xfrm>
            <a:off x="9218967" y="2185061"/>
            <a:ext cx="21829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spc="50" dirty="0">
                <a:solidFill>
                  <a:schemeClr val="tx1">
                    <a:alpha val="60000"/>
                  </a:schemeClr>
                </a:solidFill>
              </a:rPr>
              <a:t>Measuring and reporting all tests related to the project</a:t>
            </a:r>
            <a:br>
              <a:rPr lang="en-US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pc="5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pc="50" dirty="0">
                <a:solidFill>
                  <a:schemeClr val="tx1">
                    <a:alpha val="60000"/>
                  </a:schemeClr>
                </a:solidFill>
              </a:rPr>
              <a:t>Works with the Product Owner to define acceptance criteria and “done”</a:t>
            </a:r>
            <a:br>
              <a:rPr lang="en-US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pc="5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pc="50" dirty="0">
                <a:solidFill>
                  <a:schemeClr val="tx1">
                    <a:alpha val="60000"/>
                  </a:schemeClr>
                </a:solidFill>
              </a:rPr>
              <a:t>Actively collaborating with developers and business stakeholders to clarify requirements, especially in terms of testability, consistency, and completeness (</a:t>
            </a:r>
            <a:r>
              <a:rPr lang="en-US" spc="50" dirty="0" err="1">
                <a:solidFill>
                  <a:schemeClr val="tx1">
                    <a:alpha val="60000"/>
                  </a:schemeClr>
                </a:solidFill>
              </a:rPr>
              <a:t>Ghahrai</a:t>
            </a:r>
            <a:r>
              <a:rPr lang="en-US" spc="50" dirty="0">
                <a:solidFill>
                  <a:schemeClr val="tx1">
                    <a:alpha val="60000"/>
                  </a:schemeClr>
                </a:solidFill>
              </a:rPr>
              <a:t>, n.d., para 4)</a:t>
            </a:r>
          </a:p>
        </p:txBody>
      </p:sp>
    </p:spTree>
    <p:extLst>
      <p:ext uri="{BB962C8B-B14F-4D97-AF65-F5344CB8AC3E}">
        <p14:creationId xmlns:p14="http://schemas.microsoft.com/office/powerpoint/2010/main" val="19099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pPr algn="ctr"/>
            <a:r>
              <a:rPr lang="en-US" dirty="0"/>
              <a:t>Stages of the Agile Software Development Life Cycle (SDLC)</a:t>
            </a:r>
          </a:p>
        </p:txBody>
      </p:sp>
      <p:graphicFrame>
        <p:nvGraphicFramePr>
          <p:cNvPr id="4" name="Content Placeholder 4" descr="Timeline graphic with five boxes. The boxes are labeled 1 though five going left to right. ">
            <a:extLst>
              <a:ext uri="{FF2B5EF4-FFF2-40B4-BE49-F238E27FC236}">
                <a16:creationId xmlns:a16="http://schemas.microsoft.com/office/drawing/2014/main" id="{4DE76F03-02C2-4450-8BCD-B9723A859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986898"/>
              </p:ext>
            </p:extLst>
          </p:nvPr>
        </p:nvGraphicFramePr>
        <p:xfrm>
          <a:off x="838200" y="1839913"/>
          <a:ext cx="10515600" cy="415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79941-CC56-4700-B032-DD383182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8C9B-5E77-4A32-9230-CF42155B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0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B9E9-6E8D-D62D-0AB9-FE9B143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Phases of the SDLC Work in an Agile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3149-E0DE-2490-86AB-FC90FBC8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435D-AC66-D12A-5E24-95C763353F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The planning stage, where the primary goal is to scope and prioritize projects </a:t>
            </a:r>
          </a:p>
          <a:p>
            <a:r>
              <a:rPr lang="en-US" sz="1400" dirty="0"/>
              <a:t>All relevant documents are collected to develop a product based on the customer’s expectations.</a:t>
            </a:r>
          </a:p>
          <a:p>
            <a:r>
              <a:rPr lang="en-US" sz="1400" dirty="0"/>
              <a:t>Determines what are the resource plan, schedule, and budgets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0E0DC-00F5-619F-8D45-F86CE6C7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4F3E1-705D-54D7-E1AB-E9EC4EFFAC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The purpose is to analyze problems and determine the features of the product </a:t>
            </a:r>
          </a:p>
          <a:p>
            <a:r>
              <a:rPr lang="en-US" sz="1400" dirty="0"/>
              <a:t>Diagram requirements for the initial sprint</a:t>
            </a:r>
          </a:p>
          <a:p>
            <a:r>
              <a:rPr lang="en-US" sz="1400" dirty="0"/>
              <a:t>Designing specifications for developers to utilize</a:t>
            </a:r>
          </a:p>
          <a:p>
            <a:r>
              <a:rPr lang="en-US" sz="1400" dirty="0"/>
              <a:t>Assigning tasks and resources to prepare to build the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1304E-89CB-AE3E-2EE7-094B4040A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F8E6C8-202A-500B-A386-1D15EDDF4B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The development team begins to construct the code</a:t>
            </a:r>
          </a:p>
          <a:p>
            <a:r>
              <a:rPr lang="en-US" sz="1400" dirty="0"/>
              <a:t>All components from previous phases are implemented into the source code</a:t>
            </a:r>
          </a:p>
          <a:p>
            <a:r>
              <a:rPr lang="en-US" sz="1400" dirty="0"/>
              <a:t>Developers must track and document any adjustments to the code’s construction.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004AC6F-417D-3617-B83A-AD88FD5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49D4A1-0979-179A-E635-FE680DE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6A7DD6-C71A-727C-23C9-584293ED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3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B9E9-6E8D-D62D-0AB9-FE9B143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Phases of the SDLC Work in an Agile Approach (continue)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3149-E0DE-2490-86AB-FC90FBC8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435D-AC66-D12A-5E24-95C763353F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Testers ensure application works and is ready to release the iteration into production</a:t>
            </a:r>
          </a:p>
          <a:p>
            <a:r>
              <a:rPr lang="en-US" sz="1200" dirty="0"/>
              <a:t>Testers will test the functionality to ensure quality and reliability of the product</a:t>
            </a:r>
          </a:p>
          <a:p>
            <a:r>
              <a:rPr lang="en-US" sz="1200" dirty="0"/>
              <a:t>Testers will detect bugs and fix any errors in the code to meet user expectations</a:t>
            </a:r>
          </a:p>
          <a:p>
            <a:r>
              <a:rPr lang="en-US" sz="1200" dirty="0"/>
              <a:t>All test cases must log all results regardless of pass or fail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0E0DC-00F5-619F-8D45-F86CE6C7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4F3E1-705D-54D7-E1AB-E9EC4EFFAC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Production and ongoing support for the software release</a:t>
            </a:r>
          </a:p>
          <a:p>
            <a:r>
              <a:rPr lang="en-US" sz="1400" dirty="0"/>
              <a:t>All known errors must be eliminated at the final testing and verification before deployment</a:t>
            </a:r>
          </a:p>
          <a:p>
            <a:r>
              <a:rPr lang="en-US" sz="1400" dirty="0"/>
              <a:t>The product must meet all the customer’s 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1304E-89CB-AE3E-2EE7-094B4040A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Retirement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F8E6C8-202A-500B-A386-1D15EDDF4B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The purpose is to remove a system from the production environment</a:t>
            </a:r>
          </a:p>
          <a:p>
            <a:r>
              <a:rPr lang="en-US" sz="1200" dirty="0"/>
              <a:t>Either it is being replaced with new software, or the system itself has become obsolete or incompatible with the organization over time (Wrike, 2022, para 12)</a:t>
            </a:r>
          </a:p>
          <a:p>
            <a:r>
              <a:rPr lang="en-US" sz="1200" dirty="0"/>
              <a:t>System is decommissioned and data </a:t>
            </a:r>
            <a:r>
              <a:rPr lang="en-US" sz="1200"/>
              <a:t>is archived</a:t>
            </a:r>
            <a:endParaRPr lang="en-US" sz="1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004AC6F-417D-3617-B83A-AD88FD5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49D4A1-0979-179A-E635-FE680DE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6A7DD6-C71A-727C-23C9-584293ED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973908-9AB0-76CD-5F81-26C941CB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Manage SDLC – Scrum Events in each Sprint</a:t>
            </a:r>
          </a:p>
        </p:txBody>
      </p:sp>
      <p:sp>
        <p:nvSpPr>
          <p:cNvPr id="11" name="Text Placeholder 53">
            <a:extLst>
              <a:ext uri="{FF2B5EF4-FFF2-40B4-BE49-F238E27FC236}">
                <a16:creationId xmlns:a16="http://schemas.microsoft.com/office/drawing/2014/main" id="{F87EC18F-55A3-4472-DD9B-4C735CB45B7E}"/>
              </a:ext>
            </a:extLst>
          </p:cNvPr>
          <p:cNvSpPr txBox="1">
            <a:spLocks/>
          </p:cNvSpPr>
          <p:nvPr/>
        </p:nvSpPr>
        <p:spPr>
          <a:xfrm>
            <a:off x="1146584" y="1671418"/>
            <a:ext cx="2132898" cy="4608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Sprint Planning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DA64A6AE-BFBA-812D-77A9-499CFD660B0E}"/>
              </a:ext>
            </a:extLst>
          </p:cNvPr>
          <p:cNvSpPr txBox="1">
            <a:spLocks/>
          </p:cNvSpPr>
          <p:nvPr/>
        </p:nvSpPr>
        <p:spPr>
          <a:xfrm>
            <a:off x="6637899" y="1671417"/>
            <a:ext cx="1866643" cy="460799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Sprint Review</a:t>
            </a:r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E51652F6-6515-433E-1139-4A3D73E99384}"/>
              </a:ext>
            </a:extLst>
          </p:cNvPr>
          <p:cNvSpPr txBox="1">
            <a:spLocks/>
          </p:cNvSpPr>
          <p:nvPr/>
        </p:nvSpPr>
        <p:spPr>
          <a:xfrm>
            <a:off x="8912519" y="1671419"/>
            <a:ext cx="2747591" cy="460798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Sprint Retrospective</a:t>
            </a:r>
          </a:p>
        </p:txBody>
      </p:sp>
      <p:sp>
        <p:nvSpPr>
          <p:cNvPr id="14" name="Text Placeholder 55">
            <a:extLst>
              <a:ext uri="{FF2B5EF4-FFF2-40B4-BE49-F238E27FC236}">
                <a16:creationId xmlns:a16="http://schemas.microsoft.com/office/drawing/2014/main" id="{1252DD8C-A06D-4059-998C-E8CC11129A1D}"/>
              </a:ext>
            </a:extLst>
          </p:cNvPr>
          <p:cNvSpPr txBox="1">
            <a:spLocks/>
          </p:cNvSpPr>
          <p:nvPr/>
        </p:nvSpPr>
        <p:spPr>
          <a:xfrm>
            <a:off x="3764664" y="1671417"/>
            <a:ext cx="1712231" cy="4608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4C96A-A22C-8D19-E9F5-583E866B107B}"/>
              </a:ext>
            </a:extLst>
          </p:cNvPr>
          <p:cNvSpPr txBox="1"/>
          <p:nvPr/>
        </p:nvSpPr>
        <p:spPr>
          <a:xfrm>
            <a:off x="1071696" y="2295508"/>
            <a:ext cx="202543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The purpose is to define what can be delivered in the sprint and how it can be achieved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Involves the entire Scrum team: Scrum Master, Product Owner, and Development team</a:t>
            </a:r>
          </a:p>
          <a:p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Breaking down user stories into tasks (particularly testing tasks) (</a:t>
            </a:r>
            <a:r>
              <a:rPr lang="en-US" sz="1100" spc="50" dirty="0" err="1">
                <a:solidFill>
                  <a:schemeClr val="tx1">
                    <a:alpha val="60000"/>
                  </a:schemeClr>
                </a:solidFill>
              </a:rPr>
              <a:t>Ghahrai</a:t>
            </a: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, n.d., para 13)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Time-boxing: expanding the size of the schedule interval to accommodate the size of whatever task is being performed.  (Cobb, 2015, p. 90)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8E114-729E-3881-CD6D-F6E018C53FF5}"/>
              </a:ext>
            </a:extLst>
          </p:cNvPr>
          <p:cNvSpPr txBox="1"/>
          <p:nvPr/>
        </p:nvSpPr>
        <p:spPr>
          <a:xfrm>
            <a:off x="3608062" y="2316819"/>
            <a:ext cx="20254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Development teams meet for no more than 15 minutes every day to inspect and adapt the product and process daily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Check-In Reports example: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1) What was accomplished yesterday?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2) What was accomplished today?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3) What obstacles are in the 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E4B53-5EC6-EBA2-EDE2-CC1D070B81B3}"/>
              </a:ext>
            </a:extLst>
          </p:cNvPr>
          <p:cNvSpPr txBox="1"/>
          <p:nvPr/>
        </p:nvSpPr>
        <p:spPr>
          <a:xfrm>
            <a:off x="6558503" y="2295508"/>
            <a:ext cx="2025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The development team represents the final work for review and approval</a:t>
            </a:r>
          </a:p>
          <a:p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Brief User Acceptance Test at the end of each sprint</a:t>
            </a:r>
          </a:p>
          <a:p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All defects should be resolved before sprint review unless approved by Product Owner</a:t>
            </a:r>
          </a:p>
          <a:p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Best practice is to invite customers and stakeholders to give feedback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C141B-BFC3-54A4-3E66-1ECD7C7AB5C2}"/>
              </a:ext>
            </a:extLst>
          </p:cNvPr>
          <p:cNvSpPr txBox="1"/>
          <p:nvPr/>
        </p:nvSpPr>
        <p:spPr>
          <a:xfrm>
            <a:off x="9094870" y="2295511"/>
            <a:ext cx="20254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The primary purpose is to reflect on what went well and what did not and identifies opportunities for improvement in the next sprint</a:t>
            </a:r>
            <a:b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</a:b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Occurs at the end of each sprint that allows the team to have continuous improvement to adapt the process of each sprint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FBEA94F-F46D-5CAA-425D-7F0D70C7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15B982D-BD45-140E-B252-6F7B757D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7-1 Final Project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12A392A-9DF1-0FCC-1E97-793FB8C3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4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F2FF-F020-BEDE-25E5-1FC4D1FB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Waterfall Approach?</a:t>
            </a:r>
          </a:p>
        </p:txBody>
      </p:sp>
      <p:pic>
        <p:nvPicPr>
          <p:cNvPr id="6" name="Content Placeholder 5" descr="A diagram of a waterfall model&#10;&#10;Description automatically generated with medium confidence">
            <a:extLst>
              <a:ext uri="{FF2B5EF4-FFF2-40B4-BE49-F238E27FC236}">
                <a16:creationId xmlns:a16="http://schemas.microsoft.com/office/drawing/2014/main" id="{97872AD0-4AE0-CD23-B0C8-C7237E5D1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13" y="1760538"/>
            <a:ext cx="4929187" cy="39433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D4497-D06F-7371-467C-C5C352BCD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Established by Winston W. Royce in 1970</a:t>
            </a:r>
          </a:p>
          <a:p>
            <a:r>
              <a:rPr lang="en-US" sz="1400" dirty="0"/>
              <a:t>Waterfall is ideal for projects like software development, where the end result is clearly established before starting, and is best suited for projects that require a lot of predictability. (</a:t>
            </a:r>
            <a:r>
              <a:rPr lang="en-US" sz="1400" dirty="0" err="1"/>
              <a:t>Hoory</a:t>
            </a:r>
            <a:r>
              <a:rPr lang="en-US" sz="1400" dirty="0"/>
              <a:t> &amp; Bottorff, 2021, para 2)</a:t>
            </a:r>
          </a:p>
          <a:p>
            <a:r>
              <a:rPr lang="en-US" sz="1400" dirty="0"/>
              <a:t>Outlines the concept of breaking large projects into minor sequential phases for efficient management.</a:t>
            </a:r>
          </a:p>
          <a:p>
            <a:r>
              <a:rPr lang="en-US" sz="1400" dirty="0"/>
              <a:t>Each phase must be completed before advancing to the next step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413AAA6-C6D4-B283-ACA4-18C0D75B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A4E348-D689-C161-D0C7-725E56D3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7-1 final project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42E8EE-D0D0-51D9-0F00-AEFC822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7265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CF82A0-F4E3-45B7-AF6D-1D89198889C4}">
  <ds:schemaRefs>
    <ds:schemaRef ds:uri="http://www.w3.org/XML/1998/namespace"/>
    <ds:schemaRef ds:uri="http://schemas.microsoft.com/sharepoint/v3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810</TotalTime>
  <Words>1769</Words>
  <Application>Microsoft Office PowerPoint</Application>
  <PresentationFormat>Widescreen</PresentationFormat>
  <Paragraphs>194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Agile Presentation</vt:lpstr>
      <vt:lpstr>Agenda</vt:lpstr>
      <vt:lpstr>Scrum-Agile Approach</vt:lpstr>
      <vt:lpstr>Scrum-Agile Team Roles</vt:lpstr>
      <vt:lpstr>Stages of the Agile Software Development Life Cycle (SDLC)</vt:lpstr>
      <vt:lpstr>Various Phases of the SDLC Work in an Agile Approach</vt:lpstr>
      <vt:lpstr>Various Phases of the SDLC Work in an Agile Approach (continue)</vt:lpstr>
      <vt:lpstr>Ways to Manage SDLC – Scrum Events in each Sprint</vt:lpstr>
      <vt:lpstr>What is the Waterfall Approach?</vt:lpstr>
      <vt:lpstr>What if the Project was Waterfall Instead of Agile Approach?</vt:lpstr>
      <vt:lpstr>Waterfall vs. Agile</vt:lpstr>
      <vt:lpstr>Factors to Consider When Choosing Waterfall or Agile Approach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Winnie Kwong</dc:creator>
  <cp:lastModifiedBy>Winnie Kwong</cp:lastModifiedBy>
  <cp:revision>1</cp:revision>
  <dcterms:created xsi:type="dcterms:W3CDTF">2023-06-02T03:03:30Z</dcterms:created>
  <dcterms:modified xsi:type="dcterms:W3CDTF">2023-06-16T05:03:15Z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