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Freeform 14"/>
            <p:cNvSpPr/>
            <p:nvPr/>
          </p:nvSpPr>
          <p:spPr>
            <a:xfrm>
              <a:off x="-1" y="605"/>
              <a:ext cx="863601" cy="569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제목 텍스트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제목 텍스트</a:t>
            </a:r>
          </a:p>
        </p:txBody>
      </p:sp>
      <p:sp>
        <p:nvSpPr>
          <p:cNvPr id="34" name="본문 첫 번째 줄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115" name="본문 첫 번째 줄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텍스트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124" name="본문 첫 번째 줄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5" name="Text Placeholder 2"/>
          <p:cNvSpPr/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텍스트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136" name="본문 첫 번째 줄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텍스트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145" name="본문 첫 번째 줄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6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제목 텍스트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157" name="본문 첫 번째 줄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8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텍스트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3" name="본문 첫 번째 줄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제목 텍스트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52" name="본문 첫 번째 줄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1" name="본문 첫 번째 줄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텍스트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본문 첫 번째 줄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텍스트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텍스트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95" name="본문 첫 번째 줄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제목 텍스트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105" name="Picture Placeholder 2"/>
          <p:cNvSpPr/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본문 첫 번째 줄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제목 텍스트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제목 1"/>
          <p:cNvSpPr txBox="1"/>
          <p:nvPr>
            <p:ph type="title"/>
          </p:nvPr>
        </p:nvSpPr>
        <p:spPr>
          <a:xfrm>
            <a:off x="1757987" y="1399308"/>
            <a:ext cx="8596670" cy="1320801"/>
          </a:xfrm>
          <a:prstGeom prst="rect">
            <a:avLst/>
          </a:prstGeom>
        </p:spPr>
        <p:txBody>
          <a:bodyPr/>
          <a:lstStyle>
            <a:lvl1pPr defTabSz="365760">
              <a:defRPr sz="768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Trebuchet M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일정 앱 구상도</a:t>
            </a:r>
          </a:p>
        </p:txBody>
      </p:sp>
      <p:sp>
        <p:nvSpPr>
          <p:cNvPr id="169" name="부제목 2"/>
          <p:cNvSpPr txBox="1"/>
          <p:nvPr/>
        </p:nvSpPr>
        <p:spPr>
          <a:xfrm>
            <a:off x="9741746" y="6309550"/>
            <a:ext cx="7675497" cy="10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•"/>
              <a:defRPr>
                <a:solidFill>
                  <a:srgbClr val="404040"/>
                </a:solidFill>
              </a:defRPr>
            </a:pPr>
            <a:r>
              <a:t>201714022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오현영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/>
          <p:nvPr>
            <p:ph type="ctrTitle"/>
          </p:nvPr>
        </p:nvSpPr>
        <p:spPr>
          <a:xfrm>
            <a:off x="-1833034" y="-630767"/>
            <a:ext cx="7766937" cy="164630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Trebuchet M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일정 앱 구상도</a:t>
            </a:r>
          </a:p>
        </p:txBody>
      </p:sp>
      <p:sp>
        <p:nvSpPr>
          <p:cNvPr id="172" name="부제목 2"/>
          <p:cNvSpPr txBox="1"/>
          <p:nvPr>
            <p:ph type="subTitle" sz="quarter" idx="1"/>
          </p:nvPr>
        </p:nvSpPr>
        <p:spPr>
          <a:xfrm>
            <a:off x="4301066" y="6309550"/>
            <a:ext cx="7766937" cy="1096900"/>
          </a:xfrm>
          <a:prstGeom prst="rect">
            <a:avLst/>
          </a:prstGeom>
        </p:spPr>
        <p:txBody>
          <a:bodyPr/>
          <a:lstStyle/>
          <a:p>
            <a:pPr/>
            <a:r>
              <a:t>201714022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오현영</a:t>
            </a:r>
          </a:p>
        </p:txBody>
      </p:sp>
      <p:pic>
        <p:nvPicPr>
          <p:cNvPr id="17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189" y="1688758"/>
            <a:ext cx="7497221" cy="487748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Box 4"/>
          <p:cNvSpPr txBox="1"/>
          <p:nvPr/>
        </p:nvSpPr>
        <p:spPr>
          <a:xfrm>
            <a:off x="1681909" y="1350204"/>
            <a:ext cx="169926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시간 선택</a:t>
            </a:r>
            <a:r>
              <a:t> </a:t>
            </a:r>
            <a:r>
              <a:t>및 일정 추가</a:t>
            </a:r>
          </a:p>
        </p:txBody>
      </p:sp>
      <p:sp>
        <p:nvSpPr>
          <p:cNvPr id="175" name="TextBox 5"/>
          <p:cNvSpPr txBox="1"/>
          <p:nvPr/>
        </p:nvSpPr>
        <p:spPr>
          <a:xfrm>
            <a:off x="9179129" y="1887928"/>
            <a:ext cx="1483361" cy="77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편집 기능</a:t>
            </a:r>
          </a:p>
          <a:p>
            <a:pPr>
              <a:defRPr sz="1400"/>
            </a:pPr>
            <a:r>
              <a:t>-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일정 편집</a:t>
            </a:r>
          </a:p>
          <a:p>
            <a:pPr>
              <a:defRPr sz="1400"/>
            </a:pPr>
            <a:r>
              <a:t>-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알림 설정</a:t>
            </a:r>
          </a:p>
        </p:txBody>
      </p:sp>
      <p:sp>
        <p:nvSpPr>
          <p:cNvPr id="176" name="TextBox 6"/>
          <p:cNvSpPr txBox="1"/>
          <p:nvPr/>
        </p:nvSpPr>
        <p:spPr>
          <a:xfrm>
            <a:off x="267354" y="2923361"/>
            <a:ext cx="356616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Trebuchet M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목록 프리뷰</a:t>
            </a:r>
          </a:p>
        </p:txBody>
      </p:sp>
      <p:sp>
        <p:nvSpPr>
          <p:cNvPr id="177" name="TextBox 7"/>
          <p:cNvSpPr txBox="1"/>
          <p:nvPr/>
        </p:nvSpPr>
        <p:spPr>
          <a:xfrm>
            <a:off x="1681908" y="2923361"/>
            <a:ext cx="5689172" cy="6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년</a:t>
            </a:r>
            <a:r>
              <a:t>11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월</a:t>
            </a:r>
            <a:r>
              <a:t>16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일</a:t>
            </a:r>
            <a:r>
              <a:t>12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시</a:t>
            </a:r>
            <a:r>
              <a:t>00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분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집에 갈 것이다</a:t>
            </a:r>
          </a:p>
        </p:txBody>
      </p:sp>
      <p:sp>
        <p:nvSpPr>
          <p:cNvPr id="178" name="TextBox 8"/>
          <p:cNvSpPr txBox="1"/>
          <p:nvPr/>
        </p:nvSpPr>
        <p:spPr>
          <a:xfrm>
            <a:off x="1681908" y="3600432"/>
            <a:ext cx="5689172" cy="6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년</a:t>
            </a:r>
            <a:r>
              <a:t>11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월</a:t>
            </a:r>
            <a:r>
              <a:t>16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일</a:t>
            </a:r>
            <a:r>
              <a:t>12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시</a:t>
            </a:r>
            <a:r>
              <a:t>30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분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밥을 먹을 것이다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defTabSz="420623">
              <a:defRPr sz="3956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일정 앱 구상도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sp>
        <p:nvSpPr>
          <p:cNvPr id="181" name="TextBox 2"/>
          <p:cNvSpPr txBox="1"/>
          <p:nvPr/>
        </p:nvSpPr>
        <p:spPr>
          <a:xfrm>
            <a:off x="1259377" y="1561067"/>
            <a:ext cx="601841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Trebuchet M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사용 효과</a:t>
            </a:r>
          </a:p>
        </p:txBody>
      </p:sp>
      <p:sp>
        <p:nvSpPr>
          <p:cNvPr id="182" name="TextBox 3"/>
          <p:cNvSpPr txBox="1"/>
          <p:nvPr/>
        </p:nvSpPr>
        <p:spPr>
          <a:xfrm>
            <a:off x="1508759" y="1930400"/>
            <a:ext cx="6018416" cy="36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 </a:t>
            </a:r>
            <a:r>
              <a:rPr sz="1400">
                <a:latin typeface="+mn-lt"/>
                <a:ea typeface="+mn-ea"/>
                <a:cs typeface="+mn-cs"/>
                <a:sym typeface="Helvetica"/>
              </a:rPr>
              <a:t>일정을 안정적으로 지킬 수 있도록 유도함</a:t>
            </a:r>
          </a:p>
        </p:txBody>
      </p:sp>
      <p:sp>
        <p:nvSpPr>
          <p:cNvPr id="183" name="TextBox 4"/>
          <p:cNvSpPr txBox="1"/>
          <p:nvPr/>
        </p:nvSpPr>
        <p:spPr>
          <a:xfrm>
            <a:off x="1508759" y="2328303"/>
            <a:ext cx="6018416" cy="36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 </a:t>
            </a:r>
            <a:r>
              <a:rPr sz="1400">
                <a:latin typeface="+mn-lt"/>
                <a:ea typeface="+mn-ea"/>
                <a:cs typeface="+mn-cs"/>
                <a:sym typeface="Helvetica"/>
              </a:rPr>
              <a:t>약속을 잘 지켜 좋은 사람으로 평가를 기대</a:t>
            </a:r>
          </a:p>
        </p:txBody>
      </p:sp>
      <p:sp>
        <p:nvSpPr>
          <p:cNvPr id="184" name="부제목 2"/>
          <p:cNvSpPr txBox="1"/>
          <p:nvPr/>
        </p:nvSpPr>
        <p:spPr>
          <a:xfrm>
            <a:off x="9799935" y="6417614"/>
            <a:ext cx="7675497" cy="10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•"/>
              <a:defRPr>
                <a:solidFill>
                  <a:srgbClr val="404040"/>
                </a:solidFill>
              </a:defRPr>
            </a:pPr>
            <a:r>
              <a:t>201714022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오현영</a:t>
            </a:r>
          </a:p>
        </p:txBody>
      </p:sp>
      <p:sp>
        <p:nvSpPr>
          <p:cNvPr id="185" name="TextBox 6"/>
          <p:cNvSpPr txBox="1"/>
          <p:nvPr/>
        </p:nvSpPr>
        <p:spPr>
          <a:xfrm>
            <a:off x="1508759" y="2733042"/>
            <a:ext cx="6018416" cy="36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 </a:t>
            </a:r>
            <a:r>
              <a:rPr sz="1400">
                <a:latin typeface="+mn-lt"/>
                <a:ea typeface="+mn-ea"/>
                <a:cs typeface="+mn-cs"/>
                <a:sym typeface="Helvetica"/>
              </a:rPr>
              <a:t>좀 더 계획적인 사람이 될 것으로 평가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G_0106.png" descr="IMG_01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7162" y="-138015"/>
            <a:ext cx="9516686" cy="713403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편집하려면 이중 탭"/>
          <p:cNvSpPr txBox="1"/>
          <p:nvPr>
            <p:ph type="body" idx="4294967295"/>
          </p:nvPr>
        </p:nvSpPr>
        <p:spPr>
          <a:xfrm>
            <a:off x="185588" y="800100"/>
            <a:ext cx="10972801" cy="5257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G_0107.png" descr="IMG_01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767" y="0"/>
            <a:ext cx="914846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G_0108.png" descr="IMG_01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767" y="0"/>
            <a:ext cx="914846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G_0109.png" descr="IMG_01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767" y="0"/>
            <a:ext cx="914846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G_0110.png" descr="IMG_01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767" y="0"/>
            <a:ext cx="914846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G_0111.png" descr="IMG_01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767" y="0"/>
            <a:ext cx="914846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패싯">
  <a:themeElements>
    <a:clrScheme name="패싯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패싯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패싯">
  <a:themeElements>
    <a:clrScheme name="패싯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패싯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