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7988" y="1399309"/>
            <a:ext cx="8596668" cy="1320800"/>
          </a:xfrm>
        </p:spPr>
        <p:txBody>
          <a:bodyPr>
            <a:noAutofit/>
          </a:bodyPr>
          <a:lstStyle/>
          <a:p>
            <a:r>
              <a:rPr lang="ko-KR" altLang="en-US" sz="9600" dirty="0" smtClean="0"/>
              <a:t>일정 앱 구상도</a:t>
            </a:r>
            <a:endParaRPr lang="ko-KR" altLang="en-US" sz="96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9696027" y="6309550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201714022 </a:t>
            </a:r>
            <a:r>
              <a:rPr lang="ko-KR" altLang="en-US" smtClean="0"/>
              <a:t>오현영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72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833033" y="-630766"/>
            <a:ext cx="7766936" cy="1646302"/>
          </a:xfrm>
        </p:spPr>
        <p:txBody>
          <a:bodyPr/>
          <a:lstStyle/>
          <a:p>
            <a:r>
              <a:rPr lang="ko-KR" altLang="en-US" dirty="0" smtClean="0"/>
              <a:t>일정 앱 구상도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01067" y="6309550"/>
            <a:ext cx="7766936" cy="1096899"/>
          </a:xfrm>
        </p:spPr>
        <p:txBody>
          <a:bodyPr/>
          <a:lstStyle/>
          <a:p>
            <a:r>
              <a:rPr lang="en-US" altLang="ko-KR" dirty="0" smtClean="0"/>
              <a:t>201714022 </a:t>
            </a:r>
            <a:r>
              <a:rPr lang="ko-KR" altLang="en-US" dirty="0" err="1" smtClean="0"/>
              <a:t>오현영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189" y="1688759"/>
            <a:ext cx="7497221" cy="48774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6189" y="1350205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시간 선택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및 일정 추가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33410" y="1887929"/>
            <a:ext cx="157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편집 기능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일정 편집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알림 설정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21635" y="2923361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목록 프리뷰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636189" y="2923361"/>
            <a:ext cx="578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16</a:t>
            </a:r>
            <a:r>
              <a:rPr lang="ko-KR" altLang="en-US" dirty="0" smtClean="0"/>
              <a:t>일</a:t>
            </a:r>
            <a:r>
              <a:rPr lang="en-US" altLang="ko-KR" dirty="0" smtClean="0"/>
              <a:t>12</a:t>
            </a:r>
            <a:r>
              <a:rPr lang="ko-KR" altLang="en-US" dirty="0" smtClean="0"/>
              <a:t>시</a:t>
            </a:r>
            <a:r>
              <a:rPr lang="en-US" altLang="ko-KR" dirty="0" smtClean="0"/>
              <a:t>00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집에 갈 것이다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6189" y="3600433"/>
            <a:ext cx="578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16</a:t>
            </a:r>
            <a:r>
              <a:rPr lang="ko-KR" altLang="en-US" dirty="0" smtClean="0"/>
              <a:t>일</a:t>
            </a:r>
            <a:r>
              <a:rPr lang="en-US" altLang="ko-KR" dirty="0" smtClean="0"/>
              <a:t>12</a:t>
            </a:r>
            <a:r>
              <a:rPr lang="ko-KR" altLang="en-US" dirty="0" smtClean="0"/>
              <a:t>시</a:t>
            </a:r>
            <a:r>
              <a:rPr lang="en-US" altLang="ko-KR" dirty="0"/>
              <a:t>3</a:t>
            </a:r>
            <a:r>
              <a:rPr lang="en-US" altLang="ko-KR" dirty="0" smtClean="0"/>
              <a:t>0</a:t>
            </a:r>
            <a:r>
              <a:rPr lang="ko-KR" altLang="en-US" dirty="0" smtClean="0"/>
              <a:t>분</a:t>
            </a:r>
            <a:endParaRPr lang="en-US" altLang="ko-KR" dirty="0" smtClean="0"/>
          </a:p>
          <a:p>
            <a:r>
              <a:rPr lang="ko-KR" altLang="en-US" dirty="0" smtClean="0"/>
              <a:t>밥을 먹을 것이다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1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800" dirty="0" smtClean="0"/>
              <a:t>일정 앱 구상도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3658" y="1561068"/>
            <a:ext cx="610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사용 효과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3040" y="1930400"/>
            <a:ext cx="610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sz="1400" dirty="0" smtClean="0">
                <a:solidFill>
                  <a:schemeClr val="accent1"/>
                </a:solidFill>
              </a:rPr>
              <a:t>일정을 안정적으로 지킬 수 있도록 유도함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3040" y="2328303"/>
            <a:ext cx="610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sz="1400" dirty="0" smtClean="0">
                <a:solidFill>
                  <a:schemeClr val="accent1"/>
                </a:solidFill>
              </a:rPr>
              <a:t>약속을 잘 지켜 좋은 사람으로 평가를 기대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9754216" y="641761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201714022 </a:t>
            </a:r>
            <a:r>
              <a:rPr lang="ko-KR" altLang="en-US" smtClean="0"/>
              <a:t>오현영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63040" y="2733042"/>
            <a:ext cx="610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sz="1400" dirty="0" smtClean="0">
                <a:solidFill>
                  <a:schemeClr val="accent1"/>
                </a:solidFill>
              </a:rPr>
              <a:t>좀 더 계획적인 사람이 될 것으로 평가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81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HY그래픽M</vt:lpstr>
      <vt:lpstr>맑은 고딕</vt:lpstr>
      <vt:lpstr>Arial</vt:lpstr>
      <vt:lpstr>Trebuchet MS</vt:lpstr>
      <vt:lpstr>Wingdings 3</vt:lpstr>
      <vt:lpstr>패싯</vt:lpstr>
      <vt:lpstr>일정 앱 구상도</vt:lpstr>
      <vt:lpstr>일정 앱 구상도</vt:lpstr>
      <vt:lpstr>일정 앱 구상도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2023-11-16T00:51:34Z</dcterms:created>
  <dcterms:modified xsi:type="dcterms:W3CDTF">2023-11-16T02:04:48Z</dcterms:modified>
</cp:coreProperties>
</file>