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7988" y="1399309"/>
            <a:ext cx="8596668" cy="1320800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일정 앱 구상도</a:t>
            </a:r>
            <a:endParaRPr lang="ko-KR" altLang="en-US" sz="9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696027" y="63095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201714022 </a:t>
            </a:r>
            <a:r>
              <a:rPr lang="ko-KR" altLang="en-US" smtClean="0"/>
              <a:t>오현영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33033" y="-630766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일정 앱 구상도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1067" y="6309550"/>
            <a:ext cx="7766936" cy="1096899"/>
          </a:xfrm>
        </p:spPr>
        <p:txBody>
          <a:bodyPr/>
          <a:lstStyle/>
          <a:p>
            <a:r>
              <a:rPr lang="en-US" altLang="ko-KR" dirty="0" smtClean="0"/>
              <a:t>201714022 </a:t>
            </a:r>
            <a:r>
              <a:rPr lang="ko-KR" altLang="en-US" dirty="0" err="1" smtClean="0"/>
              <a:t>오현영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89" y="1688759"/>
            <a:ext cx="7497221" cy="4877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189" y="135020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시간 선택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및 일정 추가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3410" y="1887929"/>
            <a:ext cx="157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편집 기능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일정 편집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알림 설정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1635" y="292336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목록 프리뷰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36189" y="2923361"/>
            <a:ext cx="57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집에 갈 것이다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6189" y="3600433"/>
            <a:ext cx="57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밥을 먹을 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smtClean="0"/>
              <a:t>일정 앱 구상도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658" y="1561068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사용 효과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40" y="1930400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일정을 안정적으로 지킬 수 있도록 유도함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2328303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약속을 잘 지켜 좋은 사람으로 평가를 기대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54216" y="641761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201714022 </a:t>
            </a:r>
            <a:r>
              <a:rPr lang="ko-KR" altLang="en-US" smtClean="0"/>
              <a:t>오현영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3040" y="2733042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좀 더 계획적인 사람이 될 것으로 평가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81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일정 앱 구상도</vt:lpstr>
      <vt:lpstr>일정 앱 구상도</vt:lpstr>
      <vt:lpstr>일정 앱 구상도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2023-11-16T00:51:34Z</dcterms:created>
  <dcterms:modified xsi:type="dcterms:W3CDTF">2023-11-16T02:05:01Z</dcterms:modified>
</cp:coreProperties>
</file>