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0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28775-462B-4110-BB10-512A3A42C62A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7CE7-8F98-45C7-B5FE-A9F2F010E0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82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28775-462B-4110-BB10-512A3A42C62A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7CE7-8F98-45C7-B5FE-A9F2F010E0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353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28775-462B-4110-BB10-512A3A42C62A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7CE7-8F98-45C7-B5FE-A9F2F010E0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35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28775-462B-4110-BB10-512A3A42C62A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7CE7-8F98-45C7-B5FE-A9F2F010E0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665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28775-462B-4110-BB10-512A3A42C62A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7CE7-8F98-45C7-B5FE-A9F2F010E0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99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28775-462B-4110-BB10-512A3A42C62A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7CE7-8F98-45C7-B5FE-A9F2F010E0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66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28775-462B-4110-BB10-512A3A42C62A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7CE7-8F98-45C7-B5FE-A9F2F010E0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6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28775-462B-4110-BB10-512A3A42C62A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7CE7-8F98-45C7-B5FE-A9F2F010E0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304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28775-462B-4110-BB10-512A3A42C62A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7CE7-8F98-45C7-B5FE-A9F2F010E0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62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28775-462B-4110-BB10-512A3A42C62A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7CE7-8F98-45C7-B5FE-A9F2F010E0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312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28775-462B-4110-BB10-512A3A42C62A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7CE7-8F98-45C7-B5FE-A9F2F010E0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31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28775-462B-4110-BB10-512A3A42C62A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B7CE7-8F98-45C7-B5FE-A9F2F010E0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221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485899" y="736600"/>
            <a:ext cx="9336661" cy="1080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977900" y="790466"/>
            <a:ext cx="10375900" cy="9779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485900" y="2028825"/>
            <a:ext cx="5277600" cy="10541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977900" y="2676525"/>
            <a:ext cx="10375900" cy="9779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485900" y="4388944"/>
            <a:ext cx="5277507" cy="10541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6747747" y="4415220"/>
            <a:ext cx="4074814" cy="102837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747746" y="2033094"/>
            <a:ext cx="4074886" cy="102837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977900" y="2072069"/>
            <a:ext cx="10375900" cy="333999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834414" y="2459198"/>
            <a:ext cx="18000" cy="298384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402315" y="2440859"/>
            <a:ext cx="18000" cy="297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8225756" y="2442893"/>
            <a:ext cx="18000" cy="296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1541849" y="2431334"/>
            <a:ext cx="5139703" cy="2786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V="1">
            <a:off x="1551374" y="2736134"/>
            <a:ext cx="5139703" cy="2786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V="1">
            <a:off x="1551374" y="3023151"/>
            <a:ext cx="5139703" cy="2533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V="1">
            <a:off x="1560899" y="3327951"/>
            <a:ext cx="5139703" cy="2533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1560899" y="3612434"/>
            <a:ext cx="5139703" cy="2786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V="1">
            <a:off x="1570424" y="3917234"/>
            <a:ext cx="5139703" cy="2786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V="1">
            <a:off x="1570424" y="4204251"/>
            <a:ext cx="5139703" cy="2533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1579949" y="4509051"/>
            <a:ext cx="5139703" cy="2533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V="1">
            <a:off x="1551374" y="4812584"/>
            <a:ext cx="5139703" cy="2786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1560899" y="5117384"/>
            <a:ext cx="5139703" cy="2786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 flipV="1">
            <a:off x="6809174" y="2413716"/>
            <a:ext cx="3896926" cy="1690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 flipV="1">
            <a:off x="6818699" y="3352523"/>
            <a:ext cx="3887401" cy="21075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6818699" y="4412986"/>
            <a:ext cx="3896926" cy="815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타원 115"/>
          <p:cNvSpPr/>
          <p:nvPr/>
        </p:nvSpPr>
        <p:spPr>
          <a:xfrm>
            <a:off x="10477500" y="533400"/>
            <a:ext cx="95250" cy="1047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9" name="직선 연결선 118"/>
          <p:cNvCxnSpPr/>
          <p:nvPr/>
        </p:nvCxnSpPr>
        <p:spPr>
          <a:xfrm>
            <a:off x="10555860" y="610365"/>
            <a:ext cx="74040" cy="7532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>
            <a:off x="9496425" y="704850"/>
            <a:ext cx="109537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1541849" y="304422"/>
            <a:ext cx="1696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사이트 이름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541849" y="857080"/>
            <a:ext cx="90880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/>
                </a:solidFill>
              </a:rPr>
              <a:t>프로필 메시지 로그아웃  </a:t>
            </a:r>
            <a:r>
              <a:rPr lang="en-US" altLang="ko-KR" sz="800" dirty="0" smtClean="0">
                <a:solidFill>
                  <a:schemeClr val="bg1"/>
                </a:solidFill>
              </a:rPr>
              <a:t>								           </a:t>
            </a:r>
            <a:r>
              <a:rPr lang="ko-KR" altLang="en-US" sz="800" dirty="0" err="1" smtClean="0">
                <a:solidFill>
                  <a:schemeClr val="bg1"/>
                </a:solidFill>
              </a:rPr>
              <a:t>알람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125" name="직선 연결선 124"/>
          <p:cNvCxnSpPr/>
          <p:nvPr/>
        </p:nvCxnSpPr>
        <p:spPr>
          <a:xfrm flipV="1">
            <a:off x="1570424" y="1044242"/>
            <a:ext cx="9145201" cy="1478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현 126"/>
          <p:cNvSpPr/>
          <p:nvPr/>
        </p:nvSpPr>
        <p:spPr>
          <a:xfrm rot="6780000">
            <a:off x="10106267" y="864603"/>
            <a:ext cx="108000" cy="108000"/>
          </a:xfrm>
          <a:prstGeom prst="chord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/>
              </a:solidFill>
            </a:endParaRPr>
          </a:p>
        </p:txBody>
      </p:sp>
      <p:sp>
        <p:nvSpPr>
          <p:cNvPr id="128" name="타원 127"/>
          <p:cNvSpPr/>
          <p:nvPr/>
        </p:nvSpPr>
        <p:spPr>
          <a:xfrm>
            <a:off x="10134000" y="845916"/>
            <a:ext cx="45719" cy="4571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타원 128"/>
          <p:cNvSpPr/>
          <p:nvPr/>
        </p:nvSpPr>
        <p:spPr>
          <a:xfrm>
            <a:off x="10135931" y="940442"/>
            <a:ext cx="45719" cy="4571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/>
          <p:nvPr/>
        </p:nvSpPr>
        <p:spPr>
          <a:xfrm>
            <a:off x="6763407" y="2035131"/>
            <a:ext cx="3658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뉴스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497971" y="2070376"/>
            <a:ext cx="3658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최근 주제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541849" y="2377791"/>
            <a:ext cx="5139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</a:t>
            </a:r>
            <a:r>
              <a:rPr lang="ko-KR" altLang="en-US" sz="900" dirty="0" smtClean="0">
                <a:solidFill>
                  <a:schemeClr val="bg1"/>
                </a:solidFill>
              </a:rPr>
              <a:t>주제                                                                                    글쓴이</a:t>
            </a:r>
            <a:r>
              <a:rPr lang="en-US" altLang="ko-KR" sz="900" dirty="0" smtClean="0">
                <a:solidFill>
                  <a:schemeClr val="bg1"/>
                </a:solidFill>
              </a:rPr>
              <a:t>/</a:t>
            </a:r>
            <a:r>
              <a:rPr lang="ko-KR" altLang="en-US" sz="900" dirty="0" smtClean="0">
                <a:solidFill>
                  <a:schemeClr val="bg1"/>
                </a:solidFill>
              </a:rPr>
              <a:t>조회수</a:t>
            </a:r>
            <a:r>
              <a:rPr lang="en-US" altLang="ko-KR" sz="900" dirty="0" smtClean="0">
                <a:solidFill>
                  <a:schemeClr val="bg1"/>
                </a:solidFill>
              </a:rPr>
              <a:t>/</a:t>
            </a:r>
            <a:r>
              <a:rPr lang="ko-KR" altLang="en-US" sz="900" dirty="0" err="1" smtClean="0">
                <a:solidFill>
                  <a:schemeClr val="bg1"/>
                </a:solidFill>
              </a:rPr>
              <a:t>참여률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87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485899" y="736600"/>
            <a:ext cx="9336661" cy="1080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977900" y="790466"/>
            <a:ext cx="10375900" cy="9779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485900" y="2028825"/>
            <a:ext cx="5277600" cy="10541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977900" y="2676525"/>
            <a:ext cx="10375900" cy="9779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485900" y="3185176"/>
            <a:ext cx="5277507" cy="10541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6747747" y="3199878"/>
            <a:ext cx="4074814" cy="102837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747746" y="2033094"/>
            <a:ext cx="4074886" cy="102837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977900" y="2072069"/>
            <a:ext cx="10375900" cy="213076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379165" y="2452434"/>
            <a:ext cx="18000" cy="172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8225756" y="2442893"/>
            <a:ext cx="18000" cy="1753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1541849" y="2431334"/>
            <a:ext cx="5139703" cy="2786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V="1">
            <a:off x="1551374" y="2736134"/>
            <a:ext cx="5139703" cy="2786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V="1">
            <a:off x="1551374" y="3023151"/>
            <a:ext cx="5139703" cy="2533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V="1">
            <a:off x="1560899" y="3327951"/>
            <a:ext cx="5139703" cy="2533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1560899" y="3612434"/>
            <a:ext cx="5139703" cy="2786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V="1">
            <a:off x="1570424" y="3917234"/>
            <a:ext cx="5139703" cy="2786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V="1">
            <a:off x="1570424" y="4204251"/>
            <a:ext cx="5139703" cy="2533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 flipV="1">
            <a:off x="6809174" y="2413716"/>
            <a:ext cx="3896926" cy="1690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 flipV="1">
            <a:off x="6818699" y="3352523"/>
            <a:ext cx="3887401" cy="21075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타원 115"/>
          <p:cNvSpPr/>
          <p:nvPr/>
        </p:nvSpPr>
        <p:spPr>
          <a:xfrm>
            <a:off x="10477500" y="533400"/>
            <a:ext cx="95250" cy="1047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9" name="직선 연결선 118"/>
          <p:cNvCxnSpPr/>
          <p:nvPr/>
        </p:nvCxnSpPr>
        <p:spPr>
          <a:xfrm>
            <a:off x="10555860" y="610365"/>
            <a:ext cx="74040" cy="7532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>
            <a:off x="9496425" y="704850"/>
            <a:ext cx="109537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1541849" y="304422"/>
            <a:ext cx="1696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사이트 이름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541849" y="857080"/>
            <a:ext cx="90880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/>
                </a:solidFill>
              </a:rPr>
              <a:t>프로필 메시지 로그아웃  </a:t>
            </a:r>
            <a:r>
              <a:rPr lang="en-US" altLang="ko-KR" sz="800" dirty="0" smtClean="0">
                <a:solidFill>
                  <a:schemeClr val="bg1"/>
                </a:solidFill>
              </a:rPr>
              <a:t>								           </a:t>
            </a:r>
            <a:r>
              <a:rPr lang="ko-KR" altLang="en-US" sz="800" dirty="0" err="1" smtClean="0">
                <a:solidFill>
                  <a:schemeClr val="bg1"/>
                </a:solidFill>
              </a:rPr>
              <a:t>알람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125" name="직선 연결선 124"/>
          <p:cNvCxnSpPr/>
          <p:nvPr/>
        </p:nvCxnSpPr>
        <p:spPr>
          <a:xfrm flipV="1">
            <a:off x="1570424" y="1044242"/>
            <a:ext cx="9145201" cy="1478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현 126"/>
          <p:cNvSpPr/>
          <p:nvPr/>
        </p:nvSpPr>
        <p:spPr>
          <a:xfrm rot="6780000">
            <a:off x="10106267" y="864603"/>
            <a:ext cx="108000" cy="108000"/>
          </a:xfrm>
          <a:prstGeom prst="chord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/>
              </a:solidFill>
            </a:endParaRPr>
          </a:p>
        </p:txBody>
      </p:sp>
      <p:sp>
        <p:nvSpPr>
          <p:cNvPr id="128" name="타원 127"/>
          <p:cNvSpPr/>
          <p:nvPr/>
        </p:nvSpPr>
        <p:spPr>
          <a:xfrm>
            <a:off x="10134000" y="845916"/>
            <a:ext cx="45719" cy="4571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타원 128"/>
          <p:cNvSpPr/>
          <p:nvPr/>
        </p:nvSpPr>
        <p:spPr>
          <a:xfrm>
            <a:off x="10135931" y="940442"/>
            <a:ext cx="45719" cy="4571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/>
          <p:nvPr/>
        </p:nvSpPr>
        <p:spPr>
          <a:xfrm>
            <a:off x="6763407" y="2035131"/>
            <a:ext cx="3658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뉴스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497971" y="2070376"/>
            <a:ext cx="3658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최근 주제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541849" y="2377791"/>
            <a:ext cx="5139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</a:t>
            </a:r>
            <a:r>
              <a:rPr lang="ko-KR" altLang="en-US" sz="900" dirty="0" smtClean="0">
                <a:solidFill>
                  <a:schemeClr val="bg1"/>
                </a:solidFill>
              </a:rPr>
              <a:t>주제                                                                                    글쓴이</a:t>
            </a:r>
            <a:r>
              <a:rPr lang="en-US" altLang="ko-KR" sz="900" dirty="0" smtClean="0">
                <a:solidFill>
                  <a:schemeClr val="bg1"/>
                </a:solidFill>
              </a:rPr>
              <a:t>/</a:t>
            </a:r>
            <a:r>
              <a:rPr lang="ko-KR" altLang="en-US" sz="900" dirty="0" smtClean="0">
                <a:solidFill>
                  <a:schemeClr val="bg1"/>
                </a:solidFill>
              </a:rPr>
              <a:t>조회수</a:t>
            </a:r>
            <a:r>
              <a:rPr lang="en-US" altLang="ko-KR" sz="900" dirty="0" smtClean="0">
                <a:solidFill>
                  <a:schemeClr val="bg1"/>
                </a:solidFill>
              </a:rPr>
              <a:t>/</a:t>
            </a:r>
            <a:r>
              <a:rPr lang="ko-KR" altLang="en-US" sz="900" dirty="0" err="1" smtClean="0">
                <a:solidFill>
                  <a:schemeClr val="bg1"/>
                </a:solidFill>
              </a:rPr>
              <a:t>참여률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388963" y="4394109"/>
            <a:ext cx="9433598" cy="165496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976217" y="4466644"/>
            <a:ext cx="10375900" cy="151855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1825732" y="2475584"/>
            <a:ext cx="18000" cy="172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494704" y="814849"/>
            <a:ext cx="9327856" cy="374628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494704" y="1955527"/>
            <a:ext cx="5223029" cy="2349555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66987" y="1955527"/>
            <a:ext cx="1218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Article 1</a:t>
            </a:r>
            <a:endParaRPr lang="en-US" altLang="ko-KR" b="1" dirty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99776" y="778635"/>
            <a:ext cx="109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chemeClr val="bg1"/>
                </a:solidFill>
              </a:rPr>
              <a:t>Nav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662403" y="2035625"/>
            <a:ext cx="1218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Article 2</a:t>
            </a:r>
            <a:endParaRPr lang="en-US" altLang="ko-KR" b="1" dirty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6820551" y="1955526"/>
            <a:ext cx="3931223" cy="2349555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519782" y="342216"/>
            <a:ext cx="9327856" cy="374628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590309" y="340797"/>
            <a:ext cx="130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Header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485899" y="4376873"/>
            <a:ext cx="9265875" cy="1815584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94284" y="4461984"/>
            <a:ext cx="976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Body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25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47900" y="952500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Segoe Print" panose="02000600000000000000" pitchFamily="2" charset="0"/>
              </a:rPr>
              <a:t>News</a:t>
            </a:r>
            <a:endParaRPr lang="ko-KR" altLang="en-US" dirty="0">
              <a:latin typeface="Segoe Print" panose="020006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79600" y="4038600"/>
            <a:ext cx="934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Segoe Print" panose="02000600000000000000" pitchFamily="2" charset="0"/>
              </a:rPr>
              <a:t>Profile</a:t>
            </a:r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4" t="12551" r="6506" b="35956"/>
          <a:stretch/>
        </p:blipFill>
        <p:spPr>
          <a:xfrm>
            <a:off x="5410200" y="3225799"/>
            <a:ext cx="1409700" cy="27940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7" t="12551" r="9277" b="33615"/>
          <a:stretch/>
        </p:blipFill>
        <p:spPr>
          <a:xfrm>
            <a:off x="7175500" y="1841499"/>
            <a:ext cx="1320800" cy="29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269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39</Words>
  <Application>Microsoft Office PowerPoint</Application>
  <PresentationFormat>와이드스크린</PresentationFormat>
  <Paragraphs>17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Segoe Print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10</cp:revision>
  <dcterms:created xsi:type="dcterms:W3CDTF">2023-09-13T00:31:09Z</dcterms:created>
  <dcterms:modified xsi:type="dcterms:W3CDTF">2023-10-04T02:45:54Z</dcterms:modified>
</cp:coreProperties>
</file>