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7" r:id="rId2"/>
    <p:sldId id="291" r:id="rId3"/>
    <p:sldId id="292" r:id="rId4"/>
    <p:sldId id="258" r:id="rId5"/>
    <p:sldId id="262" r:id="rId6"/>
    <p:sldId id="266" r:id="rId7"/>
    <p:sldId id="293" r:id="rId8"/>
    <p:sldId id="286"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55" autoAdjust="0"/>
    <p:restoredTop sz="94660"/>
  </p:normalViewPr>
  <p:slideViewPr>
    <p:cSldViewPr>
      <p:cViewPr varScale="1">
        <p:scale>
          <a:sx n="69" d="100"/>
          <a:sy n="69" d="100"/>
        </p:scale>
        <p:origin x="1362" y="72"/>
      </p:cViewPr>
      <p:guideLst>
        <p:guide orient="horz" pos="2215"/>
        <p:guide pos="2880"/>
      </p:guideLst>
    </p:cSldViewPr>
  </p:slideViewPr>
  <p:notesTextViewPr>
    <p:cViewPr>
      <p:scale>
        <a:sx n="100" d="100"/>
        <a:sy n="100" d="100"/>
      </p:scale>
      <p:origin x="0" y="0"/>
    </p:cViewPr>
  </p:notesTextViewPr>
  <p:sorterViewPr>
    <p:cViewPr>
      <p:scale>
        <a:sx n="150" d="100"/>
        <a:sy n="150" d="100"/>
      </p:scale>
      <p:origin x="0" y="541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B099D03-A5B5-4A8A-9AF8-16B234334559}" type="doc">
      <dgm:prSet loTypeId="urn:microsoft.com/office/officeart/2005/8/layout/radial2#1" loCatId="relationship" qsTypeId="urn:microsoft.com/office/officeart/2005/8/quickstyle/simple1#1" qsCatId="simple" csTypeId="urn:microsoft.com/office/officeart/2005/8/colors/accent1_2#1" csCatId="accent1" phldr="1"/>
      <dgm:spPr/>
      <dgm:t>
        <a:bodyPr/>
        <a:lstStyle/>
        <a:p>
          <a:endParaRPr lang="zh-CN" altLang="en-US"/>
        </a:p>
      </dgm:t>
    </dgm:pt>
    <dgm:pt modelId="{FDBA4E00-04B5-488F-B043-95748699A386}">
      <dgm:prSet phldrT="[文本]"/>
      <dgm:spPr/>
      <dgm:t>
        <a:bodyPr/>
        <a:lstStyle/>
        <a:p>
          <a:endParaRPr lang="zh-CN" altLang="en-US" dirty="0"/>
        </a:p>
      </dgm:t>
    </dgm:pt>
    <dgm:pt modelId="{47B91C25-43B4-46DD-88E9-77B475B44CEF}" type="parTrans" cxnId="{E2866813-B0C2-4624-B93A-BC375289566B}">
      <dgm:prSet/>
      <dgm:spPr/>
      <dgm:t>
        <a:bodyPr/>
        <a:lstStyle/>
        <a:p>
          <a:endParaRPr lang="zh-CN" altLang="en-US"/>
        </a:p>
      </dgm:t>
    </dgm:pt>
    <dgm:pt modelId="{B48D8CDC-BC2A-413D-9A48-BC1CF37DFFCD}" type="sibTrans" cxnId="{E2866813-B0C2-4624-B93A-BC375289566B}">
      <dgm:prSet/>
      <dgm:spPr/>
      <dgm:t>
        <a:bodyPr/>
        <a:lstStyle/>
        <a:p>
          <a:endParaRPr lang="zh-CN" altLang="en-US"/>
        </a:p>
      </dgm:t>
    </dgm:pt>
    <dgm:pt modelId="{ABC675C8-DAD0-4ADC-88F3-B6EC602D7700}">
      <dgm:prSet phldrT="[文本]"/>
      <dgm:spPr/>
      <dgm:t>
        <a:bodyPr/>
        <a:lstStyle/>
        <a:p>
          <a:endParaRPr lang="zh-CN" altLang="en-US" dirty="0"/>
        </a:p>
      </dgm:t>
    </dgm:pt>
    <dgm:pt modelId="{F4BFF9EA-8B46-4EEC-A4B6-52B3276108D5}" type="parTrans" cxnId="{A66C35AA-E7EF-4B0A-A971-E6E753AC3987}">
      <dgm:prSet/>
      <dgm:spPr/>
      <dgm:t>
        <a:bodyPr/>
        <a:lstStyle/>
        <a:p>
          <a:endParaRPr lang="zh-CN" altLang="en-US"/>
        </a:p>
      </dgm:t>
    </dgm:pt>
    <dgm:pt modelId="{4E1F8464-158B-41BC-B450-21BC0EF02CBD}" type="sibTrans" cxnId="{A66C35AA-E7EF-4B0A-A971-E6E753AC3987}">
      <dgm:prSet/>
      <dgm:spPr/>
      <dgm:t>
        <a:bodyPr/>
        <a:lstStyle/>
        <a:p>
          <a:endParaRPr lang="zh-CN" altLang="en-US"/>
        </a:p>
      </dgm:t>
    </dgm:pt>
    <dgm:pt modelId="{1F069801-428A-4826-B8C9-08F73AFA4FD9}">
      <dgm:prSet phldrT="[文本]"/>
      <dgm:spPr/>
      <dgm:t>
        <a:bodyPr/>
        <a:lstStyle/>
        <a:p>
          <a:endParaRPr lang="zh-CN" altLang="en-US" dirty="0"/>
        </a:p>
      </dgm:t>
    </dgm:pt>
    <dgm:pt modelId="{E60E7543-7BB7-4FD2-864A-2F55509762BA}" type="parTrans" cxnId="{7F384CA4-B77D-4316-9388-2A59BA9A5411}">
      <dgm:prSet/>
      <dgm:spPr/>
      <dgm:t>
        <a:bodyPr/>
        <a:lstStyle/>
        <a:p>
          <a:endParaRPr lang="zh-CN" altLang="en-US"/>
        </a:p>
      </dgm:t>
    </dgm:pt>
    <dgm:pt modelId="{329A1DD6-54D4-41E4-AD6B-07BEDDA1BFE5}" type="sibTrans" cxnId="{7F384CA4-B77D-4316-9388-2A59BA9A5411}">
      <dgm:prSet/>
      <dgm:spPr/>
      <dgm:t>
        <a:bodyPr/>
        <a:lstStyle/>
        <a:p>
          <a:endParaRPr lang="zh-CN" altLang="en-US"/>
        </a:p>
      </dgm:t>
    </dgm:pt>
    <dgm:pt modelId="{4FFBAEC1-6DCD-4A78-AB92-D11B47CCAAF7}">
      <dgm:prSet/>
      <dgm:spPr/>
      <dgm:t>
        <a:bodyPr/>
        <a:lstStyle/>
        <a:p>
          <a:endParaRPr lang="zh-CN" altLang="en-US" dirty="0"/>
        </a:p>
      </dgm:t>
    </dgm:pt>
    <dgm:pt modelId="{172FF60D-358A-4100-ACE9-19D006A7CB17}" type="sibTrans" cxnId="{8B9971E0-01F9-449C-9681-C96C3BFB4126}">
      <dgm:prSet/>
      <dgm:spPr/>
      <dgm:t>
        <a:bodyPr/>
        <a:lstStyle/>
        <a:p>
          <a:endParaRPr lang="zh-CN" altLang="en-US"/>
        </a:p>
      </dgm:t>
    </dgm:pt>
    <dgm:pt modelId="{6AF50616-AE24-434A-901E-B8D826A076FB}" type="parTrans" cxnId="{8B9971E0-01F9-449C-9681-C96C3BFB4126}">
      <dgm:prSet/>
      <dgm:spPr/>
      <dgm:t>
        <a:bodyPr/>
        <a:lstStyle/>
        <a:p>
          <a:endParaRPr lang="zh-CN" altLang="en-US"/>
        </a:p>
      </dgm:t>
    </dgm:pt>
    <dgm:pt modelId="{9991DDCD-604D-4F6E-91BA-72BF8F8392BD}" type="pres">
      <dgm:prSet presAssocID="{FB099D03-A5B5-4A8A-9AF8-16B234334559}" presName="composite" presStyleCnt="0">
        <dgm:presLayoutVars>
          <dgm:chMax val="5"/>
          <dgm:dir/>
          <dgm:animLvl val="ctr"/>
          <dgm:resizeHandles val="exact"/>
        </dgm:presLayoutVars>
      </dgm:prSet>
      <dgm:spPr/>
      <dgm:t>
        <a:bodyPr/>
        <a:lstStyle/>
        <a:p>
          <a:endParaRPr lang="zh-CN" altLang="en-US"/>
        </a:p>
      </dgm:t>
    </dgm:pt>
    <dgm:pt modelId="{4D588B4D-8E63-4C2C-875F-E38F8AB37FF4}" type="pres">
      <dgm:prSet presAssocID="{FB099D03-A5B5-4A8A-9AF8-16B234334559}" presName="cycle" presStyleCnt="0"/>
      <dgm:spPr/>
    </dgm:pt>
    <dgm:pt modelId="{6E2625E8-7ED2-4042-8EB3-AAF09C7322F5}" type="pres">
      <dgm:prSet presAssocID="{FB099D03-A5B5-4A8A-9AF8-16B234334559}" presName="centerShape" presStyleCnt="0"/>
      <dgm:spPr/>
    </dgm:pt>
    <dgm:pt modelId="{F68DF682-A548-4787-94C2-6D44C48716C8}" type="pres">
      <dgm:prSet presAssocID="{FB099D03-A5B5-4A8A-9AF8-16B234334559}" presName="connSite" presStyleLbl="node1" presStyleIdx="0" presStyleCnt="4"/>
      <dgm:spPr/>
    </dgm:pt>
    <dgm:pt modelId="{6169157F-6F7C-4441-BAC8-07B65DC3843B}" type="pres">
      <dgm:prSet presAssocID="{FB099D03-A5B5-4A8A-9AF8-16B234334559}" presName="visible" presStyleLbl="node1" presStyleIdx="0" presStyleCnt="4" custScaleX="109376" custScaleY="122753" custLinFactNeighborX="-24770" custLinFactNeighborY="0"/>
      <dgm:spPr>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dgm:spPr>
    </dgm:pt>
    <dgm:pt modelId="{B59BA929-8B5A-4CBB-9F78-22B3731B9BEB}" type="pres">
      <dgm:prSet presAssocID="{47B91C25-43B4-46DD-88E9-77B475B44CEF}" presName="Name25" presStyleLbl="parChTrans1D1" presStyleIdx="0" presStyleCnt="3"/>
      <dgm:spPr/>
      <dgm:t>
        <a:bodyPr/>
        <a:lstStyle/>
        <a:p>
          <a:endParaRPr lang="zh-CN" altLang="en-US"/>
        </a:p>
      </dgm:t>
    </dgm:pt>
    <dgm:pt modelId="{922BE33E-D6C4-44C2-9D80-ABC39EF00146}" type="pres">
      <dgm:prSet presAssocID="{FDBA4E00-04B5-488F-B043-95748699A386}" presName="node" presStyleCnt="0"/>
      <dgm:spPr/>
    </dgm:pt>
    <dgm:pt modelId="{1A2ED769-F911-4E76-95D7-745343A1A38D}" type="pres">
      <dgm:prSet presAssocID="{FDBA4E00-04B5-488F-B043-95748699A386}" presName="parentNode" presStyleLbl="node1" presStyleIdx="1" presStyleCnt="4" custScaleX="144968" custScaleY="104458" custLinFactNeighborX="83495" custLinFactNeighborY="8228">
        <dgm:presLayoutVars>
          <dgm:chMax val="1"/>
          <dgm:bulletEnabled val="1"/>
        </dgm:presLayoutVars>
      </dgm:prSet>
      <dgm:spPr/>
      <dgm:t>
        <a:bodyPr/>
        <a:lstStyle/>
        <a:p>
          <a:endParaRPr lang="zh-CN" altLang="en-US"/>
        </a:p>
      </dgm:t>
    </dgm:pt>
    <dgm:pt modelId="{8D89796F-7161-4E74-B9F4-F3873BCA2B56}" type="pres">
      <dgm:prSet presAssocID="{FDBA4E00-04B5-488F-B043-95748699A386}" presName="childNode" presStyleLbl="revTx" presStyleIdx="0" presStyleCnt="1">
        <dgm:presLayoutVars>
          <dgm:bulletEnabled val="1"/>
        </dgm:presLayoutVars>
      </dgm:prSet>
      <dgm:spPr/>
      <dgm:t>
        <a:bodyPr/>
        <a:lstStyle/>
        <a:p>
          <a:endParaRPr lang="zh-CN" altLang="en-US"/>
        </a:p>
      </dgm:t>
    </dgm:pt>
    <dgm:pt modelId="{D2ADEFBA-EFE9-4967-9377-C80789A05CF8}" type="pres">
      <dgm:prSet presAssocID="{F4BFF9EA-8B46-4EEC-A4B6-52B3276108D5}" presName="Name25" presStyleLbl="parChTrans1D1" presStyleIdx="1" presStyleCnt="3"/>
      <dgm:spPr/>
      <dgm:t>
        <a:bodyPr/>
        <a:lstStyle/>
        <a:p>
          <a:endParaRPr lang="zh-CN" altLang="en-US"/>
        </a:p>
      </dgm:t>
    </dgm:pt>
    <dgm:pt modelId="{89455710-4A66-485E-91A9-28547EFD8682}" type="pres">
      <dgm:prSet presAssocID="{ABC675C8-DAD0-4ADC-88F3-B6EC602D7700}" presName="node" presStyleCnt="0"/>
      <dgm:spPr/>
    </dgm:pt>
    <dgm:pt modelId="{F33B1320-62AF-417A-A46B-414FDD7640B2}" type="pres">
      <dgm:prSet presAssocID="{ABC675C8-DAD0-4ADC-88F3-B6EC602D7700}" presName="parentNode" presStyleLbl="node1" presStyleIdx="2" presStyleCnt="4" custScaleX="135923" custLinFactNeighborX="55852" custLinFactNeighborY="8250">
        <dgm:presLayoutVars>
          <dgm:chMax val="1"/>
          <dgm:bulletEnabled val="1"/>
        </dgm:presLayoutVars>
      </dgm:prSet>
      <dgm:spPr/>
      <dgm:t>
        <a:bodyPr/>
        <a:lstStyle/>
        <a:p>
          <a:endParaRPr lang="zh-CN" altLang="en-US"/>
        </a:p>
      </dgm:t>
    </dgm:pt>
    <dgm:pt modelId="{DA93DF85-1B7C-4191-ADEE-144CE95F4409}" type="pres">
      <dgm:prSet presAssocID="{ABC675C8-DAD0-4ADC-88F3-B6EC602D7700}" presName="childNode" presStyleLbl="revTx" presStyleIdx="0" presStyleCnt="1">
        <dgm:presLayoutVars>
          <dgm:bulletEnabled val="1"/>
        </dgm:presLayoutVars>
      </dgm:prSet>
      <dgm:spPr/>
    </dgm:pt>
    <dgm:pt modelId="{D88F5710-647F-400B-A254-F212C8CF3A6C}" type="pres">
      <dgm:prSet presAssocID="{E60E7543-7BB7-4FD2-864A-2F55509762BA}" presName="Name25" presStyleLbl="parChTrans1D1" presStyleIdx="2" presStyleCnt="3"/>
      <dgm:spPr/>
      <dgm:t>
        <a:bodyPr/>
        <a:lstStyle/>
        <a:p>
          <a:endParaRPr lang="zh-CN" altLang="en-US"/>
        </a:p>
      </dgm:t>
    </dgm:pt>
    <dgm:pt modelId="{CDD04E60-8526-478B-82A5-1EAE23959055}" type="pres">
      <dgm:prSet presAssocID="{1F069801-428A-4826-B8C9-08F73AFA4FD9}" presName="node" presStyleCnt="0"/>
      <dgm:spPr/>
    </dgm:pt>
    <dgm:pt modelId="{0EDBA5A8-BB34-4CBF-9992-1359198E33F1}" type="pres">
      <dgm:prSet presAssocID="{1F069801-428A-4826-B8C9-08F73AFA4FD9}" presName="parentNode" presStyleLbl="node1" presStyleIdx="3" presStyleCnt="4" custScaleX="136670" custLinFactNeighborX="96650" custLinFactNeighborY="-6669">
        <dgm:presLayoutVars>
          <dgm:chMax val="1"/>
          <dgm:bulletEnabled val="1"/>
        </dgm:presLayoutVars>
      </dgm:prSet>
      <dgm:spPr/>
      <dgm:t>
        <a:bodyPr/>
        <a:lstStyle/>
        <a:p>
          <a:endParaRPr lang="zh-CN" altLang="en-US"/>
        </a:p>
      </dgm:t>
    </dgm:pt>
    <dgm:pt modelId="{0E2A5C8D-A11B-4F84-B60F-1726FAEBD34C}" type="pres">
      <dgm:prSet presAssocID="{1F069801-428A-4826-B8C9-08F73AFA4FD9}" presName="childNode" presStyleLbl="revTx" presStyleIdx="0" presStyleCnt="1">
        <dgm:presLayoutVars>
          <dgm:bulletEnabled val="1"/>
        </dgm:presLayoutVars>
      </dgm:prSet>
      <dgm:spPr/>
    </dgm:pt>
  </dgm:ptLst>
  <dgm:cxnLst>
    <dgm:cxn modelId="{8C1BEBBB-FA95-451A-A452-04BEBA1E0E8E}" type="presOf" srcId="{F4BFF9EA-8B46-4EEC-A4B6-52B3276108D5}" destId="{D2ADEFBA-EFE9-4967-9377-C80789A05CF8}" srcOrd="0" destOrd="0" presId="urn:microsoft.com/office/officeart/2005/8/layout/radial2#1"/>
    <dgm:cxn modelId="{8C9665A1-E8B9-4970-B3D1-151E1FDD8F4E}" type="presOf" srcId="{FB099D03-A5B5-4A8A-9AF8-16B234334559}" destId="{9991DDCD-604D-4F6E-91BA-72BF8F8392BD}" srcOrd="0" destOrd="0" presId="urn:microsoft.com/office/officeart/2005/8/layout/radial2#1"/>
    <dgm:cxn modelId="{25238418-816A-48F9-B243-E63150B4793B}" type="presOf" srcId="{4FFBAEC1-6DCD-4A78-AB92-D11B47CCAAF7}" destId="{8D89796F-7161-4E74-B9F4-F3873BCA2B56}" srcOrd="0" destOrd="0" presId="urn:microsoft.com/office/officeart/2005/8/layout/radial2#1"/>
    <dgm:cxn modelId="{06E3C913-9B40-49B4-AAB0-3FB4ED583E24}" type="presOf" srcId="{E60E7543-7BB7-4FD2-864A-2F55509762BA}" destId="{D88F5710-647F-400B-A254-F212C8CF3A6C}" srcOrd="0" destOrd="0" presId="urn:microsoft.com/office/officeart/2005/8/layout/radial2#1"/>
    <dgm:cxn modelId="{695654C4-7018-43ED-9931-BCED33A5A439}" type="presOf" srcId="{ABC675C8-DAD0-4ADC-88F3-B6EC602D7700}" destId="{F33B1320-62AF-417A-A46B-414FDD7640B2}" srcOrd="0" destOrd="0" presId="urn:microsoft.com/office/officeart/2005/8/layout/radial2#1"/>
    <dgm:cxn modelId="{7C715497-FE16-49B9-A138-7278BB052E86}" type="presOf" srcId="{FDBA4E00-04B5-488F-B043-95748699A386}" destId="{1A2ED769-F911-4E76-95D7-745343A1A38D}" srcOrd="0" destOrd="0" presId="urn:microsoft.com/office/officeart/2005/8/layout/radial2#1"/>
    <dgm:cxn modelId="{90ED60BB-EBDE-4BD5-9D2C-4F7DAD4BD137}" type="presOf" srcId="{47B91C25-43B4-46DD-88E9-77B475B44CEF}" destId="{B59BA929-8B5A-4CBB-9F78-22B3731B9BEB}" srcOrd="0" destOrd="0" presId="urn:microsoft.com/office/officeart/2005/8/layout/radial2#1"/>
    <dgm:cxn modelId="{A6020FF6-EB1A-4809-A62D-D0F3357B9B41}" type="presOf" srcId="{1F069801-428A-4826-B8C9-08F73AFA4FD9}" destId="{0EDBA5A8-BB34-4CBF-9992-1359198E33F1}" srcOrd="0" destOrd="0" presId="urn:microsoft.com/office/officeart/2005/8/layout/radial2#1"/>
    <dgm:cxn modelId="{E2866813-B0C2-4624-B93A-BC375289566B}" srcId="{FB099D03-A5B5-4A8A-9AF8-16B234334559}" destId="{FDBA4E00-04B5-488F-B043-95748699A386}" srcOrd="0" destOrd="0" parTransId="{47B91C25-43B4-46DD-88E9-77B475B44CEF}" sibTransId="{B48D8CDC-BC2A-413D-9A48-BC1CF37DFFCD}"/>
    <dgm:cxn modelId="{7F384CA4-B77D-4316-9388-2A59BA9A5411}" srcId="{FB099D03-A5B5-4A8A-9AF8-16B234334559}" destId="{1F069801-428A-4826-B8C9-08F73AFA4FD9}" srcOrd="2" destOrd="0" parTransId="{E60E7543-7BB7-4FD2-864A-2F55509762BA}" sibTransId="{329A1DD6-54D4-41E4-AD6B-07BEDDA1BFE5}"/>
    <dgm:cxn modelId="{8B9971E0-01F9-449C-9681-C96C3BFB4126}" srcId="{FDBA4E00-04B5-488F-B043-95748699A386}" destId="{4FFBAEC1-6DCD-4A78-AB92-D11B47CCAAF7}" srcOrd="0" destOrd="0" parTransId="{6AF50616-AE24-434A-901E-B8D826A076FB}" sibTransId="{172FF60D-358A-4100-ACE9-19D006A7CB17}"/>
    <dgm:cxn modelId="{A66C35AA-E7EF-4B0A-A971-E6E753AC3987}" srcId="{FB099D03-A5B5-4A8A-9AF8-16B234334559}" destId="{ABC675C8-DAD0-4ADC-88F3-B6EC602D7700}" srcOrd="1" destOrd="0" parTransId="{F4BFF9EA-8B46-4EEC-A4B6-52B3276108D5}" sibTransId="{4E1F8464-158B-41BC-B450-21BC0EF02CBD}"/>
    <dgm:cxn modelId="{767E1D2A-E666-4BE4-8429-8489502E4054}" type="presParOf" srcId="{9991DDCD-604D-4F6E-91BA-72BF8F8392BD}" destId="{4D588B4D-8E63-4C2C-875F-E38F8AB37FF4}" srcOrd="0" destOrd="0" presId="urn:microsoft.com/office/officeart/2005/8/layout/radial2#1"/>
    <dgm:cxn modelId="{9B673D78-8232-4298-A5D6-E7BCC321157A}" type="presParOf" srcId="{4D588B4D-8E63-4C2C-875F-E38F8AB37FF4}" destId="{6E2625E8-7ED2-4042-8EB3-AAF09C7322F5}" srcOrd="0" destOrd="0" presId="urn:microsoft.com/office/officeart/2005/8/layout/radial2#1"/>
    <dgm:cxn modelId="{5C96BE8A-8EC5-48CF-8A13-2242B33FDB3D}" type="presParOf" srcId="{6E2625E8-7ED2-4042-8EB3-AAF09C7322F5}" destId="{F68DF682-A548-4787-94C2-6D44C48716C8}" srcOrd="0" destOrd="0" presId="urn:microsoft.com/office/officeart/2005/8/layout/radial2#1"/>
    <dgm:cxn modelId="{42EB4B02-DDB3-4250-A4F6-1B652279BB73}" type="presParOf" srcId="{6E2625E8-7ED2-4042-8EB3-AAF09C7322F5}" destId="{6169157F-6F7C-4441-BAC8-07B65DC3843B}" srcOrd="1" destOrd="0" presId="urn:microsoft.com/office/officeart/2005/8/layout/radial2#1"/>
    <dgm:cxn modelId="{D6E83307-4550-4165-A584-66FFC1C22C5B}" type="presParOf" srcId="{4D588B4D-8E63-4C2C-875F-E38F8AB37FF4}" destId="{B59BA929-8B5A-4CBB-9F78-22B3731B9BEB}" srcOrd="1" destOrd="0" presId="urn:microsoft.com/office/officeart/2005/8/layout/radial2#1"/>
    <dgm:cxn modelId="{B79D7892-69E3-4053-B1F1-B4599D5D2D77}" type="presParOf" srcId="{4D588B4D-8E63-4C2C-875F-E38F8AB37FF4}" destId="{922BE33E-D6C4-44C2-9D80-ABC39EF00146}" srcOrd="2" destOrd="0" presId="urn:microsoft.com/office/officeart/2005/8/layout/radial2#1"/>
    <dgm:cxn modelId="{F5FC3BD1-5EC7-497B-A0B0-17B262EFA742}" type="presParOf" srcId="{922BE33E-D6C4-44C2-9D80-ABC39EF00146}" destId="{1A2ED769-F911-4E76-95D7-745343A1A38D}" srcOrd="0" destOrd="0" presId="urn:microsoft.com/office/officeart/2005/8/layout/radial2#1"/>
    <dgm:cxn modelId="{9BD5C616-A4F2-44EF-9385-19BEE918A3C5}" type="presParOf" srcId="{922BE33E-D6C4-44C2-9D80-ABC39EF00146}" destId="{8D89796F-7161-4E74-B9F4-F3873BCA2B56}" srcOrd="1" destOrd="0" presId="urn:microsoft.com/office/officeart/2005/8/layout/radial2#1"/>
    <dgm:cxn modelId="{F206D3A4-4FC0-4836-971D-9BC6CAD611C4}" type="presParOf" srcId="{4D588B4D-8E63-4C2C-875F-E38F8AB37FF4}" destId="{D2ADEFBA-EFE9-4967-9377-C80789A05CF8}" srcOrd="3" destOrd="0" presId="urn:microsoft.com/office/officeart/2005/8/layout/radial2#1"/>
    <dgm:cxn modelId="{7BC5315B-0A3A-4B4C-BFC9-E49AE21B4E01}" type="presParOf" srcId="{4D588B4D-8E63-4C2C-875F-E38F8AB37FF4}" destId="{89455710-4A66-485E-91A9-28547EFD8682}" srcOrd="4" destOrd="0" presId="urn:microsoft.com/office/officeart/2005/8/layout/radial2#1"/>
    <dgm:cxn modelId="{CED0C92B-7869-483E-897F-954ED046145B}" type="presParOf" srcId="{89455710-4A66-485E-91A9-28547EFD8682}" destId="{F33B1320-62AF-417A-A46B-414FDD7640B2}" srcOrd="0" destOrd="0" presId="urn:microsoft.com/office/officeart/2005/8/layout/radial2#1"/>
    <dgm:cxn modelId="{63820C0F-168F-4BA5-83C3-D32E32206BE2}" type="presParOf" srcId="{89455710-4A66-485E-91A9-28547EFD8682}" destId="{DA93DF85-1B7C-4191-ADEE-144CE95F4409}" srcOrd="1" destOrd="0" presId="urn:microsoft.com/office/officeart/2005/8/layout/radial2#1"/>
    <dgm:cxn modelId="{3352CAA0-82C1-495D-A3E0-5B75A3A23397}" type="presParOf" srcId="{4D588B4D-8E63-4C2C-875F-E38F8AB37FF4}" destId="{D88F5710-647F-400B-A254-F212C8CF3A6C}" srcOrd="5" destOrd="0" presId="urn:microsoft.com/office/officeart/2005/8/layout/radial2#1"/>
    <dgm:cxn modelId="{0C6D802B-A618-448A-947B-AC9199F87AFF}" type="presParOf" srcId="{4D588B4D-8E63-4C2C-875F-E38F8AB37FF4}" destId="{CDD04E60-8526-478B-82A5-1EAE23959055}" srcOrd="6" destOrd="0" presId="urn:microsoft.com/office/officeart/2005/8/layout/radial2#1"/>
    <dgm:cxn modelId="{32F29671-5CB3-4D26-BEAA-CA7332100190}" type="presParOf" srcId="{CDD04E60-8526-478B-82A5-1EAE23959055}" destId="{0EDBA5A8-BB34-4CBF-9992-1359198E33F1}" srcOrd="0" destOrd="0" presId="urn:microsoft.com/office/officeart/2005/8/layout/radial2#1"/>
    <dgm:cxn modelId="{6CD51077-DDB0-49CC-A281-84DDEA64D843}" type="presParOf" srcId="{CDD04E60-8526-478B-82A5-1EAE23959055}" destId="{0E2A5C8D-A11B-4F84-B60F-1726FAEBD34C}" srcOrd="1" destOrd="0" presId="urn:microsoft.com/office/officeart/2005/8/layout/radial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4183D0-894B-4171-A680-29ACA60D2FA4}" type="doc">
      <dgm:prSet loTypeId="urn:microsoft.com/office/officeart/2005/8/layout/process1" loCatId="process" qsTypeId="urn:microsoft.com/office/officeart/2005/8/quickstyle/simple1#2" qsCatId="simple" csTypeId="urn:microsoft.com/office/officeart/2005/8/colors/accent1_2#2" csCatId="accent1" phldr="1"/>
      <dgm:spPr/>
    </dgm:pt>
    <dgm:pt modelId="{1FC8D805-7AB5-4695-8AA9-72BA5E149E43}">
      <dgm:prSet phldrT="[文本]" custT="1"/>
      <dgm:spPr/>
      <dgm:t>
        <a:bodyPr/>
        <a:lstStyle/>
        <a:p>
          <a:r>
            <a:rPr lang="zh-CN" altLang="en-US" sz="1800" dirty="0"/>
            <a:t>数据获取与存储</a:t>
          </a:r>
        </a:p>
      </dgm:t>
    </dgm:pt>
    <dgm:pt modelId="{69C33356-2A7A-4082-A36A-3C5EACD55EEA}" type="parTrans" cxnId="{DACA8F00-9676-4F65-B940-7C5F398ED592}">
      <dgm:prSet/>
      <dgm:spPr/>
      <dgm:t>
        <a:bodyPr/>
        <a:lstStyle/>
        <a:p>
          <a:endParaRPr lang="zh-CN" altLang="en-US"/>
        </a:p>
      </dgm:t>
    </dgm:pt>
    <dgm:pt modelId="{F0F2FA9E-EE5D-4A51-9AA9-63B7F0DFF2BD}" type="sibTrans" cxnId="{DACA8F00-9676-4F65-B940-7C5F398ED592}">
      <dgm:prSet/>
      <dgm:spPr/>
      <dgm:t>
        <a:bodyPr/>
        <a:lstStyle/>
        <a:p>
          <a:endParaRPr lang="zh-CN" altLang="en-US"/>
        </a:p>
      </dgm:t>
    </dgm:pt>
    <dgm:pt modelId="{E5AB0BA6-F95C-4657-8057-5C7E9E56902B}">
      <dgm:prSet phldrT="[文本]" custT="1"/>
      <dgm:spPr/>
      <dgm:t>
        <a:bodyPr/>
        <a:lstStyle/>
        <a:p>
          <a:r>
            <a:rPr lang="zh-CN" altLang="en-US" sz="1800" dirty="0"/>
            <a:t>数据分析</a:t>
          </a:r>
        </a:p>
      </dgm:t>
    </dgm:pt>
    <dgm:pt modelId="{FB6D7960-D00C-42E0-8869-C8A8874A69C3}" type="parTrans" cxnId="{3E9FB3BF-0688-4395-B39B-0004CC7CA836}">
      <dgm:prSet/>
      <dgm:spPr/>
      <dgm:t>
        <a:bodyPr/>
        <a:lstStyle/>
        <a:p>
          <a:endParaRPr lang="zh-CN" altLang="en-US"/>
        </a:p>
      </dgm:t>
    </dgm:pt>
    <dgm:pt modelId="{35320973-E504-43A9-AC2D-2CFEFC5C011F}" type="sibTrans" cxnId="{3E9FB3BF-0688-4395-B39B-0004CC7CA836}">
      <dgm:prSet/>
      <dgm:spPr/>
      <dgm:t>
        <a:bodyPr/>
        <a:lstStyle/>
        <a:p>
          <a:endParaRPr lang="zh-CN" altLang="en-US"/>
        </a:p>
      </dgm:t>
    </dgm:pt>
    <dgm:pt modelId="{6FCDF665-DD87-4E67-8136-145CCF43BA27}">
      <dgm:prSet phldrT="[文本]" custT="1"/>
      <dgm:spPr/>
      <dgm:t>
        <a:bodyPr/>
        <a:lstStyle/>
        <a:p>
          <a:r>
            <a:rPr lang="zh-CN" altLang="en-US" sz="1800" dirty="0"/>
            <a:t>结果展示</a:t>
          </a:r>
        </a:p>
      </dgm:t>
    </dgm:pt>
    <dgm:pt modelId="{06DE17E8-9519-45EC-BD3A-A0220FB2E5CF}" type="parTrans" cxnId="{2DB49F3E-7A75-452B-ADD3-E4F6C5D24F54}">
      <dgm:prSet/>
      <dgm:spPr/>
      <dgm:t>
        <a:bodyPr/>
        <a:lstStyle/>
        <a:p>
          <a:endParaRPr lang="zh-CN" altLang="en-US"/>
        </a:p>
      </dgm:t>
    </dgm:pt>
    <dgm:pt modelId="{605C2C94-5B98-4F9F-BDA3-E2792717655F}" type="sibTrans" cxnId="{2DB49F3E-7A75-452B-ADD3-E4F6C5D24F54}">
      <dgm:prSet/>
      <dgm:spPr/>
      <dgm:t>
        <a:bodyPr/>
        <a:lstStyle/>
        <a:p>
          <a:endParaRPr lang="zh-CN" altLang="en-US"/>
        </a:p>
      </dgm:t>
    </dgm:pt>
    <dgm:pt modelId="{2C3281E6-37E6-4174-A089-A97047C78F5A}" type="pres">
      <dgm:prSet presAssocID="{FB4183D0-894B-4171-A680-29ACA60D2FA4}" presName="Name0" presStyleCnt="0">
        <dgm:presLayoutVars>
          <dgm:dir/>
          <dgm:resizeHandles val="exact"/>
        </dgm:presLayoutVars>
      </dgm:prSet>
      <dgm:spPr/>
    </dgm:pt>
    <dgm:pt modelId="{829B311F-9993-4749-9631-D38B37EA3846}" type="pres">
      <dgm:prSet presAssocID="{1FC8D805-7AB5-4695-8AA9-72BA5E149E43}" presName="node" presStyleLbl="node1" presStyleIdx="0" presStyleCnt="3" custScaleY="63803">
        <dgm:presLayoutVars>
          <dgm:bulletEnabled val="1"/>
        </dgm:presLayoutVars>
      </dgm:prSet>
      <dgm:spPr/>
      <dgm:t>
        <a:bodyPr/>
        <a:lstStyle/>
        <a:p>
          <a:endParaRPr lang="zh-CN" altLang="en-US"/>
        </a:p>
      </dgm:t>
    </dgm:pt>
    <dgm:pt modelId="{1A3FE18E-03B2-46A1-8209-1A2DAA4F7863}" type="pres">
      <dgm:prSet presAssocID="{F0F2FA9E-EE5D-4A51-9AA9-63B7F0DFF2BD}" presName="sibTrans" presStyleLbl="sibTrans2D1" presStyleIdx="0" presStyleCnt="2"/>
      <dgm:spPr/>
      <dgm:t>
        <a:bodyPr/>
        <a:lstStyle/>
        <a:p>
          <a:endParaRPr lang="zh-CN" altLang="en-US"/>
        </a:p>
      </dgm:t>
    </dgm:pt>
    <dgm:pt modelId="{411E834F-1FFA-461B-B211-612F66889738}" type="pres">
      <dgm:prSet presAssocID="{F0F2FA9E-EE5D-4A51-9AA9-63B7F0DFF2BD}" presName="connectorText" presStyleLbl="sibTrans2D1" presStyleIdx="0" presStyleCnt="2"/>
      <dgm:spPr/>
      <dgm:t>
        <a:bodyPr/>
        <a:lstStyle/>
        <a:p>
          <a:endParaRPr lang="zh-CN" altLang="en-US"/>
        </a:p>
      </dgm:t>
    </dgm:pt>
    <dgm:pt modelId="{91ADDD35-C1DB-43BF-977C-CF3408686111}" type="pres">
      <dgm:prSet presAssocID="{E5AB0BA6-F95C-4657-8057-5C7E9E56902B}" presName="node" presStyleLbl="node1" presStyleIdx="1" presStyleCnt="3" custScaleY="60666">
        <dgm:presLayoutVars>
          <dgm:bulletEnabled val="1"/>
        </dgm:presLayoutVars>
      </dgm:prSet>
      <dgm:spPr/>
      <dgm:t>
        <a:bodyPr/>
        <a:lstStyle/>
        <a:p>
          <a:endParaRPr lang="zh-CN" altLang="en-US"/>
        </a:p>
      </dgm:t>
    </dgm:pt>
    <dgm:pt modelId="{A689ABAA-64A8-4E4E-B943-1062D51B687F}" type="pres">
      <dgm:prSet presAssocID="{35320973-E504-43A9-AC2D-2CFEFC5C011F}" presName="sibTrans" presStyleLbl="sibTrans2D1" presStyleIdx="1" presStyleCnt="2"/>
      <dgm:spPr/>
      <dgm:t>
        <a:bodyPr/>
        <a:lstStyle/>
        <a:p>
          <a:endParaRPr lang="zh-CN" altLang="en-US"/>
        </a:p>
      </dgm:t>
    </dgm:pt>
    <dgm:pt modelId="{CB706D20-F646-433F-AEE2-443B973E6077}" type="pres">
      <dgm:prSet presAssocID="{35320973-E504-43A9-AC2D-2CFEFC5C011F}" presName="connectorText" presStyleLbl="sibTrans2D1" presStyleIdx="1" presStyleCnt="2"/>
      <dgm:spPr/>
      <dgm:t>
        <a:bodyPr/>
        <a:lstStyle/>
        <a:p>
          <a:endParaRPr lang="zh-CN" altLang="en-US"/>
        </a:p>
      </dgm:t>
    </dgm:pt>
    <dgm:pt modelId="{853DDB5B-C398-46DC-B0F0-33846C6410F5}" type="pres">
      <dgm:prSet presAssocID="{6FCDF665-DD87-4E67-8136-145CCF43BA27}" presName="node" presStyleLbl="node1" presStyleIdx="2" presStyleCnt="3" custScaleY="60666">
        <dgm:presLayoutVars>
          <dgm:bulletEnabled val="1"/>
        </dgm:presLayoutVars>
      </dgm:prSet>
      <dgm:spPr/>
      <dgm:t>
        <a:bodyPr/>
        <a:lstStyle/>
        <a:p>
          <a:endParaRPr lang="zh-CN" altLang="en-US"/>
        </a:p>
      </dgm:t>
    </dgm:pt>
  </dgm:ptLst>
  <dgm:cxnLst>
    <dgm:cxn modelId="{C456D6E9-4E7D-4BBB-91C9-B54E22B48F53}" type="presOf" srcId="{F0F2FA9E-EE5D-4A51-9AA9-63B7F0DFF2BD}" destId="{1A3FE18E-03B2-46A1-8209-1A2DAA4F7863}" srcOrd="0" destOrd="0" presId="urn:microsoft.com/office/officeart/2005/8/layout/process1"/>
    <dgm:cxn modelId="{4061ACFE-7CE8-4E07-B535-61D35249B81E}" type="presOf" srcId="{1FC8D805-7AB5-4695-8AA9-72BA5E149E43}" destId="{829B311F-9993-4749-9631-D38B37EA3846}" srcOrd="0" destOrd="0" presId="urn:microsoft.com/office/officeart/2005/8/layout/process1"/>
    <dgm:cxn modelId="{89A52EBF-FC44-4ED5-B425-9024AAB1DDBF}" type="presOf" srcId="{E5AB0BA6-F95C-4657-8057-5C7E9E56902B}" destId="{91ADDD35-C1DB-43BF-977C-CF3408686111}" srcOrd="0" destOrd="0" presId="urn:microsoft.com/office/officeart/2005/8/layout/process1"/>
    <dgm:cxn modelId="{0E152A4F-37B2-41F9-8BB3-3FAA3CE64839}" type="presOf" srcId="{6FCDF665-DD87-4E67-8136-145CCF43BA27}" destId="{853DDB5B-C398-46DC-B0F0-33846C6410F5}" srcOrd="0" destOrd="0" presId="urn:microsoft.com/office/officeart/2005/8/layout/process1"/>
    <dgm:cxn modelId="{3E9FB3BF-0688-4395-B39B-0004CC7CA836}" srcId="{FB4183D0-894B-4171-A680-29ACA60D2FA4}" destId="{E5AB0BA6-F95C-4657-8057-5C7E9E56902B}" srcOrd="1" destOrd="0" parTransId="{FB6D7960-D00C-42E0-8869-C8A8874A69C3}" sibTransId="{35320973-E504-43A9-AC2D-2CFEFC5C011F}"/>
    <dgm:cxn modelId="{7B6ED72D-FC38-4703-94A2-21DC7A2FE273}" type="presOf" srcId="{FB4183D0-894B-4171-A680-29ACA60D2FA4}" destId="{2C3281E6-37E6-4174-A089-A97047C78F5A}" srcOrd="0" destOrd="0" presId="urn:microsoft.com/office/officeart/2005/8/layout/process1"/>
    <dgm:cxn modelId="{2DB49F3E-7A75-452B-ADD3-E4F6C5D24F54}" srcId="{FB4183D0-894B-4171-A680-29ACA60D2FA4}" destId="{6FCDF665-DD87-4E67-8136-145CCF43BA27}" srcOrd="2" destOrd="0" parTransId="{06DE17E8-9519-45EC-BD3A-A0220FB2E5CF}" sibTransId="{605C2C94-5B98-4F9F-BDA3-E2792717655F}"/>
    <dgm:cxn modelId="{FE721C95-9FBC-499F-9EED-55C88C5B8641}" type="presOf" srcId="{F0F2FA9E-EE5D-4A51-9AA9-63B7F0DFF2BD}" destId="{411E834F-1FFA-461B-B211-612F66889738}" srcOrd="1" destOrd="0" presId="urn:microsoft.com/office/officeart/2005/8/layout/process1"/>
    <dgm:cxn modelId="{DACA8F00-9676-4F65-B940-7C5F398ED592}" srcId="{FB4183D0-894B-4171-A680-29ACA60D2FA4}" destId="{1FC8D805-7AB5-4695-8AA9-72BA5E149E43}" srcOrd="0" destOrd="0" parTransId="{69C33356-2A7A-4082-A36A-3C5EACD55EEA}" sibTransId="{F0F2FA9E-EE5D-4A51-9AA9-63B7F0DFF2BD}"/>
    <dgm:cxn modelId="{FFD1A037-00B5-40A5-98AB-DE334545FB74}" type="presOf" srcId="{35320973-E504-43A9-AC2D-2CFEFC5C011F}" destId="{A689ABAA-64A8-4E4E-B943-1062D51B687F}" srcOrd="0" destOrd="0" presId="urn:microsoft.com/office/officeart/2005/8/layout/process1"/>
    <dgm:cxn modelId="{788584D6-6ABE-4661-8B84-0B3AB5A52194}" type="presOf" srcId="{35320973-E504-43A9-AC2D-2CFEFC5C011F}" destId="{CB706D20-F646-433F-AEE2-443B973E6077}" srcOrd="1" destOrd="0" presId="urn:microsoft.com/office/officeart/2005/8/layout/process1"/>
    <dgm:cxn modelId="{C0F069CF-E19E-4D8B-A0A3-3171D8235BE7}" type="presParOf" srcId="{2C3281E6-37E6-4174-A089-A97047C78F5A}" destId="{829B311F-9993-4749-9631-D38B37EA3846}" srcOrd="0" destOrd="0" presId="urn:microsoft.com/office/officeart/2005/8/layout/process1"/>
    <dgm:cxn modelId="{EDAB066C-A24D-4406-AA59-2F4824495904}" type="presParOf" srcId="{2C3281E6-37E6-4174-A089-A97047C78F5A}" destId="{1A3FE18E-03B2-46A1-8209-1A2DAA4F7863}" srcOrd="1" destOrd="0" presId="urn:microsoft.com/office/officeart/2005/8/layout/process1"/>
    <dgm:cxn modelId="{653E806E-28BE-47A7-9809-8E39033092A6}" type="presParOf" srcId="{1A3FE18E-03B2-46A1-8209-1A2DAA4F7863}" destId="{411E834F-1FFA-461B-B211-612F66889738}" srcOrd="0" destOrd="0" presId="urn:microsoft.com/office/officeart/2005/8/layout/process1"/>
    <dgm:cxn modelId="{F79D8843-24FD-49F4-A4A7-1A3AF7CB6CD8}" type="presParOf" srcId="{2C3281E6-37E6-4174-A089-A97047C78F5A}" destId="{91ADDD35-C1DB-43BF-977C-CF3408686111}" srcOrd="2" destOrd="0" presId="urn:microsoft.com/office/officeart/2005/8/layout/process1"/>
    <dgm:cxn modelId="{202BA321-B295-4C4C-B62C-42619E467061}" type="presParOf" srcId="{2C3281E6-37E6-4174-A089-A97047C78F5A}" destId="{A689ABAA-64A8-4E4E-B943-1062D51B687F}" srcOrd="3" destOrd="0" presId="urn:microsoft.com/office/officeart/2005/8/layout/process1"/>
    <dgm:cxn modelId="{2AC9CDC0-9AE3-453D-9844-C9464782E159}" type="presParOf" srcId="{A689ABAA-64A8-4E4E-B943-1062D51B687F}" destId="{CB706D20-F646-433F-AEE2-443B973E6077}" srcOrd="0" destOrd="0" presId="urn:microsoft.com/office/officeart/2005/8/layout/process1"/>
    <dgm:cxn modelId="{92AF577F-77E1-4730-9545-AD6712B0534E}" type="presParOf" srcId="{2C3281E6-37E6-4174-A089-A97047C78F5A}" destId="{853DDB5B-C398-46DC-B0F0-33846C6410F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5710-647F-400B-A254-F212C8CF3A6C}">
      <dsp:nvSpPr>
        <dsp:cNvPr id="0" name=""/>
        <dsp:cNvSpPr/>
      </dsp:nvSpPr>
      <dsp:spPr>
        <a:xfrm rot="1640116">
          <a:off x="2192734" y="2110849"/>
          <a:ext cx="1146276" cy="43769"/>
        </a:xfrm>
        <a:custGeom>
          <a:avLst/>
          <a:gdLst/>
          <a:ahLst/>
          <a:cxnLst/>
          <a:rect l="0" t="0" r="0" b="0"/>
          <a:pathLst>
            <a:path>
              <a:moveTo>
                <a:pt x="0" y="21884"/>
              </a:moveTo>
              <a:lnTo>
                <a:pt x="1146276" y="218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ADEFBA-EFE9-4967-9377-C80789A05CF8}">
      <dsp:nvSpPr>
        <dsp:cNvPr id="0" name=""/>
        <dsp:cNvSpPr/>
      </dsp:nvSpPr>
      <dsp:spPr>
        <a:xfrm rot="130056">
          <a:off x="2256434" y="1608284"/>
          <a:ext cx="838714" cy="43769"/>
        </a:xfrm>
        <a:custGeom>
          <a:avLst/>
          <a:gdLst/>
          <a:ahLst/>
          <a:cxnLst/>
          <a:rect l="0" t="0" r="0" b="0"/>
          <a:pathLst>
            <a:path>
              <a:moveTo>
                <a:pt x="0" y="21884"/>
              </a:moveTo>
              <a:lnTo>
                <a:pt x="838714" y="218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9BA929-8B5A-4CBB-9F78-22B3731B9BEB}">
      <dsp:nvSpPr>
        <dsp:cNvPr id="0" name=""/>
        <dsp:cNvSpPr/>
      </dsp:nvSpPr>
      <dsp:spPr>
        <a:xfrm rot="19886588">
          <a:off x="2196474" y="1045509"/>
          <a:ext cx="990652" cy="43769"/>
        </a:xfrm>
        <a:custGeom>
          <a:avLst/>
          <a:gdLst/>
          <a:ahLst/>
          <a:cxnLst/>
          <a:rect l="0" t="0" r="0" b="0"/>
          <a:pathLst>
            <a:path>
              <a:moveTo>
                <a:pt x="0" y="21884"/>
              </a:moveTo>
              <a:lnTo>
                <a:pt x="990652" y="218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69157F-6F7C-4441-BAC8-07B65DC3843B}">
      <dsp:nvSpPr>
        <dsp:cNvPr id="0" name=""/>
        <dsp:cNvSpPr/>
      </dsp:nvSpPr>
      <dsp:spPr>
        <a:xfrm>
          <a:off x="514389" y="659833"/>
          <a:ext cx="1664983" cy="186861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2ED769-F911-4E76-95D7-745343A1A38D}">
      <dsp:nvSpPr>
        <dsp:cNvPr id="0" name=""/>
        <dsp:cNvSpPr/>
      </dsp:nvSpPr>
      <dsp:spPr>
        <a:xfrm>
          <a:off x="2993112" y="66065"/>
          <a:ext cx="1324071" cy="95407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endParaRPr lang="zh-CN" altLang="en-US" sz="4400" kern="1200" dirty="0"/>
        </a:p>
      </dsp:txBody>
      <dsp:txXfrm>
        <a:off x="3187018" y="205785"/>
        <a:ext cx="936259" cy="674631"/>
      </dsp:txXfrm>
    </dsp:sp>
    <dsp:sp modelId="{8D89796F-7161-4E74-B9F4-F3873BCA2B56}">
      <dsp:nvSpPr>
        <dsp:cNvPr id="0" name=""/>
        <dsp:cNvSpPr/>
      </dsp:nvSpPr>
      <dsp:spPr>
        <a:xfrm>
          <a:off x="3895122" y="66065"/>
          <a:ext cx="1986107" cy="954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889250">
            <a:lnSpc>
              <a:spcPct val="90000"/>
            </a:lnSpc>
            <a:spcBef>
              <a:spcPct val="0"/>
            </a:spcBef>
            <a:spcAft>
              <a:spcPct val="15000"/>
            </a:spcAft>
            <a:buChar char="••"/>
          </a:pPr>
          <a:endParaRPr lang="zh-CN" altLang="en-US" sz="6500" kern="1200" dirty="0"/>
        </a:p>
      </dsp:txBody>
      <dsp:txXfrm>
        <a:off x="3895122" y="66065"/>
        <a:ext cx="1986107" cy="954071"/>
      </dsp:txXfrm>
    </dsp:sp>
    <dsp:sp modelId="{F33B1320-62AF-417A-A46B-414FDD7640B2}">
      <dsp:nvSpPr>
        <dsp:cNvPr id="0" name=""/>
        <dsp:cNvSpPr/>
      </dsp:nvSpPr>
      <dsp:spPr>
        <a:xfrm>
          <a:off x="3094028" y="1212816"/>
          <a:ext cx="1241458" cy="913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endParaRPr lang="zh-CN" altLang="en-US" sz="4200" kern="1200" dirty="0"/>
        </a:p>
      </dsp:txBody>
      <dsp:txXfrm>
        <a:off x="3275835" y="1346574"/>
        <a:ext cx="877844" cy="645838"/>
      </dsp:txXfrm>
    </dsp:sp>
    <dsp:sp modelId="{0EDBA5A8-BB34-4CBF-9992-1359198E33F1}">
      <dsp:nvSpPr>
        <dsp:cNvPr id="0" name=""/>
        <dsp:cNvSpPr/>
      </dsp:nvSpPr>
      <dsp:spPr>
        <a:xfrm>
          <a:off x="3160632" y="2202744"/>
          <a:ext cx="1248281" cy="913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endParaRPr lang="zh-CN" altLang="en-US" sz="4200" kern="1200" dirty="0"/>
        </a:p>
      </dsp:txBody>
      <dsp:txXfrm>
        <a:off x="3343439" y="2336502"/>
        <a:ext cx="882667" cy="6458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B311F-9993-4749-9631-D38B37EA3846}">
      <dsp:nvSpPr>
        <dsp:cNvPr id="0" name=""/>
        <dsp:cNvSpPr/>
      </dsp:nvSpPr>
      <dsp:spPr>
        <a:xfrm>
          <a:off x="6202" y="473261"/>
          <a:ext cx="1853784" cy="7096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t>数据获取与存储</a:t>
          </a:r>
        </a:p>
      </dsp:txBody>
      <dsp:txXfrm>
        <a:off x="26987" y="494046"/>
        <a:ext cx="1812214" cy="668091"/>
      </dsp:txXfrm>
    </dsp:sp>
    <dsp:sp modelId="{1A3FE18E-03B2-46A1-8209-1A2DAA4F7863}">
      <dsp:nvSpPr>
        <dsp:cNvPr id="0" name=""/>
        <dsp:cNvSpPr/>
      </dsp:nvSpPr>
      <dsp:spPr>
        <a:xfrm>
          <a:off x="2045364" y="598222"/>
          <a:ext cx="393002" cy="4597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2045364" y="690170"/>
        <a:ext cx="275101" cy="275842"/>
      </dsp:txXfrm>
    </dsp:sp>
    <dsp:sp modelId="{91ADDD35-C1DB-43BF-977C-CF3408686111}">
      <dsp:nvSpPr>
        <dsp:cNvPr id="0" name=""/>
        <dsp:cNvSpPr/>
      </dsp:nvSpPr>
      <dsp:spPr>
        <a:xfrm>
          <a:off x="2601499" y="490707"/>
          <a:ext cx="1853784" cy="6747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t>数据分析</a:t>
          </a:r>
        </a:p>
      </dsp:txBody>
      <dsp:txXfrm>
        <a:off x="2621262" y="510470"/>
        <a:ext cx="1814258" cy="635243"/>
      </dsp:txXfrm>
    </dsp:sp>
    <dsp:sp modelId="{A689ABAA-64A8-4E4E-B943-1062D51B687F}">
      <dsp:nvSpPr>
        <dsp:cNvPr id="0" name=""/>
        <dsp:cNvSpPr/>
      </dsp:nvSpPr>
      <dsp:spPr>
        <a:xfrm>
          <a:off x="4640662" y="598222"/>
          <a:ext cx="393002" cy="4597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4640662" y="690170"/>
        <a:ext cx="275101" cy="275842"/>
      </dsp:txXfrm>
    </dsp:sp>
    <dsp:sp modelId="{853DDB5B-C398-46DC-B0F0-33846C6410F5}">
      <dsp:nvSpPr>
        <dsp:cNvPr id="0" name=""/>
        <dsp:cNvSpPr/>
      </dsp:nvSpPr>
      <dsp:spPr>
        <a:xfrm>
          <a:off x="5196797" y="490707"/>
          <a:ext cx="1853784" cy="6747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t>结果展示</a:t>
          </a:r>
        </a:p>
      </dsp:txBody>
      <dsp:txXfrm>
        <a:off x="5216560" y="510470"/>
        <a:ext cx="1814258" cy="635243"/>
      </dsp:txXfrm>
    </dsp:sp>
  </dsp:spTree>
</dsp:drawing>
</file>

<file path=ppt/diagrams/layout1.xml><?xml version="1.0" encoding="utf-8"?>
<dgm:layoutDef xmlns:dgm="http://schemas.openxmlformats.org/drawingml/2006/diagram" xmlns:a="http://schemas.openxmlformats.org/drawingml/2006/main" uniqueId="urn:microsoft.com/office/officeart/2005/8/layout/radial2#1">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ED697F-0D4F-4549-9C53-2594AB2782D3}" type="datetimeFigureOut">
              <a:rPr lang="zh-CN" altLang="en-US" smtClean="0"/>
              <a:t>2018/3/12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6ECF15-3F18-4EAE-AF33-7363BF4D6F7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9A525C2-A1C0-41DF-902C-1C7002BACC2D}" type="datetimeFigureOut">
              <a:rPr lang="zh-CN" altLang="en-US" smtClean="0"/>
              <a:t>2018/3/12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07EBEE-7414-4D5F-9BA0-090EC3DD023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A525C2-A1C0-41DF-902C-1C7002BACC2D}" type="datetimeFigureOut">
              <a:rPr lang="zh-CN" altLang="en-US" smtClean="0"/>
              <a:t>2018/3/12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07EBEE-7414-4D5F-9BA0-090EC3DD023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A525C2-A1C0-41DF-902C-1C7002BACC2D}" type="datetimeFigureOut">
              <a:rPr lang="zh-CN" altLang="en-US" smtClean="0"/>
              <a:t>2018/3/12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07EBEE-7414-4D5F-9BA0-090EC3DD023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9144000" cy="6858000"/>
          </a:xfrm>
          <a:prstGeom prst="rect">
            <a:avLst/>
          </a:prstGeom>
          <a:solidFill>
            <a:schemeClr val="bg1">
              <a:lumMod val="8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7"/>
          <p:cNvGrpSpPr/>
          <p:nvPr userDrawn="1"/>
        </p:nvGrpSpPr>
        <p:grpSpPr>
          <a:xfrm>
            <a:off x="503548" y="656049"/>
            <a:ext cx="325753" cy="60960"/>
            <a:chOff x="486593" y="492037"/>
            <a:chExt cx="325753" cy="45720"/>
          </a:xfrm>
        </p:grpSpPr>
        <p:sp>
          <p:nvSpPr>
            <p:cNvPr id="9" name="椭圆 8"/>
            <p:cNvSpPr/>
            <p:nvPr/>
          </p:nvSpPr>
          <p:spPr>
            <a:xfrm>
              <a:off x="486593"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79937"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73281"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66626"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7" name="矩形 6"/>
          <p:cNvSpPr/>
          <p:nvPr userDrawn="1"/>
        </p:nvSpPr>
        <p:spPr>
          <a:xfrm>
            <a:off x="0" y="0"/>
            <a:ext cx="9144000" cy="6858000"/>
          </a:xfrm>
          <a:prstGeom prst="rect">
            <a:avLst/>
          </a:prstGeom>
          <a:solidFill>
            <a:schemeClr val="bg1">
              <a:lumMod val="8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7"/>
          <p:cNvGrpSpPr/>
          <p:nvPr userDrawn="1"/>
        </p:nvGrpSpPr>
        <p:grpSpPr>
          <a:xfrm>
            <a:off x="503548" y="656049"/>
            <a:ext cx="325753" cy="60960"/>
            <a:chOff x="486593" y="492037"/>
            <a:chExt cx="325753" cy="45720"/>
          </a:xfrm>
        </p:grpSpPr>
        <p:sp>
          <p:nvSpPr>
            <p:cNvPr id="9" name="椭圆 8"/>
            <p:cNvSpPr/>
            <p:nvPr/>
          </p:nvSpPr>
          <p:spPr>
            <a:xfrm>
              <a:off x="486593"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79937"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73281"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66626"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A525C2-A1C0-41DF-902C-1C7002BACC2D}" type="datetimeFigureOut">
              <a:rPr lang="zh-CN" altLang="en-US" smtClean="0"/>
              <a:t>2018/3/12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07EBEE-7414-4D5F-9BA0-090EC3DD023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9A525C2-A1C0-41DF-902C-1C7002BACC2D}" type="datetimeFigureOut">
              <a:rPr lang="zh-CN" altLang="en-US" smtClean="0"/>
              <a:t>2018/3/12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07EBEE-7414-4D5F-9BA0-090EC3DD023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9A525C2-A1C0-41DF-902C-1C7002BACC2D}" type="datetimeFigureOut">
              <a:rPr lang="zh-CN" altLang="en-US" smtClean="0"/>
              <a:t>2018/3/12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07EBEE-7414-4D5F-9BA0-090EC3DD023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9A525C2-A1C0-41DF-902C-1C7002BACC2D}" type="datetimeFigureOut">
              <a:rPr lang="zh-CN" altLang="en-US" smtClean="0"/>
              <a:t>2018/3/12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307EBEE-7414-4D5F-9BA0-090EC3DD023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9A525C2-A1C0-41DF-902C-1C7002BACC2D}" type="datetimeFigureOut">
              <a:rPr lang="zh-CN" altLang="en-US" smtClean="0"/>
              <a:t>2018/3/12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307EBEE-7414-4D5F-9BA0-090EC3DD023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A525C2-A1C0-41DF-902C-1C7002BACC2D}" type="datetimeFigureOut">
              <a:rPr lang="zh-CN" altLang="en-US" smtClean="0"/>
              <a:t>2018/3/12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307EBEE-7414-4D5F-9BA0-090EC3DD023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A525C2-A1C0-41DF-902C-1C7002BACC2D}" type="datetimeFigureOut">
              <a:rPr lang="zh-CN" altLang="en-US" smtClean="0"/>
              <a:t>2018/3/12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07EBEE-7414-4D5F-9BA0-090EC3DD023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A525C2-A1C0-41DF-902C-1C7002BACC2D}" type="datetimeFigureOut">
              <a:rPr lang="zh-CN" altLang="en-US" smtClean="0"/>
              <a:t>2018/3/12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07EBEE-7414-4D5F-9BA0-090EC3DD023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525C2-A1C0-41DF-902C-1C7002BACC2D}" type="datetimeFigureOut">
              <a:rPr lang="zh-CN" altLang="en-US" smtClean="0"/>
              <a:t>2018/3/12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7EBEE-7414-4D5F-9BA0-090EC3DD023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Admin\Desktop\Nipic_2531170_201407191855282840001.jpg"/>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l="1013" r="18492" b="13172"/>
          <a:stretch>
            <a:fillRect/>
          </a:stretch>
        </p:blipFill>
        <p:spPr bwMode="auto">
          <a:xfrm>
            <a:off x="0" y="-792"/>
            <a:ext cx="9144001" cy="6858871"/>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p:nvSpPr>
        <p:spPr>
          <a:xfrm>
            <a:off x="1188399" y="2398507"/>
            <a:ext cx="6768752" cy="583565"/>
          </a:xfrm>
          <a:prstGeom prst="rect">
            <a:avLst/>
          </a:prstGeom>
        </p:spPr>
        <p:txBody>
          <a:bodyPr wrap="square">
            <a:spAutoFit/>
          </a:bodyPr>
          <a:lstStyle/>
          <a:p>
            <a:pPr algn="ctr"/>
            <a:r>
              <a:rPr lang="zh-CN" altLang="en-US" sz="3200" b="1" dirty="0">
                <a:solidFill>
                  <a:srgbClr val="FFFF00"/>
                </a:solidFill>
              </a:rPr>
              <a:t>基于</a:t>
            </a:r>
            <a:r>
              <a:rPr lang="en-US" altLang="zh-CN" sz="3200" b="1" dirty="0">
                <a:solidFill>
                  <a:srgbClr val="FFFF00"/>
                </a:solidFill>
              </a:rPr>
              <a:t>WIFI</a:t>
            </a:r>
            <a:r>
              <a:rPr lang="zh-CN" altLang="en-US" sz="3200" b="1" dirty="0">
                <a:solidFill>
                  <a:srgbClr val="FFFF00"/>
                </a:solidFill>
              </a:rPr>
              <a:t>探针的商业大数据分析技术</a:t>
            </a:r>
            <a:endParaRPr lang="zh-CN" altLang="en-US" sz="3200" b="1" dirty="0">
              <a:solidFill>
                <a:srgbClr val="FFFF00"/>
              </a:solidFill>
              <a:latin typeface="Century Gothic" panose="020B0502020202020204" pitchFamily="34" charset="0"/>
              <a:cs typeface="Arial" panose="020B0604020202020204" pitchFamily="34" charset="0"/>
            </a:endParaRPr>
          </a:p>
        </p:txBody>
      </p:sp>
      <p:sp>
        <p:nvSpPr>
          <p:cNvPr id="4" name="文本框 3"/>
          <p:cNvSpPr txBox="1"/>
          <p:nvPr/>
        </p:nvSpPr>
        <p:spPr>
          <a:xfrm>
            <a:off x="2001520" y="3260090"/>
            <a:ext cx="4970780" cy="1076325"/>
          </a:xfrm>
          <a:prstGeom prst="rect">
            <a:avLst/>
          </a:prstGeom>
          <a:noFill/>
        </p:spPr>
        <p:txBody>
          <a:bodyPr wrap="square" rtlCol="0">
            <a:spAutoFit/>
          </a:bodyPr>
          <a:lstStyle/>
          <a:p>
            <a:pPr algn="ctr"/>
            <a:r>
              <a:rPr lang="zh-CN" altLang="en-US" sz="3200" b="1" dirty="0">
                <a:solidFill>
                  <a:srgbClr val="FFFF00"/>
                </a:solidFill>
              </a:rPr>
              <a:t>南华大学 </a:t>
            </a:r>
          </a:p>
          <a:p>
            <a:pPr algn="ctr"/>
            <a:r>
              <a:rPr lang="zh-CN" altLang="en-US" sz="3200" b="1" dirty="0">
                <a:solidFill>
                  <a:srgbClr val="FFFF00"/>
                </a:solidFill>
              </a:rPr>
              <a:t>上善若水项目组</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noGrp="1"/>
          </p:cNvSpPr>
          <p:nvPr>
            <p:ph type="title"/>
          </p:nvPr>
        </p:nvSpPr>
        <p:spPr>
          <a:xfrm>
            <a:off x="457200" y="608349"/>
            <a:ext cx="2242592" cy="646331"/>
          </a:xfrm>
          <a:prstGeom prst="rect">
            <a:avLst/>
          </a:prstGeom>
          <a:noFill/>
        </p:spPr>
        <p:txBody>
          <a:bodyPr wrap="square" rtlCol="0">
            <a:spAutoFit/>
          </a:bodyPr>
          <a:lstStyle/>
          <a:p>
            <a:r>
              <a:rPr lang="zh-CN" altLang="en-US" sz="3600" dirty="0">
                <a:solidFill>
                  <a:srgbClr val="161D37"/>
                </a:solidFill>
                <a:latin typeface="微软雅黑" panose="020B0503020204020204" pitchFamily="34" charset="-122"/>
                <a:ea typeface="微软雅黑" panose="020B0503020204020204" pitchFamily="34" charset="-122"/>
              </a:rPr>
              <a:t>目录</a:t>
            </a:r>
          </a:p>
        </p:txBody>
      </p:sp>
      <p:sp>
        <p:nvSpPr>
          <p:cNvPr id="7" name="矩形 6"/>
          <p:cNvSpPr/>
          <p:nvPr/>
        </p:nvSpPr>
        <p:spPr>
          <a:xfrm>
            <a:off x="3246236" y="1748010"/>
            <a:ext cx="5442294" cy="3955868"/>
          </a:xfrm>
          <a:prstGeom prst="rect">
            <a:avLst/>
          </a:prstGeom>
          <a:blipFill>
            <a:blip r:embed="rId2" cstate="print">
              <a:duotone>
                <a:prstClr val="black"/>
                <a:schemeClr val="tx2">
                  <a:tint val="45000"/>
                  <a:satMod val="400000"/>
                </a:schemeClr>
              </a:duotone>
            </a:blip>
            <a:srcRect/>
            <a:stretch>
              <a:fillRect l="1" t="63" r="-7298" b="-20151"/>
            </a:stretch>
          </a:blipFill>
          <a:ln>
            <a:noFill/>
          </a:ln>
          <a:effectLst>
            <a:outerShdw blurRad="50800" dist="38100" dir="2700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13"/>
          <p:cNvSpPr>
            <a:spLocks noChangeAspect="1"/>
          </p:cNvSpPr>
          <p:nvPr/>
        </p:nvSpPr>
        <p:spPr>
          <a:xfrm>
            <a:off x="759907" y="1662288"/>
            <a:ext cx="648000" cy="648000"/>
          </a:xfrm>
          <a:prstGeom prst="roundRect">
            <a:avLst/>
          </a:prstGeom>
          <a:solidFill>
            <a:srgbClr val="5B6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14"/>
          <p:cNvSpPr>
            <a:spLocks noChangeAspect="1"/>
          </p:cNvSpPr>
          <p:nvPr/>
        </p:nvSpPr>
        <p:spPr>
          <a:xfrm>
            <a:off x="731853" y="4916810"/>
            <a:ext cx="648000" cy="648000"/>
          </a:xfrm>
          <a:prstGeom prst="roundRect">
            <a:avLst/>
          </a:prstGeom>
          <a:solidFill>
            <a:srgbClr val="5B6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67138" y="1815693"/>
            <a:ext cx="407227" cy="341190"/>
          </a:xfrm>
          <a:prstGeom prst="rect">
            <a:avLst/>
          </a:prstGeom>
        </p:spPr>
      </p:pic>
      <p:pic>
        <p:nvPicPr>
          <p:cNvPr id="13" name="图片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2453" y="5038232"/>
            <a:ext cx="406800" cy="421111"/>
          </a:xfrm>
          <a:prstGeom prst="rect">
            <a:avLst/>
          </a:prstGeom>
        </p:spPr>
      </p:pic>
      <p:sp>
        <p:nvSpPr>
          <p:cNvPr id="14" name="圆角矩形 29"/>
          <p:cNvSpPr>
            <a:spLocks noChangeAspect="1"/>
          </p:cNvSpPr>
          <p:nvPr/>
        </p:nvSpPr>
        <p:spPr>
          <a:xfrm>
            <a:off x="732186" y="2768506"/>
            <a:ext cx="660830" cy="660830"/>
          </a:xfrm>
          <a:prstGeom prst="roundRect">
            <a:avLst>
              <a:gd name="adj" fmla="val 23053"/>
            </a:avLst>
          </a:prstGeom>
          <a:solidFill>
            <a:srgbClr val="5B6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880507" y="2884338"/>
            <a:ext cx="406800" cy="406800"/>
          </a:xfrm>
          <a:prstGeom prst="rect">
            <a:avLst/>
          </a:prstGeom>
        </p:spPr>
      </p:pic>
      <p:sp>
        <p:nvSpPr>
          <p:cNvPr id="16" name="圆角矩形 31"/>
          <p:cNvSpPr>
            <a:spLocks noChangeAspect="1"/>
          </p:cNvSpPr>
          <p:nvPr/>
        </p:nvSpPr>
        <p:spPr>
          <a:xfrm>
            <a:off x="731853" y="3929437"/>
            <a:ext cx="648000" cy="648000"/>
          </a:xfrm>
          <a:prstGeom prst="roundRect">
            <a:avLst/>
          </a:prstGeom>
          <a:solidFill>
            <a:srgbClr val="5B6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853229" y="4050037"/>
            <a:ext cx="406800" cy="406800"/>
          </a:xfrm>
          <a:prstGeom prst="rect">
            <a:avLst/>
          </a:prstGeom>
        </p:spPr>
      </p:pic>
      <p:sp>
        <p:nvSpPr>
          <p:cNvPr id="18" name="文本框 17"/>
          <p:cNvSpPr txBox="1"/>
          <p:nvPr/>
        </p:nvSpPr>
        <p:spPr>
          <a:xfrm>
            <a:off x="1462080" y="1738929"/>
            <a:ext cx="1634961" cy="525657"/>
          </a:xfrm>
          <a:prstGeom prst="rect">
            <a:avLst/>
          </a:prstGeom>
          <a:noFill/>
        </p:spPr>
        <p:txBody>
          <a:bodyPr wrap="square" rtlCol="0">
            <a:spAutoFit/>
          </a:bodyPr>
          <a:lstStyle/>
          <a:p>
            <a:pPr>
              <a:lnSpc>
                <a:spcPct val="130000"/>
              </a:lnSpc>
            </a:pPr>
            <a:r>
              <a:rPr lang="zh-CN" altLang="en-US" sz="2400" dirty="0">
                <a:solidFill>
                  <a:srgbClr val="00B0F0"/>
                </a:solidFill>
                <a:latin typeface="微软雅黑" panose="020B0503020204020204" pitchFamily="34" charset="-122"/>
                <a:ea typeface="微软雅黑" panose="020B0503020204020204" pitchFamily="34" charset="-122"/>
              </a:rPr>
              <a:t>业务背景</a:t>
            </a:r>
          </a:p>
        </p:txBody>
      </p:sp>
      <p:sp>
        <p:nvSpPr>
          <p:cNvPr id="19" name="文本框 18"/>
          <p:cNvSpPr txBox="1"/>
          <p:nvPr/>
        </p:nvSpPr>
        <p:spPr>
          <a:xfrm>
            <a:off x="1450825" y="2824909"/>
            <a:ext cx="1634961" cy="525657"/>
          </a:xfrm>
          <a:prstGeom prst="rect">
            <a:avLst/>
          </a:prstGeom>
          <a:noFill/>
        </p:spPr>
        <p:txBody>
          <a:bodyPr wrap="square" rtlCol="0">
            <a:spAutoFit/>
          </a:bodyPr>
          <a:lstStyle/>
          <a:p>
            <a:pPr>
              <a:lnSpc>
                <a:spcPct val="130000"/>
              </a:lnSpc>
            </a:pPr>
            <a:r>
              <a:rPr lang="zh-CN" altLang="en-US" sz="2400" dirty="0">
                <a:solidFill>
                  <a:srgbClr val="00B0F0"/>
                </a:solidFill>
                <a:latin typeface="微软雅黑" panose="020B0503020204020204" pitchFamily="34" charset="-122"/>
                <a:ea typeface="微软雅黑" panose="020B0503020204020204" pitchFamily="34" charset="-122"/>
              </a:rPr>
              <a:t>项目分工</a:t>
            </a:r>
          </a:p>
        </p:txBody>
      </p:sp>
      <p:sp>
        <p:nvSpPr>
          <p:cNvPr id="20" name="文本框 19"/>
          <p:cNvSpPr txBox="1"/>
          <p:nvPr/>
        </p:nvSpPr>
        <p:spPr>
          <a:xfrm>
            <a:off x="1495564" y="3910889"/>
            <a:ext cx="1634961" cy="525657"/>
          </a:xfrm>
          <a:prstGeom prst="rect">
            <a:avLst/>
          </a:prstGeom>
          <a:noFill/>
        </p:spPr>
        <p:txBody>
          <a:bodyPr wrap="square" rtlCol="0">
            <a:spAutoFit/>
          </a:bodyPr>
          <a:lstStyle/>
          <a:p>
            <a:pPr>
              <a:lnSpc>
                <a:spcPct val="130000"/>
              </a:lnSpc>
            </a:pPr>
            <a:r>
              <a:rPr lang="zh-CN" altLang="en-US" sz="2400" dirty="0">
                <a:solidFill>
                  <a:srgbClr val="00B0F0"/>
                </a:solidFill>
                <a:latin typeface="微软雅黑" panose="020B0503020204020204" pitchFamily="34" charset="-122"/>
                <a:ea typeface="微软雅黑" panose="020B0503020204020204" pitchFamily="34" charset="-122"/>
              </a:rPr>
              <a:t>整体思路</a:t>
            </a:r>
          </a:p>
        </p:txBody>
      </p:sp>
      <p:sp>
        <p:nvSpPr>
          <p:cNvPr id="21" name="文本框 20"/>
          <p:cNvSpPr txBox="1"/>
          <p:nvPr/>
        </p:nvSpPr>
        <p:spPr>
          <a:xfrm rot="10800000" flipV="1">
            <a:off x="1508954" y="4916810"/>
            <a:ext cx="1766902" cy="525657"/>
          </a:xfrm>
          <a:prstGeom prst="rect">
            <a:avLst/>
          </a:prstGeom>
          <a:noFill/>
        </p:spPr>
        <p:txBody>
          <a:bodyPr wrap="square" rtlCol="0">
            <a:spAutoFit/>
          </a:bodyPr>
          <a:lstStyle/>
          <a:p>
            <a:pPr>
              <a:lnSpc>
                <a:spcPct val="130000"/>
              </a:lnSpc>
            </a:pPr>
            <a:r>
              <a:rPr lang="zh-CN" altLang="en-US" sz="2400" dirty="0">
                <a:solidFill>
                  <a:srgbClr val="00B0F0"/>
                </a:solidFill>
                <a:latin typeface="微软雅黑" panose="020B0503020204020204" pitchFamily="34" charset="-122"/>
                <a:ea typeface="微软雅黑" panose="020B0503020204020204" pitchFamily="34" charset="-122"/>
              </a:rPr>
              <a:t>软件功能</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882552" cy="706090"/>
          </a:xfrm>
        </p:spPr>
        <p:txBody>
          <a:bodyPr>
            <a:normAutofit/>
          </a:bodyPr>
          <a:lstStyle/>
          <a:p>
            <a:r>
              <a:rPr lang="zh-CN" altLang="en-US" sz="2800" dirty="0">
                <a:solidFill>
                  <a:srgbClr val="00B0F0"/>
                </a:solidFill>
              </a:rPr>
              <a:t>业务背景</a:t>
            </a:r>
          </a:p>
        </p:txBody>
      </p:sp>
      <p:sp>
        <p:nvSpPr>
          <p:cNvPr id="3" name="内容占位符 2"/>
          <p:cNvSpPr>
            <a:spLocks noGrp="1"/>
          </p:cNvSpPr>
          <p:nvPr>
            <p:ph idx="1"/>
          </p:nvPr>
        </p:nvSpPr>
        <p:spPr>
          <a:xfrm>
            <a:off x="457200" y="980728"/>
            <a:ext cx="8229600" cy="5145435"/>
          </a:xfrm>
        </p:spPr>
        <p:txBody>
          <a:bodyPr>
            <a:normAutofit/>
          </a:bodyPr>
          <a:lstStyle/>
          <a:p>
            <a:pPr marL="0" indent="0">
              <a:buNone/>
            </a:pPr>
            <a:r>
              <a:rPr lang="zh-CN" altLang="en-US" sz="2400" dirty="0"/>
              <a:t>商业大厦或者店铺人流量不断变化，如何才能很好地掌握客流量，入店量等具有商业价值的纬度。</a:t>
            </a:r>
            <a:endParaRPr lang="en-US" altLang="zh-CN" sz="2400" dirty="0"/>
          </a:p>
          <a:p>
            <a:pPr marL="0" indent="0">
              <a:buNone/>
            </a:pPr>
            <a:r>
              <a:rPr lang="zh-CN" altLang="en-US" sz="2400" dirty="0"/>
              <a:t>利用探针数据的客流分析打破模式束缚，不仅仅只是提供可信的客流数据分析，同时还利用延伸的标杆管理才能，深刻洞悉并提供有助于推动实际客流量和消费者习惯行为的一系列因素。这种专业才能呈现了经济分析，社交和环境等一些超出你控制范围的因素，却对商业绩效产生主要的冲击力。</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931862" y="1006456"/>
            <a:ext cx="175270" cy="233693"/>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357902"/>
            <a:ext cx="175270" cy="233693"/>
          </a:xfrm>
          <a:prstGeom prst="rect">
            <a:avLst/>
          </a:prstGeom>
          <a:solidFill>
            <a:srgbClr val="00A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709348"/>
            <a:ext cx="175270" cy="233693"/>
          </a:xfrm>
          <a:prstGeom prst="rect">
            <a:avLst/>
          </a:prstGeom>
          <a:solidFill>
            <a:srgbClr val="93A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1"/>
          <p:cNvGrpSpPr/>
          <p:nvPr/>
        </p:nvGrpSpPr>
        <p:grpSpPr>
          <a:xfrm>
            <a:off x="609464" y="1834771"/>
            <a:ext cx="8062503" cy="808521"/>
            <a:chOff x="844181" y="1917392"/>
            <a:chExt cx="1804535" cy="510342"/>
          </a:xfrm>
        </p:grpSpPr>
        <p:sp>
          <p:nvSpPr>
            <p:cNvPr id="70" name="矩形 69"/>
            <p:cNvSpPr/>
            <p:nvPr/>
          </p:nvSpPr>
          <p:spPr>
            <a:xfrm>
              <a:off x="844181" y="1917392"/>
              <a:ext cx="1804535" cy="51034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矩形 71"/>
            <p:cNvSpPr/>
            <p:nvPr/>
          </p:nvSpPr>
          <p:spPr>
            <a:xfrm>
              <a:off x="1020929" y="2003286"/>
              <a:ext cx="1480056" cy="291405"/>
            </a:xfrm>
            <a:prstGeom prst="rect">
              <a:avLst/>
            </a:prstGeom>
          </p:spPr>
          <p:txBody>
            <a:bodyPr wrap="square">
              <a:spAutoFit/>
            </a:bodyPr>
            <a:lstStyle/>
            <a:p>
              <a:r>
                <a:rPr lang="zh-CN" altLang="en-US" sz="2400" dirty="0">
                  <a:solidFill>
                    <a:schemeClr val="bg1"/>
                  </a:solidFill>
                  <a:latin typeface="Century Gothic" panose="020B0502020202020204" pitchFamily="34" charset="0"/>
                  <a:cs typeface="Arial" panose="020B0604020202020204" pitchFamily="34" charset="0"/>
                </a:rPr>
                <a:t>         项目分工以及模块划分</a:t>
              </a:r>
              <a:endParaRPr lang="en-US" altLang="zh-CN" sz="2400" dirty="0">
                <a:solidFill>
                  <a:schemeClr val="bg1"/>
                </a:solidFill>
                <a:latin typeface="Century Gothic" panose="020B0502020202020204" pitchFamily="34" charset="0"/>
                <a:cs typeface="Arial" panose="020B0604020202020204" pitchFamily="34" charset="0"/>
              </a:endParaRPr>
            </a:p>
          </p:txBody>
        </p:sp>
      </p:grpSp>
      <p:sp>
        <p:nvSpPr>
          <p:cNvPr id="73" name="矩形 72"/>
          <p:cNvSpPr/>
          <p:nvPr/>
        </p:nvSpPr>
        <p:spPr>
          <a:xfrm>
            <a:off x="609464" y="5798720"/>
            <a:ext cx="2314736" cy="473528"/>
          </a:xfrm>
          <a:prstGeom prst="rect">
            <a:avLst/>
          </a:prstGeom>
        </p:spPr>
        <p:txBody>
          <a:bodyPr wrap="square">
            <a:spAutoFit/>
          </a:bodyPr>
          <a:lstStyle/>
          <a:p>
            <a:pPr>
              <a:lnSpc>
                <a:spcPct val="114000"/>
              </a:lnSpc>
            </a:pPr>
            <a:r>
              <a:rPr lang="zh-CN" altLang="en-US" sz="2400" dirty="0">
                <a:solidFill>
                  <a:schemeClr val="tx1">
                    <a:lumMod val="65000"/>
                    <a:lumOff val="35000"/>
                  </a:schemeClr>
                </a:solidFill>
                <a:latin typeface="Century Gothic" panose="020B0502020202020204" pitchFamily="34" charset="0"/>
                <a:cs typeface="Arial" panose="020B0604020202020204" pitchFamily="34" charset="0"/>
              </a:rPr>
              <a:t>结果展示</a:t>
            </a:r>
            <a:endParaRPr lang="en-US" altLang="zh-CN" sz="2400" dirty="0">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14" name="组合 14"/>
          <p:cNvGrpSpPr/>
          <p:nvPr/>
        </p:nvGrpSpPr>
        <p:grpSpPr>
          <a:xfrm>
            <a:off x="8026062" y="685530"/>
            <a:ext cx="471016" cy="919277"/>
            <a:chOff x="6045200" y="1282700"/>
            <a:chExt cx="328613" cy="481013"/>
          </a:xfrm>
          <a:solidFill>
            <a:srgbClr val="93AFCA"/>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23" name="矩形 22"/>
          <p:cNvSpPr/>
          <p:nvPr/>
        </p:nvSpPr>
        <p:spPr>
          <a:xfrm>
            <a:off x="609464" y="3857162"/>
            <a:ext cx="2314736" cy="473528"/>
          </a:xfrm>
          <a:prstGeom prst="rect">
            <a:avLst/>
          </a:prstGeom>
        </p:spPr>
        <p:txBody>
          <a:bodyPr wrap="square">
            <a:spAutoFit/>
          </a:bodyPr>
          <a:lstStyle/>
          <a:p>
            <a:pPr>
              <a:lnSpc>
                <a:spcPct val="114000"/>
              </a:lnSpc>
            </a:pPr>
            <a:r>
              <a:rPr lang="zh-CN" altLang="en-US" sz="2400" dirty="0">
                <a:solidFill>
                  <a:schemeClr val="tx1">
                    <a:lumMod val="65000"/>
                    <a:lumOff val="35000"/>
                  </a:schemeClr>
                </a:solidFill>
                <a:latin typeface="Century Gothic" panose="020B0502020202020204" pitchFamily="34" charset="0"/>
                <a:cs typeface="Arial" panose="020B0604020202020204" pitchFamily="34" charset="0"/>
              </a:rPr>
              <a:t>数据采集</a:t>
            </a:r>
            <a:endParaRPr lang="en-US" altLang="zh-CN" sz="2400" dirty="0">
              <a:solidFill>
                <a:schemeClr val="tx1">
                  <a:lumMod val="65000"/>
                  <a:lumOff val="35000"/>
                </a:schemeClr>
              </a:solidFill>
              <a:latin typeface="Century Gothic" panose="020B0502020202020204" pitchFamily="34" charset="0"/>
              <a:cs typeface="Arial" panose="020B0604020202020204" pitchFamily="34" charset="0"/>
            </a:endParaRPr>
          </a:p>
        </p:txBody>
      </p:sp>
      <p:sp>
        <p:nvSpPr>
          <p:cNvPr id="24" name="矩形 23"/>
          <p:cNvSpPr/>
          <p:nvPr/>
        </p:nvSpPr>
        <p:spPr>
          <a:xfrm>
            <a:off x="609464" y="3013463"/>
            <a:ext cx="2314736" cy="473528"/>
          </a:xfrm>
          <a:prstGeom prst="rect">
            <a:avLst/>
          </a:prstGeom>
        </p:spPr>
        <p:txBody>
          <a:bodyPr wrap="square">
            <a:spAutoFit/>
          </a:bodyPr>
          <a:lstStyle/>
          <a:p>
            <a:pPr>
              <a:lnSpc>
                <a:spcPct val="114000"/>
              </a:lnSpc>
            </a:pPr>
            <a:r>
              <a:rPr lang="en-US" altLang="zh-CN" sz="2400" dirty="0">
                <a:solidFill>
                  <a:schemeClr val="tx1">
                    <a:lumMod val="65000"/>
                    <a:lumOff val="35000"/>
                  </a:schemeClr>
                </a:solidFill>
                <a:latin typeface="Century Gothic" panose="020B0502020202020204" pitchFamily="34" charset="0"/>
                <a:cs typeface="Arial" panose="020B0604020202020204" pitchFamily="34" charset="0"/>
              </a:rPr>
              <a:t>WIFI</a:t>
            </a:r>
            <a:r>
              <a:rPr lang="zh-CN" altLang="en-US" sz="2400" dirty="0">
                <a:solidFill>
                  <a:schemeClr val="tx1">
                    <a:lumMod val="65000"/>
                    <a:lumOff val="35000"/>
                  </a:schemeClr>
                </a:solidFill>
                <a:latin typeface="Century Gothic" panose="020B0502020202020204" pitchFamily="34" charset="0"/>
                <a:cs typeface="Arial" panose="020B0604020202020204" pitchFamily="34" charset="0"/>
              </a:rPr>
              <a:t>探针</a:t>
            </a:r>
            <a:endParaRPr lang="en-US" altLang="zh-CN" sz="2400" dirty="0">
              <a:solidFill>
                <a:schemeClr val="tx1">
                  <a:lumMod val="65000"/>
                  <a:lumOff val="35000"/>
                </a:schemeClr>
              </a:solidFill>
              <a:latin typeface="Century Gothic" panose="020B0502020202020204" pitchFamily="34" charset="0"/>
              <a:cs typeface="Arial" panose="020B0604020202020204" pitchFamily="34" charset="0"/>
            </a:endParaRPr>
          </a:p>
        </p:txBody>
      </p:sp>
      <p:sp>
        <p:nvSpPr>
          <p:cNvPr id="25" name="矩形 24"/>
          <p:cNvSpPr/>
          <p:nvPr/>
        </p:nvSpPr>
        <p:spPr>
          <a:xfrm>
            <a:off x="609464" y="4864161"/>
            <a:ext cx="2314736" cy="473528"/>
          </a:xfrm>
          <a:prstGeom prst="rect">
            <a:avLst/>
          </a:prstGeom>
        </p:spPr>
        <p:txBody>
          <a:bodyPr wrap="square">
            <a:spAutoFit/>
          </a:bodyPr>
          <a:lstStyle/>
          <a:p>
            <a:pPr>
              <a:lnSpc>
                <a:spcPct val="114000"/>
              </a:lnSpc>
            </a:pPr>
            <a:r>
              <a:rPr lang="zh-CN" altLang="en-US" sz="2400" dirty="0">
                <a:solidFill>
                  <a:schemeClr val="tx1">
                    <a:lumMod val="65000"/>
                    <a:lumOff val="35000"/>
                  </a:schemeClr>
                </a:solidFill>
                <a:latin typeface="Century Gothic" panose="020B0502020202020204" pitchFamily="34" charset="0"/>
                <a:cs typeface="Arial" panose="020B0604020202020204" pitchFamily="34" charset="0"/>
              </a:rPr>
              <a:t>数据分析</a:t>
            </a:r>
            <a:endParaRPr lang="en-US" altLang="zh-CN" sz="2400" dirty="0">
              <a:solidFill>
                <a:schemeClr val="tx1">
                  <a:lumMod val="65000"/>
                  <a:lumOff val="35000"/>
                </a:schemeClr>
              </a:solidFill>
              <a:latin typeface="Century Gothic" panose="020B0502020202020204" pitchFamily="34" charset="0"/>
              <a:cs typeface="Arial" panose="020B0604020202020204" pitchFamily="34" charset="0"/>
            </a:endParaRPr>
          </a:p>
        </p:txBody>
      </p:sp>
      <p:graphicFrame>
        <p:nvGraphicFramePr>
          <p:cNvPr id="16" name="图示 15"/>
          <p:cNvGraphicFramePr/>
          <p:nvPr>
            <p:extLst>
              <p:ext uri="{D42A27DB-BD31-4B8C-83A1-F6EECF244321}">
                <p14:modId xmlns:p14="http://schemas.microsoft.com/office/powerpoint/2010/main" val="3387783794"/>
              </p:ext>
            </p:extLst>
          </p:nvPr>
        </p:nvGraphicFramePr>
        <p:xfrm>
          <a:off x="2411761" y="3104323"/>
          <a:ext cx="6260206" cy="3167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矩形 16"/>
          <p:cNvSpPr/>
          <p:nvPr/>
        </p:nvSpPr>
        <p:spPr>
          <a:xfrm>
            <a:off x="6976592" y="3265786"/>
            <a:ext cx="152048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数据分析</a:t>
            </a:r>
          </a:p>
        </p:txBody>
      </p:sp>
      <p:sp>
        <p:nvSpPr>
          <p:cNvPr id="18" name="矩形 17"/>
          <p:cNvSpPr/>
          <p:nvPr/>
        </p:nvSpPr>
        <p:spPr>
          <a:xfrm>
            <a:off x="6976593" y="4390630"/>
            <a:ext cx="1520486" cy="710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结果展示</a:t>
            </a:r>
          </a:p>
        </p:txBody>
      </p:sp>
      <p:sp>
        <p:nvSpPr>
          <p:cNvPr id="19" name="矩形 18"/>
          <p:cNvSpPr/>
          <p:nvPr/>
        </p:nvSpPr>
        <p:spPr>
          <a:xfrm>
            <a:off x="6976593" y="5445224"/>
            <a:ext cx="152048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数据采集</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3"/>
                                        </p:tgtEl>
                                        <p:attrNameLst>
                                          <p:attrName>style.visibility</p:attrName>
                                        </p:attrNameLst>
                                      </p:cBhvr>
                                      <p:to>
                                        <p:strVal val="visible"/>
                                      </p:to>
                                    </p:set>
                                    <p:anim calcmode="lin" valueType="num">
                                      <p:cBhvr additive="base">
                                        <p:cTn id="33" dur="500" fill="hold"/>
                                        <p:tgtEl>
                                          <p:spTgt spid="73"/>
                                        </p:tgtEl>
                                        <p:attrNameLst>
                                          <p:attrName>ppt_x</p:attrName>
                                        </p:attrNameLst>
                                      </p:cBhvr>
                                      <p:tavLst>
                                        <p:tav tm="0">
                                          <p:val>
                                            <p:strVal val="#ppt_x"/>
                                          </p:val>
                                        </p:tav>
                                        <p:tav tm="100000">
                                          <p:val>
                                            <p:strVal val="#ppt_x"/>
                                          </p:val>
                                        </p:tav>
                                      </p:tavLst>
                                    </p:anim>
                                    <p:anim calcmode="lin" valueType="num">
                                      <p:cBhvr additive="base">
                                        <p:cTn id="34"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circle(in)">
                                      <p:cBhvr>
                                        <p:cTn id="46" dur="20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circle(in)">
                                      <p:cBhvr>
                                        <p:cTn id="51" dur="20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circle(in)">
                                      <p:cBhvr>
                                        <p:cTn id="56"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3" grpId="0"/>
      <p:bldP spid="24" grpId="0"/>
      <p:bldP spid="25" grpId="0"/>
      <p:bldGraphic spid="16" grpId="0">
        <p:bldAsOne/>
      </p:bldGraphic>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698681"/>
            <a:ext cx="6922088" cy="461665"/>
          </a:xfrm>
          <a:prstGeom prst="rect">
            <a:avLst/>
          </a:prstGeom>
        </p:spPr>
        <p:txBody>
          <a:bodyPr wrap="none">
            <a:spAutoFit/>
          </a:bodyPr>
          <a:lstStyle/>
          <a:p>
            <a:r>
              <a:rPr lang="zh-CN" altLang="en-US" sz="2400" dirty="0">
                <a:solidFill>
                  <a:srgbClr val="0563B8"/>
                </a:solidFill>
                <a:latin typeface="Century Gothic" panose="020B0502020202020204" pitchFamily="34" charset="0"/>
                <a:cs typeface="Arial" panose="020B0604020202020204" pitchFamily="34" charset="0"/>
              </a:rPr>
              <a:t>基于</a:t>
            </a:r>
            <a:r>
              <a:rPr lang="en-US" altLang="zh-CN" sz="2400" dirty="0">
                <a:solidFill>
                  <a:srgbClr val="0563B8"/>
                </a:solidFill>
                <a:latin typeface="Century Gothic" panose="020B0502020202020204" pitchFamily="34" charset="0"/>
                <a:cs typeface="Arial" panose="020B0604020202020204" pitchFamily="34" charset="0"/>
              </a:rPr>
              <a:t>WIFI</a:t>
            </a:r>
            <a:r>
              <a:rPr lang="zh-CN" altLang="en-US" sz="2400" dirty="0">
                <a:solidFill>
                  <a:srgbClr val="0563B8"/>
                </a:solidFill>
                <a:latin typeface="Century Gothic" panose="020B0502020202020204" pitchFamily="34" charset="0"/>
                <a:cs typeface="Arial" panose="020B0604020202020204" pitchFamily="34" charset="0"/>
              </a:rPr>
              <a:t>探针的商业大数据分析技术产品开发思路</a:t>
            </a:r>
          </a:p>
        </p:txBody>
      </p:sp>
      <p:grpSp>
        <p:nvGrpSpPr>
          <p:cNvPr id="17" name="组合 69"/>
          <p:cNvGrpSpPr/>
          <p:nvPr/>
        </p:nvGrpSpPr>
        <p:grpSpPr>
          <a:xfrm>
            <a:off x="8892480" y="548680"/>
            <a:ext cx="251520" cy="882400"/>
            <a:chOff x="8892480" y="411510"/>
            <a:chExt cx="251520" cy="661800"/>
          </a:xfrm>
        </p:grpSpPr>
        <p:sp>
          <p:nvSpPr>
            <p:cNvPr id="71" name="矩形 70"/>
            <p:cNvSpPr/>
            <p:nvPr/>
          </p:nvSpPr>
          <p:spPr>
            <a:xfrm>
              <a:off x="8892480" y="411510"/>
              <a:ext cx="251520" cy="661800"/>
            </a:xfrm>
            <a:prstGeom prst="rect">
              <a:avLst/>
            </a:prstGeom>
            <a:solidFill>
              <a:srgbClr val="00A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06</a:t>
              </a:r>
              <a:endParaRPr lang="zh-CN" altLang="en-US" sz="800" dirty="0">
                <a:solidFill>
                  <a:schemeClr val="bg1"/>
                </a:solidFill>
                <a:latin typeface="Century Gothic" panose="020B0502020202020204" pitchFamily="34" charset="0"/>
              </a:endParaRPr>
            </a:p>
          </p:txBody>
        </p:sp>
        <p:grpSp>
          <p:nvGrpSpPr>
            <p:cNvPr id="18" name="组合 72"/>
            <p:cNvGrpSpPr/>
            <p:nvPr/>
          </p:nvGrpSpPr>
          <p:grpSpPr>
            <a:xfrm>
              <a:off x="8964240" y="819459"/>
              <a:ext cx="108000" cy="7834"/>
              <a:chOff x="8953171" y="848034"/>
              <a:chExt cx="130138" cy="7834"/>
            </a:xfrm>
          </p:grpSpPr>
          <p:cxnSp>
            <p:nvCxnSpPr>
              <p:cNvPr id="74" name="直接连接符 73"/>
              <p:cNvCxnSpPr/>
              <p:nvPr/>
            </p:nvCxnSpPr>
            <p:spPr>
              <a:xfrm>
                <a:off x="8953171" y="855868"/>
                <a:ext cx="130138" cy="0"/>
              </a:xfrm>
              <a:prstGeom prst="line">
                <a:avLst/>
              </a:prstGeom>
              <a:ln w="3175">
                <a:solidFill>
                  <a:srgbClr val="008B8E"/>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953171" y="848034"/>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0" name="文本框 19"/>
          <p:cNvSpPr txBox="1"/>
          <p:nvPr/>
        </p:nvSpPr>
        <p:spPr>
          <a:xfrm>
            <a:off x="539552" y="1556792"/>
            <a:ext cx="7128792" cy="3139321"/>
          </a:xfrm>
          <a:prstGeom prst="rect">
            <a:avLst/>
          </a:prstGeom>
          <a:noFill/>
        </p:spPr>
        <p:txBody>
          <a:bodyPr wrap="square" rtlCol="0">
            <a:spAutoFit/>
          </a:bodyPr>
          <a:lstStyle/>
          <a:p>
            <a:endParaRPr lang="en-US" altLang="zh-CN" dirty="0"/>
          </a:p>
          <a:p>
            <a:r>
              <a:rPr lang="zh-CN" altLang="en-US" sz="2000" dirty="0"/>
              <a:t>首先，整个开发过程主要分为三个部分，分别是数据获取与存储 ，数据分析，结果呈现。</a:t>
            </a:r>
            <a:endParaRPr lang="en-US" altLang="zh-CN" sz="2000" dirty="0"/>
          </a:p>
          <a:p>
            <a:r>
              <a:rPr lang="zh-CN" altLang="en-US" sz="2000" dirty="0"/>
              <a:t>数据获取与存储：通过探针设备（购买）将要获取的数据上传至</a:t>
            </a:r>
            <a:r>
              <a:rPr lang="en-US" altLang="zh-CN" sz="2000" dirty="0"/>
              <a:t>http</a:t>
            </a:r>
            <a:r>
              <a:rPr lang="zh-CN" altLang="en-US" sz="2000" dirty="0"/>
              <a:t>服务器，然后通过分析与处理，将数据保存至</a:t>
            </a:r>
            <a:r>
              <a:rPr lang="en-US" altLang="zh-CN" sz="2000" dirty="0"/>
              <a:t>HDFS</a:t>
            </a:r>
            <a:r>
              <a:rPr lang="zh-CN" altLang="en-US" sz="2000" dirty="0"/>
              <a:t>，待定处理。</a:t>
            </a:r>
            <a:endParaRPr lang="en-US" altLang="zh-CN" sz="2000" dirty="0"/>
          </a:p>
          <a:p>
            <a:r>
              <a:rPr lang="zh-CN" altLang="en-US" sz="2000" dirty="0"/>
              <a:t>数据分析：利用</a:t>
            </a:r>
            <a:r>
              <a:rPr lang="en-US" altLang="zh-CN" sz="2000" dirty="0"/>
              <a:t>Spark</a:t>
            </a:r>
            <a:r>
              <a:rPr lang="zh-CN" altLang="en-US" sz="2000" dirty="0"/>
              <a:t>与</a:t>
            </a:r>
            <a:r>
              <a:rPr lang="en-US" altLang="zh-CN" sz="2000" dirty="0"/>
              <a:t>Python</a:t>
            </a:r>
            <a:r>
              <a:rPr lang="zh-CN" altLang="en-US" sz="2000" dirty="0"/>
              <a:t>对存储在</a:t>
            </a:r>
            <a:r>
              <a:rPr lang="en-US" altLang="zh-CN" sz="2000" dirty="0"/>
              <a:t>HDFS</a:t>
            </a:r>
            <a:r>
              <a:rPr lang="zh-CN" altLang="en-US" sz="2000" dirty="0"/>
              <a:t>上的数据进行处理，将处理结果保存在</a:t>
            </a:r>
            <a:r>
              <a:rPr lang="en-US" altLang="zh-CN" sz="2000" dirty="0" err="1"/>
              <a:t>Mongodb</a:t>
            </a:r>
            <a:r>
              <a:rPr lang="zh-CN" altLang="en-US" sz="2000" dirty="0"/>
              <a:t>。</a:t>
            </a:r>
            <a:endParaRPr lang="en-US" altLang="zh-CN" sz="2000" dirty="0"/>
          </a:p>
          <a:p>
            <a:r>
              <a:rPr lang="zh-CN" altLang="en-US" sz="2000" dirty="0"/>
              <a:t>结果呈现：利用相关前端技术，对存储在</a:t>
            </a:r>
            <a:r>
              <a:rPr lang="en-US" altLang="zh-CN" sz="2000" dirty="0" err="1"/>
              <a:t>Mongodb</a:t>
            </a:r>
            <a:r>
              <a:rPr lang="zh-CN" altLang="en-US" sz="2000" dirty="0"/>
              <a:t>中的数据进行分析与读取，主要进行一些实时监测与报表分析。</a:t>
            </a:r>
            <a:endParaRPr lang="en-US" altLang="zh-CN" sz="2000" dirty="0"/>
          </a:p>
        </p:txBody>
      </p:sp>
      <p:graphicFrame>
        <p:nvGraphicFramePr>
          <p:cNvPr id="21" name="图示 20"/>
          <p:cNvGraphicFramePr/>
          <p:nvPr/>
        </p:nvGraphicFramePr>
        <p:xfrm>
          <a:off x="611560" y="4437112"/>
          <a:ext cx="7056784" cy="1656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7418" y="173"/>
            <a:ext cx="9144000" cy="6858000"/>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14165" y="329412"/>
            <a:ext cx="4801314" cy="584775"/>
          </a:xfrm>
          <a:prstGeom prst="rect">
            <a:avLst/>
          </a:prstGeom>
        </p:spPr>
        <p:txBody>
          <a:bodyPr wrap="square">
            <a:spAutoFit/>
          </a:bodyPr>
          <a:lstStyle/>
          <a:p>
            <a:r>
              <a:rPr lang="zh-CN" altLang="en-US" sz="3200" dirty="0">
                <a:solidFill>
                  <a:schemeClr val="bg1"/>
                </a:solidFill>
                <a:latin typeface="Century Gothic" panose="020B0502020202020204" pitchFamily="34" charset="0"/>
                <a:cs typeface="Arial" panose="020B0604020202020204" pitchFamily="34" charset="0"/>
              </a:rPr>
              <a:t>软件主要功能</a:t>
            </a:r>
            <a:endParaRPr lang="en-US" altLang="zh-CN" sz="3200" dirty="0">
              <a:solidFill>
                <a:schemeClr val="bg1"/>
              </a:solidFill>
              <a:latin typeface="Century Gothic" panose="020B0502020202020204" pitchFamily="34" charset="0"/>
              <a:cs typeface="Arial" panose="020B0604020202020204" pitchFamily="34" charset="0"/>
            </a:endParaRPr>
          </a:p>
        </p:txBody>
      </p:sp>
      <p:sp>
        <p:nvSpPr>
          <p:cNvPr id="3" name="椭圆 2"/>
          <p:cNvSpPr/>
          <p:nvPr/>
        </p:nvSpPr>
        <p:spPr>
          <a:xfrm>
            <a:off x="445674" y="1035689"/>
            <a:ext cx="230425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店铺信息管理</a:t>
            </a:r>
          </a:p>
        </p:txBody>
      </p:sp>
      <p:sp>
        <p:nvSpPr>
          <p:cNvPr id="7" name="椭圆 6"/>
          <p:cNvSpPr/>
          <p:nvPr/>
        </p:nvSpPr>
        <p:spPr>
          <a:xfrm>
            <a:off x="5219607" y="617007"/>
            <a:ext cx="19082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店铺新老顾客管理</a:t>
            </a:r>
          </a:p>
        </p:txBody>
      </p:sp>
      <p:sp>
        <p:nvSpPr>
          <p:cNvPr id="8" name="椭圆 7"/>
          <p:cNvSpPr/>
          <p:nvPr/>
        </p:nvSpPr>
        <p:spPr>
          <a:xfrm>
            <a:off x="570874" y="2176383"/>
            <a:ext cx="2025587"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店铺入店量管理</a:t>
            </a:r>
            <a:endParaRPr lang="en-US" altLang="zh-CN" dirty="0"/>
          </a:p>
        </p:txBody>
      </p:sp>
      <p:sp>
        <p:nvSpPr>
          <p:cNvPr id="9" name="椭圆 8"/>
          <p:cNvSpPr/>
          <p:nvPr/>
        </p:nvSpPr>
        <p:spPr>
          <a:xfrm>
            <a:off x="335837" y="3335352"/>
            <a:ext cx="194421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店铺客流量管理</a:t>
            </a:r>
          </a:p>
        </p:txBody>
      </p:sp>
      <p:sp>
        <p:nvSpPr>
          <p:cNvPr id="10" name="椭圆 9"/>
          <p:cNvSpPr/>
          <p:nvPr/>
        </p:nvSpPr>
        <p:spPr>
          <a:xfrm>
            <a:off x="5282742" y="5105305"/>
            <a:ext cx="216024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店铺顾客驻店时长管理</a:t>
            </a:r>
          </a:p>
        </p:txBody>
      </p:sp>
      <p:sp>
        <p:nvSpPr>
          <p:cNvPr id="11" name="椭圆 10"/>
          <p:cNvSpPr/>
          <p:nvPr/>
        </p:nvSpPr>
        <p:spPr>
          <a:xfrm>
            <a:off x="6236593" y="3987424"/>
            <a:ext cx="199847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店铺跳出率管理</a:t>
            </a:r>
          </a:p>
        </p:txBody>
      </p:sp>
      <p:sp>
        <p:nvSpPr>
          <p:cNvPr id="12" name="椭圆 11"/>
          <p:cNvSpPr/>
          <p:nvPr/>
        </p:nvSpPr>
        <p:spPr>
          <a:xfrm>
            <a:off x="6362862" y="2756996"/>
            <a:ext cx="1872207" cy="811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店铺深访率管理</a:t>
            </a:r>
          </a:p>
        </p:txBody>
      </p:sp>
      <p:sp>
        <p:nvSpPr>
          <p:cNvPr id="13" name="椭圆 12"/>
          <p:cNvSpPr/>
          <p:nvPr/>
        </p:nvSpPr>
        <p:spPr>
          <a:xfrm>
            <a:off x="6083703" y="1598477"/>
            <a:ext cx="208823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店铺顾客活跃度管理</a:t>
            </a:r>
          </a:p>
        </p:txBody>
      </p:sp>
      <p:sp>
        <p:nvSpPr>
          <p:cNvPr id="14" name="椭圆 13"/>
          <p:cNvSpPr/>
          <p:nvPr/>
        </p:nvSpPr>
        <p:spPr>
          <a:xfrm>
            <a:off x="2918673" y="476672"/>
            <a:ext cx="190822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店铺顾客来访周期管理</a:t>
            </a:r>
          </a:p>
        </p:txBody>
      </p:sp>
      <p:sp>
        <p:nvSpPr>
          <p:cNvPr id="15" name="椭圆 14"/>
          <p:cNvSpPr/>
          <p:nvPr/>
        </p:nvSpPr>
        <p:spPr>
          <a:xfrm>
            <a:off x="729801" y="4610082"/>
            <a:ext cx="216024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历史数据环比</a:t>
            </a:r>
          </a:p>
        </p:txBody>
      </p:sp>
      <p:sp>
        <p:nvSpPr>
          <p:cNvPr id="16" name="椭圆 15"/>
          <p:cNvSpPr/>
          <p:nvPr/>
        </p:nvSpPr>
        <p:spPr>
          <a:xfrm>
            <a:off x="2714822" y="5338083"/>
            <a:ext cx="216024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店铺入店率管理</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584" y="548680"/>
            <a:ext cx="6336704" cy="523220"/>
          </a:xfrm>
          <a:prstGeom prst="rect">
            <a:avLst/>
          </a:prstGeom>
          <a:noFill/>
        </p:spPr>
        <p:txBody>
          <a:bodyPr wrap="square" rtlCol="0">
            <a:spAutoFit/>
          </a:bodyPr>
          <a:lstStyle/>
          <a:p>
            <a:r>
              <a:rPr lang="en-US" altLang="zh-CN" sz="2800" dirty="0"/>
              <a:t>		</a:t>
            </a:r>
            <a:r>
              <a:rPr lang="zh-CN" altLang="en-US" sz="2800" dirty="0"/>
              <a:t>软件整体架构图</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980728"/>
            <a:ext cx="7181490" cy="58052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Admin\Desktop\Nipic_2531170_201407191855282840001.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1013" r="18492" b="13172"/>
          <a:stretch>
            <a:fillRect/>
          </a:stretch>
        </p:blipFill>
        <p:spPr bwMode="auto">
          <a:xfrm>
            <a:off x="-1" y="0"/>
            <a:ext cx="9144001" cy="6858871"/>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503238" y="0"/>
            <a:ext cx="2844626" cy="2084205"/>
            <a:chOff x="503238" y="0"/>
            <a:chExt cx="1944526" cy="1563154"/>
          </a:xfrm>
        </p:grpSpPr>
        <p:sp>
          <p:nvSpPr>
            <p:cNvPr id="5" name="矩形 4"/>
            <p:cNvSpPr/>
            <p:nvPr/>
          </p:nvSpPr>
          <p:spPr>
            <a:xfrm>
              <a:off x="503238" y="0"/>
              <a:ext cx="1944526" cy="1563154"/>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34378" y="339502"/>
              <a:ext cx="184731" cy="530915"/>
            </a:xfrm>
            <a:prstGeom prst="rect">
              <a:avLst/>
            </a:prstGeom>
          </p:spPr>
          <p:txBody>
            <a:bodyPr wrap="none">
              <a:spAutoFit/>
            </a:bodyPr>
            <a:lstStyle/>
            <a:p>
              <a:endParaRPr lang="en-US" altLang="zh-CN" sz="4000" dirty="0">
                <a:solidFill>
                  <a:schemeClr val="bg1"/>
                </a:solidFill>
                <a:latin typeface="Century Gothic" panose="020B0502020202020204" pitchFamily="34" charset="0"/>
                <a:cs typeface="Arial" panose="020B0604020202020204" pitchFamily="34" charset="0"/>
              </a:endParaRPr>
            </a:p>
          </p:txBody>
        </p:sp>
        <p:sp>
          <p:nvSpPr>
            <p:cNvPr id="18" name="矩形 17"/>
            <p:cNvSpPr/>
            <p:nvPr/>
          </p:nvSpPr>
          <p:spPr>
            <a:xfrm>
              <a:off x="530370" y="973446"/>
              <a:ext cx="184731" cy="207749"/>
            </a:xfrm>
            <a:prstGeom prst="rect">
              <a:avLst/>
            </a:prstGeom>
          </p:spPr>
          <p:txBody>
            <a:bodyPr wrap="none">
              <a:spAutoFit/>
            </a:bodyPr>
            <a:lstStyle/>
            <a:p>
              <a:endParaRPr lang="en-US" altLang="zh-CN" sz="1200" dirty="0">
                <a:solidFill>
                  <a:schemeClr val="bg1"/>
                </a:solidFill>
                <a:latin typeface="Century Gothic" panose="020B0502020202020204" pitchFamily="34" charset="0"/>
                <a:cs typeface="Arial" panose="020B0604020202020204" pitchFamily="34" charset="0"/>
              </a:endParaRPr>
            </a:p>
          </p:txBody>
        </p:sp>
        <p:grpSp>
          <p:nvGrpSpPr>
            <p:cNvPr id="3" name="组合 19"/>
            <p:cNvGrpSpPr/>
            <p:nvPr/>
          </p:nvGrpSpPr>
          <p:grpSpPr>
            <a:xfrm>
              <a:off x="1942829" y="509599"/>
              <a:ext cx="362725" cy="367692"/>
              <a:chOff x="9363075" y="4967288"/>
              <a:chExt cx="463551" cy="469900"/>
            </a:xfrm>
            <a:solidFill>
              <a:schemeClr val="bg1">
                <a:alpha val="48000"/>
              </a:schemeClr>
            </a:solidFill>
          </p:grpSpPr>
          <p:sp>
            <p:nvSpPr>
              <p:cNvPr id="21" name="Freeform 22"/>
              <p:cNvSpPr/>
              <p:nvPr/>
            </p:nvSpPr>
            <p:spPr bwMode="auto">
              <a:xfrm>
                <a:off x="9371013" y="5280025"/>
                <a:ext cx="158750" cy="150813"/>
              </a:xfrm>
              <a:custGeom>
                <a:avLst/>
                <a:gdLst>
                  <a:gd name="T0" fmla="*/ 14 w 100"/>
                  <a:gd name="T1" fmla="*/ 95 h 95"/>
                  <a:gd name="T2" fmla="*/ 0 w 100"/>
                  <a:gd name="T3" fmla="*/ 80 h 95"/>
                  <a:gd name="T4" fmla="*/ 85 w 100"/>
                  <a:gd name="T5" fmla="*/ 0 h 95"/>
                  <a:gd name="T6" fmla="*/ 100 w 100"/>
                  <a:gd name="T7" fmla="*/ 14 h 95"/>
                  <a:gd name="T8" fmla="*/ 14 w 100"/>
                  <a:gd name="T9" fmla="*/ 95 h 95"/>
                </a:gdLst>
                <a:ahLst/>
                <a:cxnLst>
                  <a:cxn ang="0">
                    <a:pos x="T0" y="T1"/>
                  </a:cxn>
                  <a:cxn ang="0">
                    <a:pos x="T2" y="T3"/>
                  </a:cxn>
                  <a:cxn ang="0">
                    <a:pos x="T4" y="T5"/>
                  </a:cxn>
                  <a:cxn ang="0">
                    <a:pos x="T6" y="T7"/>
                  </a:cxn>
                  <a:cxn ang="0">
                    <a:pos x="T8" y="T9"/>
                  </a:cxn>
                </a:cxnLst>
                <a:rect l="0" t="0" r="r" b="b"/>
                <a:pathLst>
                  <a:path w="100" h="95">
                    <a:moveTo>
                      <a:pt x="14" y="95"/>
                    </a:moveTo>
                    <a:lnTo>
                      <a:pt x="0" y="80"/>
                    </a:lnTo>
                    <a:lnTo>
                      <a:pt x="85" y="0"/>
                    </a:lnTo>
                    <a:lnTo>
                      <a:pt x="100" y="14"/>
                    </a:lnTo>
                    <a:lnTo>
                      <a:pt x="14" y="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3"/>
              <p:cNvSpPr>
                <a:spLocks noEditPoints="1"/>
              </p:cNvSpPr>
              <p:nvPr/>
            </p:nvSpPr>
            <p:spPr bwMode="auto">
              <a:xfrm>
                <a:off x="9486900" y="5200650"/>
                <a:ext cx="120650" cy="120650"/>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4"/>
              <p:cNvSpPr>
                <a:spLocks noEditPoints="1"/>
              </p:cNvSpPr>
              <p:nvPr/>
            </p:nvSpPr>
            <p:spPr bwMode="auto">
              <a:xfrm>
                <a:off x="9577388" y="4967288"/>
                <a:ext cx="249238" cy="249238"/>
              </a:xfrm>
              <a:custGeom>
                <a:avLst/>
                <a:gdLst>
                  <a:gd name="T0" fmla="*/ 32 w 66"/>
                  <a:gd name="T1" fmla="*/ 66 h 66"/>
                  <a:gd name="T2" fmla="*/ 9 w 66"/>
                  <a:gd name="T3" fmla="*/ 57 h 66"/>
                  <a:gd name="T4" fmla="*/ 0 w 66"/>
                  <a:gd name="T5" fmla="*/ 34 h 66"/>
                  <a:gd name="T6" fmla="*/ 9 w 66"/>
                  <a:gd name="T7" fmla="*/ 11 h 66"/>
                  <a:gd name="T8" fmla="*/ 20 w 66"/>
                  <a:gd name="T9" fmla="*/ 0 h 66"/>
                  <a:gd name="T10" fmla="*/ 66 w 66"/>
                  <a:gd name="T11" fmla="*/ 46 h 66"/>
                  <a:gd name="T12" fmla="*/ 55 w 66"/>
                  <a:gd name="T13" fmla="*/ 57 h 66"/>
                  <a:gd name="T14" fmla="*/ 32 w 66"/>
                  <a:gd name="T15" fmla="*/ 66 h 66"/>
                  <a:gd name="T16" fmla="*/ 20 w 66"/>
                  <a:gd name="T17" fmla="*/ 12 h 66"/>
                  <a:gd name="T18" fmla="*/ 15 w 66"/>
                  <a:gd name="T19" fmla="*/ 17 h 66"/>
                  <a:gd name="T20" fmla="*/ 8 w 66"/>
                  <a:gd name="T21" fmla="*/ 34 h 66"/>
                  <a:gd name="T22" fmla="*/ 15 w 66"/>
                  <a:gd name="T23" fmla="*/ 51 h 66"/>
                  <a:gd name="T24" fmla="*/ 32 w 66"/>
                  <a:gd name="T25" fmla="*/ 58 h 66"/>
                  <a:gd name="T26" fmla="*/ 49 w 66"/>
                  <a:gd name="T27" fmla="*/ 51 h 66"/>
                  <a:gd name="T28" fmla="*/ 54 w 66"/>
                  <a:gd name="T29" fmla="*/ 46 h 66"/>
                  <a:gd name="T30" fmla="*/ 20 w 66"/>
                  <a:gd name="T31" fmla="*/ 1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66">
                    <a:moveTo>
                      <a:pt x="32" y="66"/>
                    </a:moveTo>
                    <a:cubicBezTo>
                      <a:pt x="23" y="66"/>
                      <a:pt x="15" y="63"/>
                      <a:pt x="9" y="57"/>
                    </a:cubicBezTo>
                    <a:cubicBezTo>
                      <a:pt x="3" y="51"/>
                      <a:pt x="0" y="43"/>
                      <a:pt x="0" y="34"/>
                    </a:cubicBezTo>
                    <a:cubicBezTo>
                      <a:pt x="0" y="25"/>
                      <a:pt x="3" y="17"/>
                      <a:pt x="9" y="11"/>
                    </a:cubicBezTo>
                    <a:cubicBezTo>
                      <a:pt x="20" y="0"/>
                      <a:pt x="20" y="0"/>
                      <a:pt x="20" y="0"/>
                    </a:cubicBezTo>
                    <a:cubicBezTo>
                      <a:pt x="66" y="46"/>
                      <a:pt x="66" y="46"/>
                      <a:pt x="66" y="46"/>
                    </a:cubicBezTo>
                    <a:cubicBezTo>
                      <a:pt x="55" y="57"/>
                      <a:pt x="55" y="57"/>
                      <a:pt x="55" y="57"/>
                    </a:cubicBezTo>
                    <a:cubicBezTo>
                      <a:pt x="49" y="63"/>
                      <a:pt x="41" y="66"/>
                      <a:pt x="32" y="66"/>
                    </a:cubicBezTo>
                    <a:moveTo>
                      <a:pt x="20" y="12"/>
                    </a:moveTo>
                    <a:cubicBezTo>
                      <a:pt x="15" y="17"/>
                      <a:pt x="15" y="17"/>
                      <a:pt x="15" y="17"/>
                    </a:cubicBezTo>
                    <a:cubicBezTo>
                      <a:pt x="10" y="22"/>
                      <a:pt x="8" y="28"/>
                      <a:pt x="8" y="34"/>
                    </a:cubicBezTo>
                    <a:cubicBezTo>
                      <a:pt x="8" y="40"/>
                      <a:pt x="10" y="46"/>
                      <a:pt x="15" y="51"/>
                    </a:cubicBezTo>
                    <a:cubicBezTo>
                      <a:pt x="20" y="56"/>
                      <a:pt x="26" y="58"/>
                      <a:pt x="32" y="58"/>
                    </a:cubicBezTo>
                    <a:cubicBezTo>
                      <a:pt x="38" y="58"/>
                      <a:pt x="44" y="56"/>
                      <a:pt x="49" y="51"/>
                    </a:cubicBezTo>
                    <a:cubicBezTo>
                      <a:pt x="54" y="46"/>
                      <a:pt x="54" y="46"/>
                      <a:pt x="54" y="46"/>
                    </a:cubicBezTo>
                    <a:lnTo>
                      <a:pt x="2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5"/>
              <p:cNvSpPr/>
              <p:nvPr/>
            </p:nvSpPr>
            <p:spPr bwMode="auto">
              <a:xfrm>
                <a:off x="9363075" y="5065713"/>
                <a:ext cx="365125" cy="371475"/>
              </a:xfrm>
              <a:custGeom>
                <a:avLst/>
                <a:gdLst>
                  <a:gd name="T0" fmla="*/ 0 w 230"/>
                  <a:gd name="T1" fmla="*/ 234 h 234"/>
                  <a:gd name="T2" fmla="*/ 22 w 230"/>
                  <a:gd name="T3" fmla="*/ 49 h 234"/>
                  <a:gd name="T4" fmla="*/ 112 w 230"/>
                  <a:gd name="T5" fmla="*/ 0 h 234"/>
                  <a:gd name="T6" fmla="*/ 121 w 230"/>
                  <a:gd name="T7" fmla="*/ 16 h 234"/>
                  <a:gd name="T8" fmla="*/ 41 w 230"/>
                  <a:gd name="T9" fmla="*/ 61 h 234"/>
                  <a:gd name="T10" fmla="*/ 24 w 230"/>
                  <a:gd name="T11" fmla="*/ 211 h 234"/>
                  <a:gd name="T12" fmla="*/ 185 w 230"/>
                  <a:gd name="T13" fmla="*/ 180 h 234"/>
                  <a:gd name="T14" fmla="*/ 211 w 230"/>
                  <a:gd name="T15" fmla="*/ 111 h 234"/>
                  <a:gd name="T16" fmla="*/ 230 w 230"/>
                  <a:gd name="T17" fmla="*/ 116 h 234"/>
                  <a:gd name="T18" fmla="*/ 199 w 230"/>
                  <a:gd name="T19" fmla="*/ 199 h 234"/>
                  <a:gd name="T20" fmla="*/ 0 w 230"/>
                  <a:gd name="T2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234">
                    <a:moveTo>
                      <a:pt x="0" y="234"/>
                    </a:moveTo>
                    <a:lnTo>
                      <a:pt x="22" y="49"/>
                    </a:lnTo>
                    <a:lnTo>
                      <a:pt x="112" y="0"/>
                    </a:lnTo>
                    <a:lnTo>
                      <a:pt x="121" y="16"/>
                    </a:lnTo>
                    <a:lnTo>
                      <a:pt x="41" y="61"/>
                    </a:lnTo>
                    <a:lnTo>
                      <a:pt x="24" y="211"/>
                    </a:lnTo>
                    <a:lnTo>
                      <a:pt x="185" y="180"/>
                    </a:lnTo>
                    <a:lnTo>
                      <a:pt x="211" y="111"/>
                    </a:lnTo>
                    <a:lnTo>
                      <a:pt x="230" y="116"/>
                    </a:lnTo>
                    <a:lnTo>
                      <a:pt x="199" y="199"/>
                    </a:lnTo>
                    <a:lnTo>
                      <a:pt x="0" y="2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46" name="矩形 45"/>
          <p:cNvSpPr/>
          <p:nvPr/>
        </p:nvSpPr>
        <p:spPr>
          <a:xfrm>
            <a:off x="417352" y="2260605"/>
            <a:ext cx="4471096" cy="1015663"/>
          </a:xfrm>
          <a:prstGeom prst="rect">
            <a:avLst/>
          </a:prstGeom>
        </p:spPr>
        <p:txBody>
          <a:bodyPr wrap="none">
            <a:spAutoFit/>
          </a:bodyPr>
          <a:lstStyle/>
          <a:p>
            <a:r>
              <a:rPr lang="en-US" altLang="zh-CN" sz="6000" dirty="0">
                <a:solidFill>
                  <a:srgbClr val="FF0000"/>
                </a:solidFill>
                <a:latin typeface="Century Gothic" panose="020B0502020202020204" pitchFamily="34" charset="0"/>
                <a:cs typeface="Arial" panose="020B0604020202020204" pitchFamily="34" charset="0"/>
              </a:rPr>
              <a:t>THANK YOU</a:t>
            </a:r>
          </a:p>
        </p:txBody>
      </p:sp>
      <p:sp>
        <p:nvSpPr>
          <p:cNvPr id="4" name="文本框 3"/>
          <p:cNvSpPr txBox="1"/>
          <p:nvPr/>
        </p:nvSpPr>
        <p:spPr>
          <a:xfrm>
            <a:off x="621234" y="3511496"/>
            <a:ext cx="6975102" cy="923330"/>
          </a:xfrm>
          <a:prstGeom prst="rect">
            <a:avLst/>
          </a:prstGeom>
          <a:noFill/>
        </p:spPr>
        <p:txBody>
          <a:bodyPr wrap="square" rtlCol="0">
            <a:spAutoFit/>
          </a:bodyPr>
          <a:lstStyle/>
          <a:p>
            <a:pPr lvl="5"/>
            <a:r>
              <a:rPr lang="zh-CN" altLang="en-US" sz="5400" dirty="0">
                <a:solidFill>
                  <a:srgbClr val="FF0000"/>
                </a:solidFill>
              </a:rPr>
              <a:t>谢谢观看</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55" presetClass="entr" presetSubtype="0" fill="hold" grpId="0" nodeType="withEffect">
                                  <p:stCondLst>
                                    <p:cond delay="500"/>
                                  </p:stCondLst>
                                  <p:iterate type="lt">
                                    <p:tmPct val="10000"/>
                                  </p:iterate>
                                  <p:childTnLst>
                                    <p:set>
                                      <p:cBhvr>
                                        <p:cTn id="10" dur="1" fill="hold">
                                          <p:stCondLst>
                                            <p:cond delay="0"/>
                                          </p:stCondLst>
                                        </p:cTn>
                                        <p:tgtEl>
                                          <p:spTgt spid="46"/>
                                        </p:tgtEl>
                                        <p:attrNameLst>
                                          <p:attrName>style.visibility</p:attrName>
                                        </p:attrNameLst>
                                      </p:cBhvr>
                                      <p:to>
                                        <p:strVal val="visible"/>
                                      </p:to>
                                    </p:set>
                                    <p:anim calcmode="lin" valueType="num">
                                      <p:cBhvr>
                                        <p:cTn id="11" dur="500" fill="hold"/>
                                        <p:tgtEl>
                                          <p:spTgt spid="46"/>
                                        </p:tgtEl>
                                        <p:attrNameLst>
                                          <p:attrName>ppt_w</p:attrName>
                                        </p:attrNameLst>
                                      </p:cBhvr>
                                      <p:tavLst>
                                        <p:tav tm="0">
                                          <p:val>
                                            <p:strVal val="#ppt_w*0.70"/>
                                          </p:val>
                                        </p:tav>
                                        <p:tav tm="100000">
                                          <p:val>
                                            <p:strVal val="#ppt_w"/>
                                          </p:val>
                                        </p:tav>
                                      </p:tavLst>
                                    </p:anim>
                                    <p:anim calcmode="lin" valueType="num">
                                      <p:cBhvr>
                                        <p:cTn id="12" dur="500" fill="hold"/>
                                        <p:tgtEl>
                                          <p:spTgt spid="46"/>
                                        </p:tgtEl>
                                        <p:attrNameLst>
                                          <p:attrName>ppt_h</p:attrName>
                                        </p:attrNameLst>
                                      </p:cBhvr>
                                      <p:tavLst>
                                        <p:tav tm="0">
                                          <p:val>
                                            <p:strVal val="#ppt_h"/>
                                          </p:val>
                                        </p:tav>
                                        <p:tav tm="100000">
                                          <p:val>
                                            <p:strVal val="#ppt_h"/>
                                          </p:val>
                                        </p:tav>
                                      </p:tavLst>
                                    </p:anim>
                                    <p:animEffect transition="in" filter="fade">
                                      <p:cBhvr>
                                        <p:cTn id="1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4"/>
</p:tagLst>
</file>

<file path=ppt/tags/tag2.xml><?xml version="1.0" encoding="utf-8"?>
<p:tagLst xmlns:a="http://schemas.openxmlformats.org/drawingml/2006/main" xmlns:r="http://schemas.openxmlformats.org/officeDocument/2006/relationships" xmlns:p="http://schemas.openxmlformats.org/presentationml/2006/main">
  <p:tag name="TIMING" val="|0.7|1.5|1|2.6|1.5|1.4|1.4|0.8|0.7"/>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Words>
  <Application>Microsoft Office PowerPoint</Application>
  <PresentationFormat>全屏显示(4:3)</PresentationFormat>
  <Paragraphs>44</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宋体</vt:lpstr>
      <vt:lpstr>微软雅黑</vt:lpstr>
      <vt:lpstr>Arial</vt:lpstr>
      <vt:lpstr>Calibri</vt:lpstr>
      <vt:lpstr>Century Gothic</vt:lpstr>
      <vt:lpstr>第一PPT模板网-WWW.1PPT.COM</vt:lpstr>
      <vt:lpstr>PowerPoint 演示文稿</vt:lpstr>
      <vt:lpstr>目录</vt:lpstr>
      <vt:lpstr>业务背景</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第一PPT模板网-WWW.1PPT.COM</dc:subject>
  <dc:creator>第一PPT模板网-WWW.1PPT.COM</dc:creator>
  <dc:description>第一PPT模板网-WWW.1PPT.COM</dc:description>
  <cp:lastModifiedBy>chentanjun</cp:lastModifiedBy>
  <cp:revision>98</cp:revision>
  <dcterms:created xsi:type="dcterms:W3CDTF">2015-08-14T08:57:00Z</dcterms:created>
  <dcterms:modified xsi:type="dcterms:W3CDTF">2018-03-12T02:45:01Z</dcterms:modified>
  <cp:category>第一PPT模板网-WWW.1PPT.COM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