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0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3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24328" y="3993674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528799"/>
            <a:ext cx="8784976" cy="38086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2945307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Client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29908" y="3168400"/>
            <a:ext cx="9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Load</a:t>
            </a:r>
          </a:p>
          <a:p>
            <a:pPr algn="ctr"/>
            <a:r>
              <a:rPr lang="en-US" altLang="ko-KR" sz="1400" b="1" dirty="0"/>
              <a:t>Balancer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390446" y="3431361"/>
            <a:ext cx="805290" cy="7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648072" cy="20399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4461726"/>
            <a:ext cx="64807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4049" y="330841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부하 분산</a:t>
            </a:r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38" y="3109711"/>
            <a:ext cx="658377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원통 27"/>
          <p:cNvSpPr/>
          <p:nvPr/>
        </p:nvSpPr>
        <p:spPr>
          <a:xfrm>
            <a:off x="7524328" y="1953762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3"/>
            <a:endCxn id="28" idx="2"/>
          </p:cNvCxnSpPr>
          <p:nvPr/>
        </p:nvCxnSpPr>
        <p:spPr>
          <a:xfrm flipV="1">
            <a:off x="6876256" y="2421814"/>
            <a:ext cx="64807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2"/>
            <a:endCxn id="10" idx="3"/>
          </p:cNvCxnSpPr>
          <p:nvPr/>
        </p:nvCxnSpPr>
        <p:spPr>
          <a:xfrm flipH="1">
            <a:off x="6876256" y="2421814"/>
            <a:ext cx="648072" cy="20399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1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653039"/>
            <a:ext cx="5760640" cy="52242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151962"/>
            <a:ext cx="1872208" cy="78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WAS #1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41979" y="2321181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 #2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23728" y="2528961"/>
            <a:ext cx="1606790" cy="151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4107" y="2642808"/>
            <a:ext cx="9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Load</a:t>
            </a:r>
          </a:p>
          <a:p>
            <a:pPr algn="ctr"/>
            <a:r>
              <a:rPr lang="en-US" altLang="ko-KR" sz="1400" b="1" dirty="0"/>
              <a:t>Balancer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730518" y="1546055"/>
            <a:ext cx="1201522" cy="17423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 flipV="1">
            <a:off x="3730518" y="2697829"/>
            <a:ext cx="1211461" cy="590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30518" y="311169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Health Check</a:t>
            </a:r>
            <a:endParaRPr lang="ko-KR" altLang="en-US" sz="11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37" y="2584119"/>
            <a:ext cx="658377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941979" y="3429000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 #3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41979" y="4653136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 #4</a:t>
            </a:r>
          </a:p>
        </p:txBody>
      </p:sp>
      <p:cxnSp>
        <p:nvCxnSpPr>
          <p:cNvPr id="30" name="직선 화살표 연결선 29"/>
          <p:cNvCxnSpPr>
            <a:stCxn id="8" idx="3"/>
            <a:endCxn id="26" idx="1"/>
          </p:cNvCxnSpPr>
          <p:nvPr/>
        </p:nvCxnSpPr>
        <p:spPr>
          <a:xfrm>
            <a:off x="3730518" y="3288368"/>
            <a:ext cx="1211461" cy="5172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3"/>
            <a:endCxn id="27" idx="1"/>
          </p:cNvCxnSpPr>
          <p:nvPr/>
        </p:nvCxnSpPr>
        <p:spPr>
          <a:xfrm>
            <a:off x="3730518" y="3288368"/>
            <a:ext cx="1211461" cy="1741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52121" y="3242496"/>
            <a:ext cx="95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1674" y="3542317"/>
            <a:ext cx="139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Interface System</a:t>
            </a:r>
            <a:endParaRPr lang="ko-KR" altLang="en-US" sz="1400" b="1" dirty="0"/>
          </a:p>
        </p:txBody>
      </p:sp>
      <p:sp>
        <p:nvSpPr>
          <p:cNvPr id="24" name="곱셈 기호 23"/>
          <p:cNvSpPr/>
          <p:nvPr/>
        </p:nvSpPr>
        <p:spPr>
          <a:xfrm>
            <a:off x="4860032" y="1102469"/>
            <a:ext cx="894000" cy="864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4127719" y="2195503"/>
            <a:ext cx="417058" cy="4434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1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653039"/>
            <a:ext cx="8208912" cy="45761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836712"/>
            <a:ext cx="77768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운영시스템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지리적 위치 예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8173" y="2941119"/>
            <a:ext cx="7776864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DR </a:t>
            </a:r>
            <a:r>
              <a:rPr lang="ko-KR" altLang="en-US" sz="1400" b="1" dirty="0">
                <a:solidFill>
                  <a:schemeClr val="tx1"/>
                </a:solidFill>
              </a:rPr>
              <a:t>시스템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지리적 위치 예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부산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2310" y="1268760"/>
            <a:ext cx="27363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운영 시스템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5364088" y="1268760"/>
            <a:ext cx="1728192" cy="12241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29001" y="3301159"/>
            <a:ext cx="27363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DR</a:t>
            </a:r>
            <a:r>
              <a:rPr lang="ko-KR" altLang="en-US" sz="1400" b="1" dirty="0">
                <a:solidFill>
                  <a:schemeClr val="tx1"/>
                </a:solidFill>
              </a:rPr>
              <a:t> 시스템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9" name="원통 28"/>
          <p:cNvSpPr/>
          <p:nvPr/>
        </p:nvSpPr>
        <p:spPr>
          <a:xfrm>
            <a:off x="5389441" y="3301159"/>
            <a:ext cx="1728192" cy="12241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1" idx="3"/>
            <a:endCxn id="23" idx="2"/>
          </p:cNvCxnSpPr>
          <p:nvPr/>
        </p:nvCxnSpPr>
        <p:spPr>
          <a:xfrm>
            <a:off x="4158614" y="1880828"/>
            <a:ext cx="120547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65305" y="3913227"/>
            <a:ext cx="122413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8" idx="0"/>
          </p:cNvCxnSpPr>
          <p:nvPr/>
        </p:nvCxnSpPr>
        <p:spPr>
          <a:xfrm>
            <a:off x="2790462" y="2492896"/>
            <a:ext cx="6691" cy="80826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36955" y="2770581"/>
            <a:ext cx="165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주기적으로 백업</a:t>
            </a:r>
            <a:endParaRPr lang="en-US" altLang="ko-KR" sz="11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1493" y="2492895"/>
            <a:ext cx="6691" cy="80826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8145" y="2766221"/>
            <a:ext cx="165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주기적으로 백업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94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F5C5CFD-33B1-ACF7-79A1-5595BF25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13"/>
            <a:ext cx="6382430" cy="4315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643578E-8555-DDE1-A6C9-E8C16A41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614"/>
            <a:ext cx="6382430" cy="43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A9F57A-B96E-2E79-FA96-0F16A766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63"/>
            <a:ext cx="9144000" cy="61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D04DD62-D70B-E3C9-7694-D62CB85D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727"/>
            <a:ext cx="9144000" cy="618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 3">
            <a:extLst>
              <a:ext uri="{FF2B5EF4-FFF2-40B4-BE49-F238E27FC236}">
                <a16:creationId xmlns:a16="http://schemas.microsoft.com/office/drawing/2014/main" xmlns="" id="{90D8EA38-3C83-F99C-19F5-CFB4CC11E05C}"/>
              </a:ext>
            </a:extLst>
          </p:cNvPr>
          <p:cNvSpPr/>
          <p:nvPr/>
        </p:nvSpPr>
        <p:spPr>
          <a:xfrm>
            <a:off x="7308304" y="2441251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5B6336C-CC5D-566A-765E-3F1A4427EBC4}"/>
              </a:ext>
            </a:extLst>
          </p:cNvPr>
          <p:cNvSpPr/>
          <p:nvPr/>
        </p:nvSpPr>
        <p:spPr>
          <a:xfrm>
            <a:off x="4716016" y="1340768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xmlns="" id="{B6ED61B6-3068-F4D0-E67A-F3D6A1643EEA}"/>
              </a:ext>
            </a:extLst>
          </p:cNvPr>
          <p:cNvSpPr/>
          <p:nvPr/>
        </p:nvSpPr>
        <p:spPr>
          <a:xfrm>
            <a:off x="4716016" y="3406221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17BB27-988D-C0DC-D1A8-292C87C422C1}"/>
              </a:ext>
            </a:extLst>
          </p:cNvPr>
          <p:cNvSpPr/>
          <p:nvPr/>
        </p:nvSpPr>
        <p:spPr>
          <a:xfrm>
            <a:off x="115186" y="2448635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64BF822-1CEC-4C7E-2AF8-C285E843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" y="2628582"/>
            <a:ext cx="697278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2483066-5BB2-12DC-DA60-3DDCF6D0268A}"/>
              </a:ext>
            </a:extLst>
          </p:cNvPr>
          <p:cNvSpPr/>
          <p:nvPr/>
        </p:nvSpPr>
        <p:spPr>
          <a:xfrm>
            <a:off x="1907704" y="2506024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B7D96690-8E68-B811-B6AD-9931E58A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50" y="2603862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1F7289-D745-E8A4-6991-772D7BDE7289}"/>
              </a:ext>
            </a:extLst>
          </p:cNvPr>
          <p:cNvSpPr txBox="1"/>
          <p:nvPr/>
        </p:nvSpPr>
        <p:spPr>
          <a:xfrm>
            <a:off x="2541876" y="2664344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42790E-0733-8CED-9D78-D6A2BD65D413}"/>
              </a:ext>
            </a:extLst>
          </p:cNvPr>
          <p:cNvSpPr txBox="1"/>
          <p:nvPr/>
        </p:nvSpPr>
        <p:spPr>
          <a:xfrm>
            <a:off x="133727" y="3029630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Jmeter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946B713-80AC-4F72-8F55-8CEA91CF43D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182104" y="2934689"/>
            <a:ext cx="725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2EF618B-D49B-1AA8-A42E-92F392D29AB1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3514494" y="1917759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A7DDB0D-94B3-769C-31D5-21B0553FD6EF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514494" y="2934689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8E29ACE-85D5-EAC6-D2BA-D61A73B6CA81}"/>
              </a:ext>
            </a:extLst>
          </p:cNvPr>
          <p:cNvCxnSpPr>
            <a:stCxn id="7" idx="3"/>
            <a:endCxn id="6" idx="2"/>
          </p:cNvCxnSpPr>
          <p:nvPr/>
        </p:nvCxnSpPr>
        <p:spPr>
          <a:xfrm>
            <a:off x="6588224" y="1917759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809FC05-49BA-E282-C469-439983B32AB3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588224" y="2909303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FA1201-C5F7-72ED-35A1-BDDECCB93A32}"/>
              </a:ext>
            </a:extLst>
          </p:cNvPr>
          <p:cNvSpPr txBox="1"/>
          <p:nvPr/>
        </p:nvSpPr>
        <p:spPr>
          <a:xfrm>
            <a:off x="3370478" y="277804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0D91ABE-5691-53FF-C6A5-D187FDED2FE1}"/>
              </a:ext>
            </a:extLst>
          </p:cNvPr>
          <p:cNvSpPr txBox="1"/>
          <p:nvPr/>
        </p:nvSpPr>
        <p:spPr>
          <a:xfrm>
            <a:off x="755576" y="2663334"/>
            <a:ext cx="1607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부하 발생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7C86742-8A6A-6E6A-73D1-6974DDD42553}"/>
              </a:ext>
            </a:extLst>
          </p:cNvPr>
          <p:cNvSpPr/>
          <p:nvPr/>
        </p:nvSpPr>
        <p:spPr>
          <a:xfrm>
            <a:off x="0" y="1124744"/>
            <a:ext cx="8748464" cy="35283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3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3361835" cy="294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6753"/>
            <a:ext cx="3133725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stCxn id="1026" idx="3"/>
            <a:endCxn id="1027" idx="1"/>
          </p:cNvCxnSpPr>
          <p:nvPr/>
        </p:nvCxnSpPr>
        <p:spPr>
          <a:xfrm>
            <a:off x="3757370" y="2670747"/>
            <a:ext cx="742622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5535" y="1935494"/>
            <a:ext cx="648073" cy="17213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80775" y="3761047"/>
            <a:ext cx="486906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0127" y="2924944"/>
            <a:ext cx="4931323" cy="349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99591" y="6093296"/>
            <a:ext cx="1087461" cy="3565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1" y="548680"/>
            <a:ext cx="4080850" cy="1569971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0" y="2708920"/>
            <a:ext cx="5158719" cy="1212273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2050" idx="2"/>
          </p:cNvCxnSpPr>
          <p:nvPr/>
        </p:nvCxnSpPr>
        <p:spPr>
          <a:xfrm>
            <a:off x="2379166" y="2118651"/>
            <a:ext cx="0" cy="5182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476672"/>
            <a:ext cx="5596922" cy="202307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3185" y="22235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1795"/>
            <a:ext cx="4383732" cy="229043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5" idx="3"/>
            <a:endCxn id="3074" idx="1"/>
          </p:cNvCxnSpPr>
          <p:nvPr/>
        </p:nvCxnSpPr>
        <p:spPr>
          <a:xfrm flipV="1">
            <a:off x="3455078" y="1517014"/>
            <a:ext cx="2701098" cy="832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3284985"/>
            <a:ext cx="5596922" cy="200451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91847" y="48064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03261"/>
            <a:ext cx="4315073" cy="225456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13" idx="3"/>
            <a:endCxn id="3076" idx="1"/>
          </p:cNvCxnSpPr>
          <p:nvPr/>
        </p:nvCxnSpPr>
        <p:spPr>
          <a:xfrm flipV="1">
            <a:off x="3473740" y="4330543"/>
            <a:ext cx="2682436" cy="6019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1412776"/>
            <a:ext cx="7056784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Nginx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통한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Redis</a:t>
            </a:r>
            <a:r>
              <a:rPr lang="ko-KR" altLang="en-US" sz="1100" dirty="0"/>
              <a:t>를 통한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61619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268760"/>
            <a:ext cx="8784976" cy="46085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850" y="2945307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Html Test Page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452768" y="3431361"/>
            <a:ext cx="742968" cy="7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Nginx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통한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Redis</a:t>
            </a:r>
            <a:r>
              <a:rPr lang="ko-KR" altLang="en-US" sz="1100" dirty="0"/>
              <a:t>를 통한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20617" y="3955421"/>
            <a:ext cx="180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테스트</a:t>
            </a:r>
            <a:endParaRPr lang="en-US" altLang="ko-KR" sz="1100" dirty="0"/>
          </a:p>
          <a:p>
            <a:pPr algn="ctr"/>
            <a:r>
              <a:rPr lang="en-US" altLang="ko-KR" sz="1100" dirty="0"/>
              <a:t>GUID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테스트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Http, </a:t>
            </a:r>
            <a:r>
              <a:rPr lang="en-US" altLang="ko-KR" sz="1100" dirty="0" err="1"/>
              <a:t>Json</a:t>
            </a:r>
            <a:r>
              <a:rPr lang="en-US" altLang="ko-KR" sz="1100" dirty="0"/>
              <a:t> </a:t>
            </a:r>
            <a:r>
              <a:rPr lang="ko-KR" altLang="en-US" sz="11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1362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20689"/>
            <a:ext cx="4680520" cy="174449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1750672"/>
            <a:ext cx="1581893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20689"/>
            <a:ext cx="4599532" cy="272588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5" idx="3"/>
            <a:endCxn id="1027" idx="1"/>
          </p:cNvCxnSpPr>
          <p:nvPr/>
        </p:nvCxnSpPr>
        <p:spPr>
          <a:xfrm>
            <a:off x="3129557" y="1854816"/>
            <a:ext cx="2234531" cy="128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9453" y="4869160"/>
            <a:ext cx="566124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6192"/>
            <a:ext cx="4751765" cy="286250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153549" y="4741725"/>
            <a:ext cx="566124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5173010"/>
            <a:ext cx="320995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8059"/>
            <a:ext cx="5991225" cy="26670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597555" y="4805674"/>
            <a:ext cx="864096" cy="31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34474" y="5362635"/>
            <a:ext cx="3249893" cy="31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4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512170"/>
            <a:ext cx="6115050" cy="39243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222248" y="2008110"/>
            <a:ext cx="1337863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2247" y="3034884"/>
            <a:ext cx="9778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-531440"/>
            <a:ext cx="5760640" cy="394661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300193" y="783974"/>
            <a:ext cx="792087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3" y="1305964"/>
            <a:ext cx="792087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050" idx="3"/>
            <a:endCxn id="2051" idx="1"/>
          </p:cNvCxnSpPr>
          <p:nvPr/>
        </p:nvCxnSpPr>
        <p:spPr>
          <a:xfrm flipV="1">
            <a:off x="5862514" y="1441867"/>
            <a:ext cx="437679" cy="81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08" y="3717032"/>
            <a:ext cx="4687359" cy="291975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71600" y="5589240"/>
            <a:ext cx="115212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55563" y="6007266"/>
            <a:ext cx="1008113" cy="210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88" y="3861048"/>
            <a:ext cx="2275695" cy="937472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88" y="5343891"/>
            <a:ext cx="4627723" cy="12929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14023" y="4005064"/>
            <a:ext cx="595108" cy="210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72080" y="4403734"/>
            <a:ext cx="872127" cy="213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92299" y="6067510"/>
            <a:ext cx="436063" cy="196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13688" y="5558293"/>
            <a:ext cx="2681204" cy="706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052" idx="3"/>
            <a:endCxn id="2053" idx="1"/>
          </p:cNvCxnSpPr>
          <p:nvPr/>
        </p:nvCxnSpPr>
        <p:spPr>
          <a:xfrm flipV="1">
            <a:off x="4603651" y="4329784"/>
            <a:ext cx="954737" cy="8471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53" idx="2"/>
            <a:endCxn id="2054" idx="0"/>
          </p:cNvCxnSpPr>
          <p:nvPr/>
        </p:nvCxnSpPr>
        <p:spPr>
          <a:xfrm>
            <a:off x="6696236" y="4798520"/>
            <a:ext cx="1176014" cy="5453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055" y="-2187624"/>
            <a:ext cx="5905500" cy="404812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19687" y="340494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561055" y="628526"/>
            <a:ext cx="1224136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7" y="-1387698"/>
            <a:ext cx="3267075" cy="216217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999785" y="-667619"/>
            <a:ext cx="1224136" cy="3610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07697" y="-302150"/>
            <a:ext cx="1224136" cy="1076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264" y="3068665"/>
            <a:ext cx="5541818" cy="205456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45" y="3231805"/>
            <a:ext cx="6950888" cy="163735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73364" y="4221088"/>
            <a:ext cx="142237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44445" y="3833837"/>
            <a:ext cx="3799555" cy="36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076" idx="3"/>
            <a:endCxn id="3077" idx="1"/>
          </p:cNvCxnSpPr>
          <p:nvPr/>
        </p:nvCxnSpPr>
        <p:spPr>
          <a:xfrm flipV="1">
            <a:off x="4762554" y="4050483"/>
            <a:ext cx="581891" cy="4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9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164288" y="6804502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484784"/>
            <a:ext cx="6840760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Spring Boot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7834" y="2473359"/>
            <a:ext cx="1829822" cy="2504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SeqApiController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restApi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)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5704019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7769472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6198" y="8536918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2" y="8716865"/>
            <a:ext cx="697278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63688" y="6869275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34" y="6967113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7860" y="7027595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27657" y="911791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Jmeter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1" idx="3"/>
            <a:endCxn id="8" idx="1"/>
          </p:cNvCxnSpPr>
          <p:nvPr/>
        </p:nvCxnSpPr>
        <p:spPr>
          <a:xfrm flipV="1">
            <a:off x="1020720" y="7297940"/>
            <a:ext cx="742968" cy="1725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370478" y="6281010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370478" y="7297940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444208" y="6281010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444208" y="7272554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85219" y="9153777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각각 테스트 페이지에서 </a:t>
            </a:r>
            <a:r>
              <a:rPr lang="en-US" altLang="ko-KR" sz="1100" dirty="0"/>
              <a:t>http </a:t>
            </a:r>
            <a:r>
              <a:rPr lang="ko-KR" altLang="en-US" sz="1100" dirty="0"/>
              <a:t>요청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7864" y="7082497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Nginx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통한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0152" y="7073761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Redis</a:t>
            </a:r>
            <a:r>
              <a:rPr lang="ko-KR" altLang="en-US" sz="1100" dirty="0"/>
              <a:t>를 통한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1477" y="8892167"/>
            <a:ext cx="1607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단건</a:t>
            </a:r>
            <a:r>
              <a:rPr lang="ko-KR" altLang="en-US" sz="1100" dirty="0"/>
              <a:t> 테스트 요청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5900" y="8160724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성능 테스트를 위한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다건 요청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08510" y="4222881"/>
            <a:ext cx="1872208" cy="718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GenGuidService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16016" y="2152059"/>
            <a:ext cx="1872208" cy="718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GenSeqService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7452320" y="3104964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58531" y="2632279"/>
            <a:ext cx="14293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1988840"/>
            <a:ext cx="1886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시퀀스 </a:t>
            </a:r>
            <a:r>
              <a:rPr lang="ko-KR" altLang="en-US" sz="1100" b="1" dirty="0" err="1">
                <a:solidFill>
                  <a:srgbClr val="FF0000"/>
                </a:solidFill>
              </a:rPr>
              <a:t>채번</a:t>
            </a:r>
            <a:r>
              <a:rPr lang="ko-KR" altLang="en-US" sz="1100" b="1" dirty="0">
                <a:solidFill>
                  <a:srgbClr val="FF0000"/>
                </a:solidFill>
              </a:rPr>
              <a:t> 요청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100" dirty="0"/>
              <a:t>GET – http </a:t>
            </a:r>
          </a:p>
          <a:p>
            <a:pPr algn="ctr"/>
            <a:r>
              <a:rPr lang="en-US" altLang="ko-KR" sz="1100" dirty="0"/>
              <a:t>- /</a:t>
            </a:r>
            <a:r>
              <a:rPr lang="en-US" altLang="ko-KR" sz="1100" dirty="0" err="1"/>
              <a:t>seqApi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getSeq</a:t>
            </a:r>
            <a:endParaRPr lang="en-US" altLang="ko-KR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23528" y="2923783"/>
            <a:ext cx="144016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617656" y="2415694"/>
            <a:ext cx="1090854" cy="5812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2522" y="2193241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서비스 호출</a:t>
            </a:r>
            <a:endParaRPr lang="en-US" altLang="ko-KR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7164288" y="1484784"/>
            <a:ext cx="1728192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617656" y="2689445"/>
            <a:ext cx="1090854" cy="5955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8" idx="3"/>
            <a:endCxn id="31" idx="1"/>
          </p:cNvCxnSpPr>
          <p:nvPr/>
        </p:nvCxnSpPr>
        <p:spPr>
          <a:xfrm>
            <a:off x="6588224" y="2511203"/>
            <a:ext cx="1476164" cy="59376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26279" y="1660037"/>
            <a:ext cx="1652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/>
              <a:t>Redis</a:t>
            </a:r>
            <a:r>
              <a:rPr lang="en-US" altLang="ko-KR" sz="1100" dirty="0"/>
              <a:t> Lock </a:t>
            </a:r>
            <a:r>
              <a:rPr lang="ko-KR" altLang="en-US" sz="1100" dirty="0"/>
              <a:t>획득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err="1"/>
              <a:t>Seq</a:t>
            </a:r>
            <a:r>
              <a:rPr lang="en-US" altLang="ko-KR" sz="1100" dirty="0"/>
              <a:t> </a:t>
            </a:r>
            <a:r>
              <a:rPr lang="ko-KR" altLang="en-US" sz="1100" dirty="0"/>
              <a:t>조회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err="1"/>
              <a:t>Seq</a:t>
            </a:r>
            <a:r>
              <a:rPr lang="en-US" altLang="ko-KR" sz="1100" dirty="0"/>
              <a:t> </a:t>
            </a:r>
            <a:r>
              <a:rPr lang="ko-KR" altLang="en-US" sz="1100" dirty="0"/>
              <a:t>번호 증가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err="1"/>
              <a:t>Seq</a:t>
            </a:r>
            <a:r>
              <a:rPr lang="en-US" altLang="ko-KR" sz="1100" dirty="0"/>
              <a:t> </a:t>
            </a:r>
            <a:r>
              <a:rPr lang="ko-KR" altLang="en-US" sz="1100" dirty="0"/>
              <a:t>업데이트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/>
              <a:t>Lock </a:t>
            </a:r>
            <a:r>
              <a:rPr lang="ko-KR" altLang="en-US" sz="1100" dirty="0"/>
              <a:t>반납 </a:t>
            </a:r>
            <a:endParaRPr lang="en-US" altLang="ko-KR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714113" y="2932125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응답 전달</a:t>
            </a:r>
            <a:endParaRPr lang="en-US" altLang="ko-KR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79512" y="2906821"/>
            <a:ext cx="18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응답</a:t>
            </a:r>
            <a:endParaRPr lang="en-US" altLang="ko-KR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28956" y="4222881"/>
            <a:ext cx="142930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333784" y="4495499"/>
            <a:ext cx="137782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637469" y="4195735"/>
            <a:ext cx="1071041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617656" y="4437112"/>
            <a:ext cx="1090855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9512" y="3582347"/>
            <a:ext cx="1886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rgbClr val="0000FF"/>
                </a:solidFill>
              </a:rPr>
              <a:t>guid</a:t>
            </a:r>
            <a:r>
              <a:rPr lang="ko-KR" altLang="en-US" sz="1100" b="1" dirty="0">
                <a:solidFill>
                  <a:srgbClr val="0000FF"/>
                </a:solidFill>
              </a:rPr>
              <a:t> 생성 요청</a:t>
            </a:r>
            <a:endParaRPr lang="en-US" altLang="ko-KR" sz="1100" b="1" dirty="0">
              <a:solidFill>
                <a:srgbClr val="0000FF"/>
              </a:solidFill>
            </a:endParaRPr>
          </a:p>
          <a:p>
            <a:pPr algn="ctr"/>
            <a:r>
              <a:rPr lang="en-US" altLang="ko-KR" sz="1100" dirty="0"/>
              <a:t>POST – http - /</a:t>
            </a:r>
            <a:r>
              <a:rPr lang="en-US" altLang="ko-KR" sz="1100" dirty="0" err="1"/>
              <a:t>seqApi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getGuid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79512" y="2627160"/>
            <a:ext cx="2077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Json</a:t>
            </a:r>
            <a:endParaRPr lang="en-US" altLang="ko-KR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79512" y="4208946"/>
            <a:ext cx="206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Json</a:t>
            </a:r>
            <a:endParaRPr lang="en-US" altLang="ko-KR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460024" y="3880871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GUID</a:t>
            </a:r>
            <a:r>
              <a:rPr lang="ko-KR" altLang="en-US" sz="1100" dirty="0"/>
              <a:t> 생성 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서비스 호출</a:t>
            </a:r>
            <a:endParaRPr lang="en-US" altLang="ko-KR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423974" y="4682290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GUID</a:t>
            </a:r>
            <a:r>
              <a:rPr lang="ko-KR" altLang="en-US" sz="1100" dirty="0"/>
              <a:t> 생성 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전달</a:t>
            </a:r>
            <a:endParaRPr lang="en-US" altLang="ko-KR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179512" y="4500950"/>
            <a:ext cx="187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Guid</a:t>
            </a:r>
            <a:r>
              <a:rPr lang="en-US" altLang="ko-KR" sz="1100" dirty="0"/>
              <a:t> </a:t>
            </a:r>
            <a:r>
              <a:rPr lang="ko-KR" altLang="en-US" sz="1100" dirty="0"/>
              <a:t>결과 응답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6465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276</Words>
  <Application>Microsoft Office PowerPoint</Application>
  <PresentationFormat>화면 슬라이드 쇼(4:3)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root</cp:lastModifiedBy>
  <cp:revision>22</cp:revision>
  <dcterms:created xsi:type="dcterms:W3CDTF">2023-03-24T08:19:21Z</dcterms:created>
  <dcterms:modified xsi:type="dcterms:W3CDTF">2023-03-26T09:09:13Z</dcterms:modified>
</cp:coreProperties>
</file>