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7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4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0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7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0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3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43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0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3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C798A-D420-40B7-9D4F-2204C8E43B8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7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 3"/>
          <p:cNvSpPr/>
          <p:nvPr/>
        </p:nvSpPr>
        <p:spPr>
          <a:xfrm>
            <a:off x="7596336" y="2945307"/>
            <a:ext cx="1224136" cy="9361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Redis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268760"/>
            <a:ext cx="8784976" cy="46085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5850" y="1601299"/>
            <a:ext cx="1066918" cy="972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Html Test Page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1844824"/>
            <a:ext cx="1872208" cy="1153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채번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API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서버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#1(9091)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(Spring boot)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004048" y="3910277"/>
            <a:ext cx="1872208" cy="11028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채번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API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서버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#2(9092)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(Spring boot)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850" y="4677723"/>
            <a:ext cx="1066918" cy="972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0" y="4857670"/>
            <a:ext cx="697278" cy="5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195736" y="3010080"/>
            <a:ext cx="1606790" cy="857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882" y="3107918"/>
            <a:ext cx="610026" cy="66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829908" y="3168400"/>
            <a:ext cx="104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Nginx</a:t>
            </a:r>
          </a:p>
          <a:p>
            <a:pPr algn="ctr"/>
            <a:r>
              <a:rPr lang="en-US" altLang="ko-KR" sz="1400" b="1" dirty="0" smtClean="0"/>
              <a:t>(9090)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4391" y="5258718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Jmeter</a:t>
            </a:r>
            <a:endParaRPr lang="ko-KR" altLang="en-US" b="1" dirty="0"/>
          </a:p>
        </p:txBody>
      </p:sp>
      <p:cxnSp>
        <p:nvCxnSpPr>
          <p:cNvPr id="13" name="직선 화살표 연결선 12"/>
          <p:cNvCxnSpPr>
            <a:stCxn id="6" idx="3"/>
            <a:endCxn id="8" idx="1"/>
          </p:cNvCxnSpPr>
          <p:nvPr/>
        </p:nvCxnSpPr>
        <p:spPr>
          <a:xfrm>
            <a:off x="1452768" y="2087353"/>
            <a:ext cx="742968" cy="135139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3"/>
            <a:endCxn id="8" idx="1"/>
          </p:cNvCxnSpPr>
          <p:nvPr/>
        </p:nvCxnSpPr>
        <p:spPr>
          <a:xfrm flipV="1">
            <a:off x="1452768" y="3438745"/>
            <a:ext cx="742968" cy="172503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3"/>
            <a:endCxn id="7" idx="1"/>
          </p:cNvCxnSpPr>
          <p:nvPr/>
        </p:nvCxnSpPr>
        <p:spPr>
          <a:xfrm flipV="1">
            <a:off x="3802526" y="2421815"/>
            <a:ext cx="1201522" cy="10169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10" idx="1"/>
          </p:cNvCxnSpPr>
          <p:nvPr/>
        </p:nvCxnSpPr>
        <p:spPr>
          <a:xfrm>
            <a:off x="3802526" y="3438745"/>
            <a:ext cx="1201522" cy="10229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3"/>
            <a:endCxn id="4" idx="2"/>
          </p:cNvCxnSpPr>
          <p:nvPr/>
        </p:nvCxnSpPr>
        <p:spPr>
          <a:xfrm>
            <a:off x="6876256" y="2421815"/>
            <a:ext cx="720080" cy="991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3"/>
            <a:endCxn id="4" idx="2"/>
          </p:cNvCxnSpPr>
          <p:nvPr/>
        </p:nvCxnSpPr>
        <p:spPr>
          <a:xfrm flipV="1">
            <a:off x="6876256" y="3413359"/>
            <a:ext cx="720080" cy="104836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9762" y="3274301"/>
            <a:ext cx="1607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각각 테스트 페이지에서 </a:t>
            </a:r>
            <a:r>
              <a:rPr lang="en-US" altLang="ko-KR" sz="1100" dirty="0" smtClean="0"/>
              <a:t>http </a:t>
            </a:r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3779912" y="3223302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Nginx</a:t>
            </a:r>
            <a:r>
              <a:rPr lang="ko-KR" altLang="en-US" sz="1100" dirty="0" smtClean="0"/>
              <a:t>를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통한</a:t>
            </a:r>
            <a:endParaRPr lang="en-US" altLang="ko-KR" sz="1100" dirty="0" smtClean="0"/>
          </a:p>
          <a:p>
            <a:pPr algn="ctr"/>
            <a:r>
              <a:rPr lang="ko-KR" altLang="en-US" sz="1100" dirty="0" err="1" smtClean="0"/>
              <a:t>로드밸런싱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6372200" y="3214566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/>
              <a:t>Redis</a:t>
            </a:r>
            <a:r>
              <a:rPr lang="ko-KR" altLang="en-US" sz="1100" dirty="0" smtClean="0"/>
              <a:t>를 통한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데이터 관리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1222639" y="2421815"/>
            <a:ext cx="1607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단건</a:t>
            </a:r>
            <a:r>
              <a:rPr lang="ko-KR" altLang="en-US" sz="1100" dirty="0" smtClean="0"/>
              <a:t> 테스트 요청</a:t>
            </a:r>
            <a:endParaRPr lang="ko-KR" alt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1267948" y="4301529"/>
            <a:ext cx="1607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성능 테스트를 위한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다건 요청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2731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1" y="548680"/>
            <a:ext cx="4080850" cy="1569971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0" y="2708920"/>
            <a:ext cx="5158719" cy="1212273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직선 화살표 연결선 5"/>
          <p:cNvCxnSpPr>
            <a:stCxn id="2050" idx="2"/>
          </p:cNvCxnSpPr>
          <p:nvPr/>
        </p:nvCxnSpPr>
        <p:spPr>
          <a:xfrm>
            <a:off x="2379166" y="2118651"/>
            <a:ext cx="0" cy="5182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7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92" y="476672"/>
            <a:ext cx="5596922" cy="2023078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73185" y="2223583"/>
            <a:ext cx="1581893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71795"/>
            <a:ext cx="4383732" cy="2290438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직선 화살표 연결선 6"/>
          <p:cNvCxnSpPr>
            <a:stCxn id="5" idx="3"/>
            <a:endCxn id="3074" idx="1"/>
          </p:cNvCxnSpPr>
          <p:nvPr/>
        </p:nvCxnSpPr>
        <p:spPr>
          <a:xfrm flipV="1">
            <a:off x="3455078" y="1517014"/>
            <a:ext cx="2701098" cy="83258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92" y="3284985"/>
            <a:ext cx="5596922" cy="2004516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891847" y="4806483"/>
            <a:ext cx="1581893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203261"/>
            <a:ext cx="4315073" cy="2254564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화살표 연결선 14"/>
          <p:cNvCxnSpPr>
            <a:stCxn id="13" idx="3"/>
            <a:endCxn id="3076" idx="1"/>
          </p:cNvCxnSpPr>
          <p:nvPr/>
        </p:nvCxnSpPr>
        <p:spPr>
          <a:xfrm flipV="1">
            <a:off x="3473740" y="4330543"/>
            <a:ext cx="2682436" cy="60195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3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 3"/>
          <p:cNvSpPr/>
          <p:nvPr/>
        </p:nvSpPr>
        <p:spPr>
          <a:xfrm>
            <a:off x="7596336" y="2945307"/>
            <a:ext cx="1224136" cy="9361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Redis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07704" y="1412776"/>
            <a:ext cx="7056784" cy="39604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1844824"/>
            <a:ext cx="1872208" cy="1153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채번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API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서버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#1(9091)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(Spring boot)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004048" y="3910277"/>
            <a:ext cx="1872208" cy="11028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채번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API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서버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#2(9092)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(Spring boot)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5736" y="3010080"/>
            <a:ext cx="1606790" cy="857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882" y="3107918"/>
            <a:ext cx="610026" cy="66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829908" y="3168400"/>
            <a:ext cx="104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Nginx</a:t>
            </a:r>
          </a:p>
          <a:p>
            <a:pPr algn="ctr"/>
            <a:r>
              <a:rPr lang="en-US" altLang="ko-KR" sz="1400" b="1" dirty="0" smtClean="0"/>
              <a:t>(9090)</a:t>
            </a:r>
            <a:endParaRPr lang="ko-KR" altLang="en-US" sz="1400" b="1" dirty="0"/>
          </a:p>
        </p:txBody>
      </p:sp>
      <p:cxnSp>
        <p:nvCxnSpPr>
          <p:cNvPr id="22" name="직선 화살표 연결선 21"/>
          <p:cNvCxnSpPr>
            <a:stCxn id="8" idx="3"/>
            <a:endCxn id="7" idx="1"/>
          </p:cNvCxnSpPr>
          <p:nvPr/>
        </p:nvCxnSpPr>
        <p:spPr>
          <a:xfrm flipV="1">
            <a:off x="3802526" y="2421815"/>
            <a:ext cx="1201522" cy="10169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10" idx="1"/>
          </p:cNvCxnSpPr>
          <p:nvPr/>
        </p:nvCxnSpPr>
        <p:spPr>
          <a:xfrm>
            <a:off x="3802526" y="3438745"/>
            <a:ext cx="1201522" cy="10229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3"/>
            <a:endCxn id="4" idx="2"/>
          </p:cNvCxnSpPr>
          <p:nvPr/>
        </p:nvCxnSpPr>
        <p:spPr>
          <a:xfrm>
            <a:off x="6876256" y="2421815"/>
            <a:ext cx="720080" cy="991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3"/>
            <a:endCxn id="4" idx="2"/>
          </p:cNvCxnSpPr>
          <p:nvPr/>
        </p:nvCxnSpPr>
        <p:spPr>
          <a:xfrm flipV="1">
            <a:off x="6876256" y="3413359"/>
            <a:ext cx="720080" cy="104836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9912" y="3223302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Nginx</a:t>
            </a:r>
            <a:r>
              <a:rPr lang="ko-KR" altLang="en-US" sz="1100" dirty="0" smtClean="0"/>
              <a:t>를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통한</a:t>
            </a:r>
            <a:endParaRPr lang="en-US" altLang="ko-KR" sz="1100" dirty="0" smtClean="0"/>
          </a:p>
          <a:p>
            <a:pPr algn="ctr"/>
            <a:r>
              <a:rPr lang="ko-KR" altLang="en-US" sz="1100" dirty="0" err="1" smtClean="0"/>
              <a:t>로드밸런싱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6372200" y="3214566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/>
              <a:t>Redis</a:t>
            </a:r>
            <a:r>
              <a:rPr lang="ko-KR" altLang="en-US" sz="1100" dirty="0" smtClean="0"/>
              <a:t>를 통한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데이터 관리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1619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89</Words>
  <Application>Microsoft Office PowerPoint</Application>
  <PresentationFormat>화면 슬라이드 쇼(4:3)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root</cp:lastModifiedBy>
  <cp:revision>7</cp:revision>
  <dcterms:created xsi:type="dcterms:W3CDTF">2023-03-24T08:19:21Z</dcterms:created>
  <dcterms:modified xsi:type="dcterms:W3CDTF">2023-03-24T09:32:03Z</dcterms:modified>
</cp:coreProperties>
</file>