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4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0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7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3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0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798A-D420-40B7-9D4F-2204C8E43B8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E7B29-386B-4745-80D2-0BAEC9559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7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524328" y="3993674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528799"/>
            <a:ext cx="8784976" cy="38086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2945307"/>
            <a:ext cx="106691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Client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844824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WAS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3910277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WAS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3010080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29908" y="3168400"/>
            <a:ext cx="95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Load</a:t>
            </a:r>
          </a:p>
          <a:p>
            <a:pPr algn="ctr"/>
            <a:r>
              <a:rPr lang="en-US" altLang="ko-KR" sz="1400" b="1" dirty="0" smtClean="0"/>
              <a:t>Balancer</a:t>
            </a:r>
            <a:endParaRPr lang="ko-KR" altLang="en-US" sz="1400" b="1" dirty="0"/>
          </a:p>
        </p:txBody>
      </p: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1390446" y="3431361"/>
            <a:ext cx="805290" cy="73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802526" y="2421815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802526" y="3438745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876256" y="2421815"/>
            <a:ext cx="648072" cy="20399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876256" y="4461726"/>
            <a:ext cx="648072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4049" y="3308411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부하 분산</a:t>
            </a:r>
            <a:endParaRPr lang="ko-KR" altLang="en-US" sz="1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738" y="3109711"/>
            <a:ext cx="658377" cy="6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원통 27"/>
          <p:cNvSpPr/>
          <p:nvPr/>
        </p:nvSpPr>
        <p:spPr>
          <a:xfrm>
            <a:off x="7524328" y="1953762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7" idx="3"/>
            <a:endCxn id="28" idx="2"/>
          </p:cNvCxnSpPr>
          <p:nvPr/>
        </p:nvCxnSpPr>
        <p:spPr>
          <a:xfrm flipV="1">
            <a:off x="6876256" y="2421814"/>
            <a:ext cx="648072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8" idx="2"/>
            <a:endCxn id="10" idx="3"/>
          </p:cNvCxnSpPr>
          <p:nvPr/>
        </p:nvCxnSpPr>
        <p:spPr>
          <a:xfrm flipH="1">
            <a:off x="6876256" y="2421814"/>
            <a:ext cx="648072" cy="20399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1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1680" y="653039"/>
            <a:ext cx="5760640" cy="52242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1151962"/>
            <a:ext cx="1872208" cy="78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WAS #1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41979" y="2321181"/>
            <a:ext cx="1872208" cy="7532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WAS #2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2528961"/>
            <a:ext cx="1606790" cy="1518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44107" y="2642808"/>
            <a:ext cx="95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Load</a:t>
            </a:r>
          </a:p>
          <a:p>
            <a:pPr algn="ctr"/>
            <a:r>
              <a:rPr lang="en-US" altLang="ko-KR" sz="1400" b="1" dirty="0" smtClean="0"/>
              <a:t>Balancer</a:t>
            </a:r>
            <a:endParaRPr lang="ko-KR" altLang="en-US" sz="1400" b="1" dirty="0"/>
          </a:p>
        </p:txBody>
      </p: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730518" y="1546055"/>
            <a:ext cx="1201522" cy="17423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 flipV="1">
            <a:off x="3730518" y="2697829"/>
            <a:ext cx="1211461" cy="5905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30518" y="3111691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Health Check</a:t>
            </a:r>
            <a:endParaRPr lang="ko-KR" altLang="en-US" sz="11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937" y="2584119"/>
            <a:ext cx="658377" cy="6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4941979" y="3429000"/>
            <a:ext cx="1872208" cy="7532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WAS #3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41979" y="4653136"/>
            <a:ext cx="1872208" cy="7532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WAS #4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8" idx="3"/>
            <a:endCxn id="26" idx="1"/>
          </p:cNvCxnSpPr>
          <p:nvPr/>
        </p:nvCxnSpPr>
        <p:spPr>
          <a:xfrm>
            <a:off x="3730518" y="3288368"/>
            <a:ext cx="1211461" cy="5172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3"/>
            <a:endCxn id="27" idx="1"/>
          </p:cNvCxnSpPr>
          <p:nvPr/>
        </p:nvCxnSpPr>
        <p:spPr>
          <a:xfrm>
            <a:off x="3730518" y="3288368"/>
            <a:ext cx="1211461" cy="17414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52121" y="3242496"/>
            <a:ext cx="95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or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31674" y="3542317"/>
            <a:ext cx="139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Interface System</a:t>
            </a:r>
            <a:endParaRPr lang="ko-KR" altLang="en-US" sz="1400" b="1" dirty="0"/>
          </a:p>
        </p:txBody>
      </p:sp>
      <p:sp>
        <p:nvSpPr>
          <p:cNvPr id="24" name="곱셈 기호 23"/>
          <p:cNvSpPr/>
          <p:nvPr/>
        </p:nvSpPr>
        <p:spPr>
          <a:xfrm>
            <a:off x="4860032" y="1102469"/>
            <a:ext cx="894000" cy="86409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셈 기호 38"/>
          <p:cNvSpPr/>
          <p:nvPr/>
        </p:nvSpPr>
        <p:spPr>
          <a:xfrm>
            <a:off x="4127719" y="2195503"/>
            <a:ext cx="417058" cy="44341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1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653039"/>
            <a:ext cx="8208912" cy="45761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3568" y="836712"/>
            <a:ext cx="7776864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운영시스템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서울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8173" y="2941119"/>
            <a:ext cx="7776864" cy="1944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DR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시스템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부산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2310" y="1268760"/>
            <a:ext cx="2736304" cy="12241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운영 시스템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5364088" y="1268760"/>
            <a:ext cx="1728192" cy="12241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29001" y="3301159"/>
            <a:ext cx="2736304" cy="12241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DR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시스템</a:t>
            </a: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29" name="원통 28"/>
          <p:cNvSpPr/>
          <p:nvPr/>
        </p:nvSpPr>
        <p:spPr>
          <a:xfrm>
            <a:off x="5389441" y="3301159"/>
            <a:ext cx="1728192" cy="1224136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21" idx="3"/>
            <a:endCxn id="23" idx="2"/>
          </p:cNvCxnSpPr>
          <p:nvPr/>
        </p:nvCxnSpPr>
        <p:spPr>
          <a:xfrm>
            <a:off x="4158614" y="1880828"/>
            <a:ext cx="120547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165305" y="3913227"/>
            <a:ext cx="122413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2"/>
            <a:endCxn id="28" idx="0"/>
          </p:cNvCxnSpPr>
          <p:nvPr/>
        </p:nvCxnSpPr>
        <p:spPr>
          <a:xfrm>
            <a:off x="2790462" y="2492896"/>
            <a:ext cx="6691" cy="80826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36955" y="2770581"/>
            <a:ext cx="1652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주기적으로 백업</a:t>
            </a:r>
            <a:endParaRPr lang="en-US" altLang="ko-KR" sz="1100" dirty="0" smtClean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21493" y="2492895"/>
            <a:ext cx="6691" cy="80826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8145" y="2766221"/>
            <a:ext cx="1652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주기적으로 백업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62944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1" y="548680"/>
            <a:ext cx="4080850" cy="1569971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0" y="2708920"/>
            <a:ext cx="5158719" cy="1212273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>
            <a:stCxn id="2050" idx="2"/>
          </p:cNvCxnSpPr>
          <p:nvPr/>
        </p:nvCxnSpPr>
        <p:spPr>
          <a:xfrm>
            <a:off x="2379166" y="2118651"/>
            <a:ext cx="0" cy="5182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2" y="476672"/>
            <a:ext cx="5596922" cy="2023078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73185" y="2223583"/>
            <a:ext cx="1581893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71795"/>
            <a:ext cx="4383732" cy="2290438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stCxn id="5" idx="3"/>
            <a:endCxn id="3074" idx="1"/>
          </p:cNvCxnSpPr>
          <p:nvPr/>
        </p:nvCxnSpPr>
        <p:spPr>
          <a:xfrm flipV="1">
            <a:off x="3455078" y="1517014"/>
            <a:ext cx="2701098" cy="83258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2" y="3284985"/>
            <a:ext cx="5596922" cy="2004516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891847" y="4806483"/>
            <a:ext cx="1581893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03261"/>
            <a:ext cx="4315073" cy="2254564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직선 화살표 연결선 14"/>
          <p:cNvCxnSpPr>
            <a:stCxn id="13" idx="3"/>
            <a:endCxn id="3076" idx="1"/>
          </p:cNvCxnSpPr>
          <p:nvPr/>
        </p:nvCxnSpPr>
        <p:spPr>
          <a:xfrm flipV="1">
            <a:off x="3473740" y="4330543"/>
            <a:ext cx="2682436" cy="60195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3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596336" y="2945307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7704" y="1412776"/>
            <a:ext cx="7056784" cy="39604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844824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채번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API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#1(9091)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3910277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채번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API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#2(9092)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(Spring boot)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3010080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82" y="3107918"/>
            <a:ext cx="610026" cy="6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29908" y="3168400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Nginx</a:t>
            </a:r>
          </a:p>
          <a:p>
            <a:pPr algn="ctr"/>
            <a:r>
              <a:rPr lang="en-US" altLang="ko-KR" sz="1400" b="1" dirty="0" smtClean="0"/>
              <a:t>(9090)</a:t>
            </a:r>
            <a:endParaRPr lang="ko-KR" altLang="en-US" sz="1400" b="1" dirty="0"/>
          </a:p>
        </p:txBody>
      </p: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802526" y="2421815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802526" y="3438745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876256" y="2421815"/>
            <a:ext cx="720080" cy="991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876256" y="3413359"/>
            <a:ext cx="720080" cy="10483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9912" y="3223302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Nginx</a:t>
            </a:r>
            <a:r>
              <a:rPr lang="ko-KR" altLang="en-US" sz="1100" dirty="0" smtClean="0"/>
              <a:t>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통한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로드밸런싱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321456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Redis</a:t>
            </a:r>
            <a:r>
              <a:rPr lang="ko-KR" altLang="en-US" sz="1100" dirty="0" smtClean="0"/>
              <a:t>를 통한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데이터 관리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1619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596336" y="2945307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268760"/>
            <a:ext cx="8784976" cy="46085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5850" y="2945307"/>
            <a:ext cx="106691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Html Test Page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844824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채번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API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#1(9091)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004048" y="3910277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채번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API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#2(9092)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(Spring boot)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95736" y="3010080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882" y="3107918"/>
            <a:ext cx="610026" cy="6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29908" y="3168400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Nginx</a:t>
            </a:r>
          </a:p>
          <a:p>
            <a:pPr algn="ctr"/>
            <a:r>
              <a:rPr lang="en-US" altLang="ko-KR" sz="1400" b="1" dirty="0" smtClean="0"/>
              <a:t>(9090)</a:t>
            </a:r>
            <a:endParaRPr lang="ko-KR" altLang="en-US" sz="1400" b="1" dirty="0"/>
          </a:p>
        </p:txBody>
      </p: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1452768" y="3431361"/>
            <a:ext cx="742968" cy="738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802526" y="2421815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802526" y="3438745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876256" y="2421815"/>
            <a:ext cx="720080" cy="991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876256" y="3413359"/>
            <a:ext cx="720080" cy="10483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9912" y="3223302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Nginx</a:t>
            </a:r>
            <a:r>
              <a:rPr lang="ko-KR" altLang="en-US" sz="1100" dirty="0" smtClean="0"/>
              <a:t>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통한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로드밸런싱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3214566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Redis</a:t>
            </a:r>
            <a:r>
              <a:rPr lang="ko-KR" altLang="en-US" sz="1100" dirty="0" smtClean="0"/>
              <a:t>를 통한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데이터 관리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1020617" y="3955421"/>
            <a:ext cx="18092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시퀀스 </a:t>
            </a:r>
            <a:r>
              <a:rPr lang="ko-KR" altLang="en-US" sz="1100" dirty="0" err="1" smtClean="0"/>
              <a:t>채번</a:t>
            </a:r>
            <a:r>
              <a:rPr lang="ko-KR" altLang="en-US" sz="1100" dirty="0" smtClean="0"/>
              <a:t> 테스트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GUID </a:t>
            </a:r>
            <a:r>
              <a:rPr lang="ko-KR" altLang="en-US" sz="1100" dirty="0" err="1" smtClean="0"/>
              <a:t>채번</a:t>
            </a:r>
            <a:r>
              <a:rPr lang="ko-KR" altLang="en-US" sz="1100" dirty="0" smtClean="0"/>
              <a:t> 테스트 </a:t>
            </a:r>
            <a:r>
              <a:rPr lang="ko-KR" altLang="en-US" sz="1100" dirty="0" smtClean="0"/>
              <a:t>요청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Http, </a:t>
            </a:r>
            <a:r>
              <a:rPr lang="en-US" altLang="ko-KR" sz="1100" dirty="0" err="1" smtClean="0"/>
              <a:t>Json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방식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627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620689"/>
            <a:ext cx="4680520" cy="1744498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7664" y="1750672"/>
            <a:ext cx="1581893" cy="208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620689"/>
            <a:ext cx="4599532" cy="2725889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>
            <a:stCxn id="5" idx="3"/>
            <a:endCxn id="1027" idx="1"/>
          </p:cNvCxnSpPr>
          <p:nvPr/>
        </p:nvCxnSpPr>
        <p:spPr>
          <a:xfrm>
            <a:off x="3129557" y="1854816"/>
            <a:ext cx="2234531" cy="12881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89453" y="4869160"/>
            <a:ext cx="566124" cy="208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6192"/>
            <a:ext cx="4751765" cy="2862509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153549" y="4741725"/>
            <a:ext cx="566124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5616" y="5173010"/>
            <a:ext cx="320995" cy="208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38059"/>
            <a:ext cx="5991225" cy="2667000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597555" y="4805674"/>
            <a:ext cx="864096" cy="314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34474" y="5362635"/>
            <a:ext cx="3249893" cy="314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4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512170"/>
            <a:ext cx="6115050" cy="3924300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222248" y="2008110"/>
            <a:ext cx="1337863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222247" y="3034884"/>
            <a:ext cx="97782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-531440"/>
            <a:ext cx="5760640" cy="3946614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300193" y="783974"/>
            <a:ext cx="792087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00193" y="1305964"/>
            <a:ext cx="792087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2050" idx="3"/>
            <a:endCxn id="2051" idx="1"/>
          </p:cNvCxnSpPr>
          <p:nvPr/>
        </p:nvCxnSpPr>
        <p:spPr>
          <a:xfrm flipV="1">
            <a:off x="5862514" y="1441867"/>
            <a:ext cx="437679" cy="811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708" y="3717032"/>
            <a:ext cx="4687359" cy="2919759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971600" y="5589240"/>
            <a:ext cx="1152128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55563" y="6007266"/>
            <a:ext cx="1008113" cy="2108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388" y="3861048"/>
            <a:ext cx="2275695" cy="937472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388" y="5343891"/>
            <a:ext cx="4627723" cy="1292900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614023" y="4005064"/>
            <a:ext cx="595108" cy="2108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572080" y="4403734"/>
            <a:ext cx="872127" cy="213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92299" y="6067510"/>
            <a:ext cx="436063" cy="196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13688" y="5558293"/>
            <a:ext cx="2681204" cy="7060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052" idx="3"/>
            <a:endCxn id="2053" idx="1"/>
          </p:cNvCxnSpPr>
          <p:nvPr/>
        </p:nvCxnSpPr>
        <p:spPr>
          <a:xfrm flipV="1">
            <a:off x="4603651" y="4329784"/>
            <a:ext cx="954737" cy="8471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53" idx="2"/>
            <a:endCxn id="2054" idx="0"/>
          </p:cNvCxnSpPr>
          <p:nvPr/>
        </p:nvCxnSpPr>
        <p:spPr>
          <a:xfrm>
            <a:off x="6696236" y="4798520"/>
            <a:ext cx="1176014" cy="5453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2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1055" y="-2187624"/>
            <a:ext cx="5905500" cy="4048125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19687" y="340494"/>
            <a:ext cx="1224136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561055" y="628526"/>
            <a:ext cx="1224136" cy="1008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97" y="-1387698"/>
            <a:ext cx="3267075" cy="2162175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999785" y="-667619"/>
            <a:ext cx="1224136" cy="3610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07697" y="-302150"/>
            <a:ext cx="1224136" cy="10766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9264" y="3068665"/>
            <a:ext cx="5541818" cy="2054566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445" y="3231805"/>
            <a:ext cx="6950888" cy="1637355"/>
          </a:xfrm>
          <a:prstGeom prst="rect">
            <a:avLst/>
          </a:prstGeom>
          <a:noFill/>
          <a:ln w="19050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773364" y="4221088"/>
            <a:ext cx="1422371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44445" y="3833837"/>
            <a:ext cx="3799555" cy="368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3076" idx="3"/>
            <a:endCxn id="3077" idx="1"/>
          </p:cNvCxnSpPr>
          <p:nvPr/>
        </p:nvCxnSpPr>
        <p:spPr>
          <a:xfrm flipV="1">
            <a:off x="4762554" y="4050483"/>
            <a:ext cx="581891" cy="454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9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 3"/>
          <p:cNvSpPr/>
          <p:nvPr/>
        </p:nvSpPr>
        <p:spPr>
          <a:xfrm>
            <a:off x="7164288" y="6804502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484784"/>
            <a:ext cx="6840760" cy="39604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Spring Boot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87834" y="2473359"/>
            <a:ext cx="1829822" cy="25047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ysClr val="windowText" lastClr="000000"/>
                </a:solidFill>
              </a:rPr>
              <a:t>SeqApiController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600" b="1" dirty="0" err="1" smtClean="0">
                <a:solidFill>
                  <a:sysClr val="windowText" lastClr="000000"/>
                </a:solidFill>
              </a:rPr>
              <a:t>restApi</a:t>
            </a:r>
            <a:r>
              <a:rPr lang="en-US" altLang="ko-KR" sz="1600" b="1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0" y="5704019"/>
            <a:ext cx="1872208" cy="1153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채번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API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#1(9091)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(Spring boot)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2000" y="7769472"/>
            <a:ext cx="1872208" cy="1102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채번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API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서버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#2(9092)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(Spring boot)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46198" y="8536918"/>
            <a:ext cx="1066918" cy="972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2" y="8716865"/>
            <a:ext cx="697278" cy="5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63688" y="6869275"/>
            <a:ext cx="1606790" cy="857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34" y="6967113"/>
            <a:ext cx="610026" cy="6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97860" y="7027595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Nginx</a:t>
            </a:r>
          </a:p>
          <a:p>
            <a:pPr algn="ctr"/>
            <a:r>
              <a:rPr lang="en-US" altLang="ko-KR" sz="1400" b="1" dirty="0" smtClean="0"/>
              <a:t>(9090)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27657" y="9117913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Jmeter</a:t>
            </a:r>
            <a:endParaRPr lang="ko-KR" altLang="en-US" b="1" dirty="0"/>
          </a:p>
        </p:txBody>
      </p:sp>
      <p:cxnSp>
        <p:nvCxnSpPr>
          <p:cNvPr id="17" name="직선 화살표 연결선 16"/>
          <p:cNvCxnSpPr>
            <a:stCxn id="11" idx="3"/>
            <a:endCxn id="8" idx="1"/>
          </p:cNvCxnSpPr>
          <p:nvPr/>
        </p:nvCxnSpPr>
        <p:spPr>
          <a:xfrm flipV="1">
            <a:off x="1020720" y="7297940"/>
            <a:ext cx="742968" cy="172503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3"/>
            <a:endCxn id="7" idx="1"/>
          </p:cNvCxnSpPr>
          <p:nvPr/>
        </p:nvCxnSpPr>
        <p:spPr>
          <a:xfrm flipV="1">
            <a:off x="3370478" y="6281010"/>
            <a:ext cx="1201522" cy="10169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0" idx="1"/>
          </p:cNvCxnSpPr>
          <p:nvPr/>
        </p:nvCxnSpPr>
        <p:spPr>
          <a:xfrm>
            <a:off x="3370478" y="7297940"/>
            <a:ext cx="1201522" cy="1022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4" idx="2"/>
          </p:cNvCxnSpPr>
          <p:nvPr/>
        </p:nvCxnSpPr>
        <p:spPr>
          <a:xfrm>
            <a:off x="6444208" y="6281010"/>
            <a:ext cx="720080" cy="991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3"/>
            <a:endCxn id="4" idx="2"/>
          </p:cNvCxnSpPr>
          <p:nvPr/>
        </p:nvCxnSpPr>
        <p:spPr>
          <a:xfrm flipV="1">
            <a:off x="6444208" y="7272554"/>
            <a:ext cx="720080" cy="10483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85219" y="9153777"/>
            <a:ext cx="1607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각각 테스트 페이지에서 </a:t>
            </a:r>
            <a:r>
              <a:rPr lang="en-US" altLang="ko-KR" sz="1100" dirty="0" smtClean="0"/>
              <a:t>http 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3347864" y="7082497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Nginx</a:t>
            </a:r>
            <a:r>
              <a:rPr lang="ko-KR" altLang="en-US" sz="1100" dirty="0" smtClean="0"/>
              <a:t>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통한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로드밸런싱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940152" y="7073761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Redis</a:t>
            </a:r>
            <a:r>
              <a:rPr lang="ko-KR" altLang="en-US" sz="1100" dirty="0" smtClean="0"/>
              <a:t>를 통한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데이터 관리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2771477" y="8892167"/>
            <a:ext cx="1607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/>
              <a:t>단건</a:t>
            </a:r>
            <a:r>
              <a:rPr lang="ko-KR" altLang="en-US" sz="1100" dirty="0" smtClean="0"/>
              <a:t> 테스트 요청</a:t>
            </a:r>
            <a:endParaRPr lang="ko-KR" alt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900" y="8160724"/>
            <a:ext cx="1607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성능 테스트를 위한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다건 요청</a:t>
            </a:r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08510" y="4222881"/>
            <a:ext cx="1872208" cy="718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GenGuidService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16016" y="2152059"/>
            <a:ext cx="1872208" cy="718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GenSeqService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원통 30"/>
          <p:cNvSpPr/>
          <p:nvPr/>
        </p:nvSpPr>
        <p:spPr>
          <a:xfrm>
            <a:off x="7452320" y="3104964"/>
            <a:ext cx="1224136" cy="936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Redis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58531" y="2632279"/>
            <a:ext cx="142930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512" y="1988840"/>
            <a:ext cx="18866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시퀀스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채번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요청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100" dirty="0" smtClean="0"/>
              <a:t>GET – http </a:t>
            </a:r>
          </a:p>
          <a:p>
            <a:pPr algn="ctr"/>
            <a:r>
              <a:rPr lang="en-US" altLang="ko-KR" sz="1100" dirty="0" smtClean="0"/>
              <a:t>- /</a:t>
            </a:r>
            <a:r>
              <a:rPr lang="en-US" altLang="ko-KR" sz="1100" dirty="0" err="1" smtClean="0"/>
              <a:t>seqApi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getSeq</a:t>
            </a:r>
            <a:endParaRPr lang="en-US" altLang="ko-KR" sz="1100" dirty="0" smtClean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323528" y="2923783"/>
            <a:ext cx="144016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617656" y="2415694"/>
            <a:ext cx="1090854" cy="58125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2522" y="2193241"/>
            <a:ext cx="1652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시퀀스 </a:t>
            </a:r>
            <a:r>
              <a:rPr lang="ko-KR" altLang="en-US" sz="1100" dirty="0" err="1" smtClean="0"/>
              <a:t>채번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서비스 호출</a:t>
            </a:r>
            <a:endParaRPr lang="en-US" altLang="ko-KR" sz="11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7164288" y="1484784"/>
            <a:ext cx="1728192" cy="39604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617656" y="2689445"/>
            <a:ext cx="1090854" cy="59553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8" idx="3"/>
            <a:endCxn id="31" idx="1"/>
          </p:cNvCxnSpPr>
          <p:nvPr/>
        </p:nvCxnSpPr>
        <p:spPr>
          <a:xfrm>
            <a:off x="6588224" y="2511203"/>
            <a:ext cx="1476164" cy="59376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26279" y="1660037"/>
            <a:ext cx="1652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 err="1" smtClean="0"/>
              <a:t>Redis</a:t>
            </a:r>
            <a:r>
              <a:rPr lang="en-US" altLang="ko-KR" sz="1100" dirty="0" smtClean="0"/>
              <a:t> Lock </a:t>
            </a:r>
            <a:r>
              <a:rPr lang="ko-KR" altLang="en-US" sz="1100" dirty="0" smtClean="0"/>
              <a:t>획득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en-US" altLang="ko-KR" sz="1100" dirty="0" err="1" smtClean="0"/>
              <a:t>Seq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조회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en-US" altLang="ko-KR" sz="1100" dirty="0" err="1" smtClean="0"/>
              <a:t>Seq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번호 증가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en-US" altLang="ko-KR" sz="1100" dirty="0" err="1" smtClean="0"/>
              <a:t>Seq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업데이트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en-US" altLang="ko-KR" sz="1100" dirty="0" smtClean="0"/>
              <a:t>Lock </a:t>
            </a:r>
            <a:r>
              <a:rPr lang="ko-KR" altLang="en-US" sz="1100" dirty="0" smtClean="0"/>
              <a:t>반납 </a:t>
            </a:r>
            <a:endParaRPr lang="en-US" altLang="ko-KR" sz="11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3714113" y="2932125"/>
            <a:ext cx="1652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시퀀스 </a:t>
            </a:r>
            <a:r>
              <a:rPr lang="ko-KR" altLang="en-US" sz="1100" dirty="0" err="1" smtClean="0"/>
              <a:t>채번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결과 응답 전달</a:t>
            </a:r>
            <a:endParaRPr lang="en-US" altLang="ko-KR" sz="11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79512" y="2906821"/>
            <a:ext cx="1890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시퀀스 </a:t>
            </a:r>
            <a:r>
              <a:rPr lang="ko-KR" altLang="en-US" sz="1100" dirty="0" err="1" smtClean="0"/>
              <a:t>채번</a:t>
            </a:r>
            <a:r>
              <a:rPr lang="ko-KR" altLang="en-US" sz="1100" dirty="0" smtClean="0"/>
              <a:t> 응답</a:t>
            </a:r>
            <a:endParaRPr lang="en-US" altLang="ko-KR" sz="1100" dirty="0" smtClean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328956" y="4222881"/>
            <a:ext cx="1429303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333784" y="4495499"/>
            <a:ext cx="137782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637469" y="4195735"/>
            <a:ext cx="1071041" cy="28803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617656" y="4437112"/>
            <a:ext cx="1090855" cy="28803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9512" y="3582347"/>
            <a:ext cx="1886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srgbClr val="0000FF"/>
                </a:solidFill>
              </a:rPr>
              <a:t>guid</a:t>
            </a:r>
            <a:r>
              <a:rPr lang="ko-KR" altLang="en-US" sz="1100" b="1" dirty="0" smtClean="0">
                <a:solidFill>
                  <a:srgbClr val="0000FF"/>
                </a:solidFill>
              </a:rPr>
              <a:t> 생</a:t>
            </a:r>
            <a:r>
              <a:rPr lang="ko-KR" altLang="en-US" sz="1100" b="1" dirty="0">
                <a:solidFill>
                  <a:srgbClr val="0000FF"/>
                </a:solidFill>
              </a:rPr>
              <a:t>성</a:t>
            </a:r>
            <a:r>
              <a:rPr lang="ko-KR" altLang="en-US" sz="1100" b="1" dirty="0" smtClean="0">
                <a:solidFill>
                  <a:srgbClr val="0000FF"/>
                </a:solidFill>
              </a:rPr>
              <a:t> 요청</a:t>
            </a:r>
            <a:endParaRPr lang="en-US" altLang="ko-KR" sz="1100" b="1" dirty="0" smtClean="0">
              <a:solidFill>
                <a:srgbClr val="0000FF"/>
              </a:solidFill>
            </a:endParaRPr>
          </a:p>
          <a:p>
            <a:pPr algn="ctr"/>
            <a:r>
              <a:rPr lang="en-US" altLang="ko-KR" sz="1100" dirty="0" smtClean="0"/>
              <a:t>POST – http - /</a:t>
            </a:r>
            <a:r>
              <a:rPr lang="en-US" altLang="ko-KR" sz="1100" dirty="0" err="1"/>
              <a:t>seqApi</a:t>
            </a:r>
            <a:r>
              <a:rPr lang="en-US" altLang="ko-KR" sz="1100" dirty="0"/>
              <a:t>/</a:t>
            </a:r>
            <a:r>
              <a:rPr lang="en-US" altLang="ko-KR" sz="1100" dirty="0" err="1"/>
              <a:t>getGuid</a:t>
            </a:r>
            <a:endParaRPr lang="en-US" altLang="ko-KR" sz="1100" dirty="0"/>
          </a:p>
          <a:p>
            <a:pPr algn="ctr"/>
            <a:endParaRPr lang="en-US" altLang="ko-KR" sz="11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79512" y="2627160"/>
            <a:ext cx="2077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/>
              <a:t>Json</a:t>
            </a:r>
            <a:endParaRPr lang="en-US" altLang="ko-KR" sz="1100" b="1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179512" y="4208946"/>
            <a:ext cx="206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/>
              <a:t>Json</a:t>
            </a:r>
            <a:endParaRPr lang="en-US" altLang="ko-KR" sz="11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3460024" y="3880871"/>
            <a:ext cx="1652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GUID</a:t>
            </a:r>
            <a:r>
              <a:rPr lang="ko-KR" altLang="en-US" sz="1100" dirty="0" smtClean="0"/>
              <a:t> 생성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서비스 호출</a:t>
            </a:r>
            <a:endParaRPr lang="en-US" altLang="ko-KR" sz="11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423974" y="4682290"/>
            <a:ext cx="1652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GUID</a:t>
            </a:r>
            <a:r>
              <a:rPr lang="ko-KR" altLang="en-US" sz="1100" dirty="0" smtClean="0"/>
              <a:t> 생성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결과 전달</a:t>
            </a:r>
            <a:endParaRPr lang="en-US" altLang="ko-KR" sz="11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79512" y="4500950"/>
            <a:ext cx="1877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Guid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결과 응답</a:t>
            </a:r>
            <a:endParaRPr lang="en-US" altLang="ko-KR" sz="1100" dirty="0"/>
          </a:p>
          <a:p>
            <a:pPr algn="ctr"/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46465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247</Words>
  <Application>Microsoft Office PowerPoint</Application>
  <PresentationFormat>화면 슬라이드 쇼(4:3)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root</cp:lastModifiedBy>
  <cp:revision>20</cp:revision>
  <dcterms:created xsi:type="dcterms:W3CDTF">2023-03-24T08:19:21Z</dcterms:created>
  <dcterms:modified xsi:type="dcterms:W3CDTF">2023-03-24T18:01:51Z</dcterms:modified>
</cp:coreProperties>
</file>