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49D96-F3D7-4455-9FC1-ADE3E68630CF}" v="7" dt="2024-04-22T21:22:1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3354" y="1050"/>
      </p:cViewPr>
      <p:guideLst>
        <p:guide orient="horz" pos="1729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Kyung Oh" userId="217a530bda65f3af" providerId="LiveId" clId="{11449D96-F3D7-4455-9FC1-ADE3E68630CF}"/>
    <pc:docChg chg="undo custSel modSld">
      <pc:chgData name="YongKyung Oh" userId="217a530bda65f3af" providerId="LiveId" clId="{11449D96-F3D7-4455-9FC1-ADE3E68630CF}" dt="2024-04-22T21:22:25.021" v="191" actId="478"/>
      <pc:docMkLst>
        <pc:docMk/>
      </pc:docMkLst>
      <pc:sldChg chg="addSp delSp modSp mod">
        <pc:chgData name="YongKyung Oh" userId="217a530bda65f3af" providerId="LiveId" clId="{11449D96-F3D7-4455-9FC1-ADE3E68630CF}" dt="2024-04-22T21:22:25.021" v="191" actId="478"/>
        <pc:sldMkLst>
          <pc:docMk/>
          <pc:sldMk cId="1535255240" sldId="256"/>
        </pc:sldMkLst>
        <pc:spChg chg="del">
          <ac:chgData name="YongKyung Oh" userId="217a530bda65f3af" providerId="LiveId" clId="{11449D96-F3D7-4455-9FC1-ADE3E68630CF}" dt="2024-04-22T20:56:13.007" v="1" actId="478"/>
          <ac:spMkLst>
            <pc:docMk/>
            <pc:sldMk cId="1535255240" sldId="256"/>
            <ac:spMk id="2" creationId="{F67BBA14-F0EA-1949-EFA9-36337FC8F539}"/>
          </ac:spMkLst>
        </pc:spChg>
        <pc:spChg chg="add del mod">
          <ac:chgData name="YongKyung Oh" userId="217a530bda65f3af" providerId="LiveId" clId="{11449D96-F3D7-4455-9FC1-ADE3E68630CF}" dt="2024-04-22T20:56:29.736" v="2" actId="478"/>
          <ac:spMkLst>
            <pc:docMk/>
            <pc:sldMk cId="1535255240" sldId="256"/>
            <ac:spMk id="6" creationId="{4C5EC1CB-76DB-57F3-76ED-DA8B23451AE0}"/>
          </ac:spMkLst>
        </pc:spChg>
        <pc:spChg chg="add mod">
          <ac:chgData name="YongKyung Oh" userId="217a530bda65f3af" providerId="LiveId" clId="{11449D96-F3D7-4455-9FC1-ADE3E68630CF}" dt="2024-04-22T21:22:10.737" v="189" actId="12789"/>
          <ac:spMkLst>
            <pc:docMk/>
            <pc:sldMk cId="1535255240" sldId="256"/>
            <ac:spMk id="7" creationId="{5070A8EE-E5AC-3E4F-774C-75F470EAE4C1}"/>
          </ac:spMkLst>
        </pc:spChg>
        <pc:spChg chg="add del mod">
          <ac:chgData name="YongKyung Oh" userId="217a530bda65f3af" providerId="LiveId" clId="{11449D96-F3D7-4455-9FC1-ADE3E68630CF}" dt="2024-04-22T21:21:58.431" v="183" actId="478"/>
          <ac:spMkLst>
            <pc:docMk/>
            <pc:sldMk cId="1535255240" sldId="256"/>
            <ac:spMk id="10" creationId="{5C7E38AD-79E7-A4F6-1D27-80B1645E4FE5}"/>
          </ac:spMkLst>
        </pc:spChg>
        <pc:picChg chg="add del">
          <ac:chgData name="YongKyung Oh" userId="217a530bda65f3af" providerId="LiveId" clId="{11449D96-F3D7-4455-9FC1-ADE3E68630CF}" dt="2024-04-22T20:56:13.007" v="1" actId="478"/>
          <ac:picMkLst>
            <pc:docMk/>
            <pc:sldMk cId="1535255240" sldId="256"/>
            <ac:picMk id="4" creationId="{7E8F1C2D-343E-C098-791E-6C32BFB938DB}"/>
          </ac:picMkLst>
        </pc:picChg>
        <pc:picChg chg="add del">
          <ac:chgData name="YongKyung Oh" userId="217a530bda65f3af" providerId="LiveId" clId="{11449D96-F3D7-4455-9FC1-ADE3E68630CF}" dt="2024-04-22T21:20:20.103" v="162" actId="478"/>
          <ac:picMkLst>
            <pc:docMk/>
            <pc:sldMk cId="1535255240" sldId="256"/>
            <ac:picMk id="8" creationId="{6BCBA223-FF08-B75F-E05F-A52E1197767C}"/>
          </ac:picMkLst>
        </pc:picChg>
        <pc:picChg chg="add del">
          <ac:chgData name="YongKyung Oh" userId="217a530bda65f3af" providerId="LiveId" clId="{11449D96-F3D7-4455-9FC1-ADE3E68630CF}" dt="2024-04-22T21:21:28.684" v="176" actId="478"/>
          <ac:picMkLst>
            <pc:docMk/>
            <pc:sldMk cId="1535255240" sldId="256"/>
            <ac:picMk id="9" creationId="{28B2F095-42A5-84F3-03A0-5F7849CE8044}"/>
          </ac:picMkLst>
        </pc:picChg>
        <pc:picChg chg="add del">
          <ac:chgData name="YongKyung Oh" userId="217a530bda65f3af" providerId="LiveId" clId="{11449D96-F3D7-4455-9FC1-ADE3E68630CF}" dt="2024-04-22T21:22:25.021" v="191" actId="478"/>
          <ac:picMkLst>
            <pc:docMk/>
            <pc:sldMk cId="1535255240" sldId="256"/>
            <ac:picMk id="11" creationId="{8C292C0C-FBCA-3A1D-BE34-4B658C5C6C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70A8EE-E5AC-3E4F-774C-75F470EAE4C1}"/>
              </a:ext>
            </a:extLst>
          </p:cNvPr>
          <p:cNvSpPr/>
          <p:nvPr/>
        </p:nvSpPr>
        <p:spPr>
          <a:xfrm>
            <a:off x="586200" y="-42178"/>
            <a:ext cx="4314001" cy="5570756"/>
          </a:xfrm>
          <a:prstGeom prst="rect">
            <a:avLst/>
          </a:prstGeom>
          <a:noFill/>
        </p:spPr>
        <p:txBody>
          <a:bodyPr wrap="none" lIns="91440" tIns="91440" rIns="91440" bIns="91440">
            <a:spAutoFit/>
          </a:bodyPr>
          <a:lstStyle/>
          <a:p>
            <a:pPr algn="ctr"/>
            <a:r>
              <a:rPr lang="en-US" sz="35000" b="1" cap="none" dirty="0">
                <a:ln w="63500" cap="flat" cmpd="dbl">
                  <a:solidFill>
                    <a:schemeClr val="tx1"/>
                  </a:solidFill>
                  <a:prstDash val="solid"/>
                  <a:miter lim="800000"/>
                </a:ln>
                <a:latin typeface="Agency FB" panose="020B0503020202020204" pitchFamily="34" charset="0"/>
                <a:ea typeface="Pretendard" panose="02000503000000020004" pitchFamily="50" charset="-127"/>
                <a:cs typeface="Rod" panose="020F0502020204030204" pitchFamily="49" charset="-79"/>
              </a:rPr>
              <a:t>YO</a:t>
            </a:r>
          </a:p>
        </p:txBody>
      </p:sp>
    </p:spTree>
    <p:extLst>
      <p:ext uri="{BB962C8B-B14F-4D97-AF65-F5344CB8AC3E}">
        <p14:creationId xmlns:p14="http://schemas.microsoft.com/office/powerpoint/2010/main" val="15352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YongKyung  Oh</dc:title>
  <dc:creator>YongKyung Oh</dc:creator>
  <cp:lastModifiedBy>YongKyung Oh</cp:lastModifiedBy>
  <cp:revision>1</cp:revision>
  <dcterms:created xsi:type="dcterms:W3CDTF">2024-04-22T20:41:00Z</dcterms:created>
  <dcterms:modified xsi:type="dcterms:W3CDTF">2024-04-22T21:22:25Z</dcterms:modified>
</cp:coreProperties>
</file>