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7" y="-46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7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5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1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8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41A9-8478-407C-9EE4-EAFE6F4A760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D280-BBBD-4E15-B91A-39FE1ACC9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unjubook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9588"/>
            <a:ext cx="6400800" cy="1049412"/>
          </a:xfrm>
        </p:spPr>
        <p:txBody>
          <a:bodyPr/>
          <a:lstStyle/>
          <a:p>
            <a:pPr algn="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오윤주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536848"/>
            <a:ext cx="7056784" cy="952500"/>
          </a:xfrm>
        </p:spPr>
        <p:txBody>
          <a:bodyPr/>
          <a:lstStyle/>
          <a:p>
            <a:pPr algn="r"/>
            <a:r>
              <a:rPr lang="ko-KR" altLang="en-US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</a:t>
            </a:r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417340"/>
            <a:ext cx="7128792" cy="368779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 배경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 설계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사이트 시연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소감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8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기획 배경</a:t>
            </a:r>
            <a:r>
              <a:rPr lang="en-US" altLang="ko-KR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의도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129308"/>
            <a:ext cx="9144000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543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거리 두기 실행으로 집에 있는 시간이 늘어남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집에서 하는 것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취미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자기계발 등 에 관심이 </a:t>
            </a:r>
            <a:r>
              <a:rPr lang="ko-KR" altLang="en-US" sz="28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늘어나게 됨</a:t>
            </a:r>
            <a:endParaRPr lang="en-US" altLang="ko-KR" sz="2800" noProof="1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8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콘텐츠 </a:t>
            </a:r>
            <a:r>
              <a:rPr lang="en-US" altLang="ko-KR" sz="28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넷플릭스</a:t>
            </a:r>
            <a:r>
              <a:rPr lang="en-US" altLang="ko-KR" sz="28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밀리의 서재</a:t>
            </a:r>
            <a:endParaRPr lang="en-US" altLang="ko-KR" sz="2800" noProof="1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endParaRPr lang="en-US" altLang="ko-KR" sz="2800" noProof="1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8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중 관심이 더 가는 책 추천</a:t>
            </a:r>
            <a:endParaRPr lang="ko-KR" altLang="en-US" sz="2800" noProof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106448"/>
            <a:ext cx="9144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테이블 설계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15616" y="678718"/>
            <a:ext cx="6636705" cy="4699062"/>
            <a:chOff x="1115616" y="678718"/>
            <a:chExt cx="6636705" cy="46990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466394"/>
              <a:ext cx="2088232" cy="2923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720869"/>
              <a:ext cx="2016224" cy="429687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678718"/>
              <a:ext cx="2172209" cy="4699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1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93204"/>
            <a:ext cx="8229600" cy="952500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사이트 시연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93404"/>
            <a:ext cx="8229600" cy="3111732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https://yunjubook.herokuapp.com/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162618"/>
            <a:ext cx="9144000" cy="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</a:t>
            </a:r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9348"/>
            <a:ext cx="8075240" cy="3615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베스트 셀러를 크롤링하려고 했을 때</a:t>
            </a:r>
            <a:r>
              <a:rPr lang="en-US" altLang="ko-KR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크롤링은 되지만 장르부분이 </a:t>
            </a:r>
            <a:r>
              <a:rPr lang="en-US" altLang="ko-KR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URL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입력시마다 랜덤으로 바뀌어서 제가 원하는 정보를 가져올 수 없었습니다</a:t>
            </a:r>
            <a:r>
              <a:rPr lang="en-US" altLang="ko-KR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그래서 아예 베스트셀러 칸으로 들어가서 구글 드라이버를 이용해서 셀레늄으로 크롤링을 시도해 보았지만 이 방법은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자체적으로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막혀 있어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안되었습니다</a:t>
            </a:r>
            <a:r>
              <a:rPr lang="en-US" altLang="ko-KR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모델링 부분도 그렇고 조금만 더 시간이 있었으면 다른 방법을 시도했을 건데 라는 아쉬움이 남았습니다</a:t>
            </a:r>
            <a:r>
              <a:rPr lang="en-US" altLang="ko-KR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 기존의 사이트들 처럼 로그인을 할 수 있는 부분을 만든다면 지금은 못 줬지만 테이블 간 관계를 줄 수 있을 것이고 좀 더 많은 것을 담을 수 있는 사이트가 될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것이라고 </a:t>
            </a:r>
            <a:r>
              <a:rPr lang="ko-KR" altLang="en-US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생각했습니다</a:t>
            </a:r>
            <a:r>
              <a:rPr lang="en-US" altLang="ko-KR" sz="2400" noProof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noProof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155597"/>
            <a:ext cx="9144000" cy="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146</Words>
  <Application>Microsoft Office PowerPoint</Application>
  <PresentationFormat>화면 슬라이드 쇼(16:10)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프로젝트</vt:lpstr>
      <vt:lpstr>목차</vt:lpstr>
      <vt:lpstr>기획 배경, 의도</vt:lpstr>
      <vt:lpstr>테이블 설계</vt:lpstr>
      <vt:lpstr>사이트 시연</vt:lpstr>
      <vt:lpstr>소감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</dc:title>
  <dc:creator>yunju oh</dc:creator>
  <cp:lastModifiedBy>yunju oh</cp:lastModifiedBy>
  <cp:revision>12</cp:revision>
  <dcterms:created xsi:type="dcterms:W3CDTF">2021-06-02T03:05:27Z</dcterms:created>
  <dcterms:modified xsi:type="dcterms:W3CDTF">2021-06-02T06:14:46Z</dcterms:modified>
</cp:coreProperties>
</file>