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2" r:id="rId7"/>
    <p:sldId id="266" r:id="rId8"/>
    <p:sldId id="269" r:id="rId9"/>
    <p:sldId id="270" r:id="rId10"/>
    <p:sldId id="271" r:id="rId11"/>
    <p:sldId id="272" r:id="rId12"/>
    <p:sldId id="273" r:id="rId13"/>
    <p:sldId id="263" r:id="rId14"/>
    <p:sldId id="274" r:id="rId15"/>
    <p:sldId id="276" r:id="rId16"/>
    <p:sldId id="275" r:id="rId17"/>
    <p:sldId id="281" r:id="rId18"/>
    <p:sldId id="277" r:id="rId19"/>
    <p:sldId id="278" r:id="rId20"/>
    <p:sldId id="279" r:id="rId21"/>
    <p:sldId id="282" r:id="rId22"/>
    <p:sldId id="280" r:id="rId23"/>
    <p:sldId id="264" r:id="rId24"/>
    <p:sldId id="268" r:id="rId2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235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7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7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1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2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D6F3-2055-4BC6-A148-CD3D4062C7D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5F70-588D-410C-90AF-99EAAB86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8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 영향 분석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33564"/>
            <a:ext cx="6400800" cy="1265436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오윤주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1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272891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272890"/>
            <a:ext cx="1872208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40922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CNN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7" y="2877427"/>
            <a:ext cx="3513125" cy="2644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7" y="1057300"/>
            <a:ext cx="4930568" cy="1767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4" y="1238985"/>
            <a:ext cx="6774768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402575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402574"/>
            <a:ext cx="2592288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5322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LSTM &amp; CNN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" y="2713484"/>
            <a:ext cx="3414056" cy="25681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" y="1271386"/>
            <a:ext cx="5044877" cy="12574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41" y="1129308"/>
            <a:ext cx="6767147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193205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193204"/>
            <a:ext cx="3888432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322886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CNN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  LSTM&amp;CNN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968404"/>
            <a:ext cx="5688632" cy="4499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68404"/>
            <a:ext cx="5616624" cy="44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-2628800" y="-605552"/>
            <a:ext cx="5544616" cy="67459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13" y="228143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213416"/>
            <a:ext cx="40350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추가적 분석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3324"/>
            <a:ext cx="7920880" cy="4309495"/>
          </a:xfrm>
          <a:prstGeom prst="rect">
            <a:avLst/>
          </a:prstGeom>
        </p:spPr>
      </p:pic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611560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388843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업종별 외국인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611560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388843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업종별 외국인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4743"/>
            <a:ext cx="7272808" cy="43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611560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3384376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5" y="1201316"/>
            <a:ext cx="615157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539552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388843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업종별 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1034"/>
            <a:ext cx="7805640" cy="42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539552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388843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업종별 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4" y="1201316"/>
            <a:ext cx="7351408" cy="42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539552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4104456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국인 사용 내역 변동 양상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7" y="1201316"/>
            <a:ext cx="731261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376" y="457200"/>
            <a:ext cx="8147248" cy="9525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5294" y="1274440"/>
            <a:ext cx="4511162" cy="42473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Chapter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Chapter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셋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Chapter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Chapter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추가적 분석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Chapter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소감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_x487673160"/>
          <p:cNvGrpSpPr>
            <a:grpSpLocks/>
          </p:cNvGrpSpPr>
          <p:nvPr/>
        </p:nvGrpSpPr>
        <p:grpSpPr bwMode="auto">
          <a:xfrm>
            <a:off x="141602" y="1921397"/>
            <a:ext cx="3421758" cy="3793604"/>
            <a:chOff x="0" y="0"/>
            <a:chExt cx="43831" cy="48593"/>
          </a:xfrm>
        </p:grpSpPr>
        <p:pic>
          <p:nvPicPr>
            <p:cNvPr id="3074" name="_x487689080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831" cy="4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1524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683568" y="42860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28602"/>
            <a:ext cx="568863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58284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령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</a:t>
            </a:r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국인 사용 내역 변동 양상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(200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단위 맞춤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" y="1489348"/>
            <a:ext cx="2273482" cy="16282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89348"/>
            <a:ext cx="2258360" cy="1628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36" y="1489348"/>
            <a:ext cx="2288606" cy="16332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17" y="3289548"/>
            <a:ext cx="2273483" cy="17088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89548"/>
            <a:ext cx="2384384" cy="16786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03445"/>
            <a:ext cx="2333974" cy="162823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82208"/>
            <a:ext cx="2339015" cy="16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539552" y="409229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409228"/>
            <a:ext cx="2808312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53891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고의적 자해 사망자 수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1316"/>
            <a:ext cx="768070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_x489004984"/>
          <p:cNvGrpSpPr>
            <a:grpSpLocks/>
          </p:cNvGrpSpPr>
          <p:nvPr/>
        </p:nvGrpSpPr>
        <p:grpSpPr bwMode="auto">
          <a:xfrm>
            <a:off x="539552" y="265213"/>
            <a:ext cx="9217024" cy="628697"/>
            <a:chOff x="0" y="0"/>
            <a:chExt cx="140839" cy="6286"/>
          </a:xfrm>
        </p:grpSpPr>
        <p:pic>
          <p:nvPicPr>
            <p:cNvPr id="9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_x488929624"/>
          <p:cNvGrpSpPr>
            <a:grpSpLocks/>
          </p:cNvGrpSpPr>
          <p:nvPr/>
        </p:nvGrpSpPr>
        <p:grpSpPr bwMode="auto">
          <a:xfrm>
            <a:off x="395536" y="265212"/>
            <a:ext cx="2016224" cy="628697"/>
            <a:chOff x="0" y="0"/>
            <a:chExt cx="31492" cy="6286"/>
          </a:xfrm>
        </p:grpSpPr>
        <p:pic>
          <p:nvPicPr>
            <p:cNvPr id="11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55576" y="39489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연령별 실업률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6" y="985293"/>
            <a:ext cx="859081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-2628800" y="-605552"/>
            <a:ext cx="5544616" cy="67459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13" y="228143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  <a:endParaRPr lang="ko-KR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2956" y="2213416"/>
            <a:ext cx="16401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소감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2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2733" y="2137420"/>
            <a:ext cx="3823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4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-2628800" y="-605552"/>
            <a:ext cx="5544616" cy="67459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13" y="228143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2956" y="2213416"/>
            <a:ext cx="3307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-2628800" y="-605552"/>
            <a:ext cx="5544616" cy="67459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13" y="228143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2213416"/>
            <a:ext cx="3307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셋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5" y="1320358"/>
            <a:ext cx="3960440" cy="3505572"/>
          </a:xfrm>
          <a:prstGeom prst="rect">
            <a:avLst/>
          </a:prstGeom>
        </p:spPr>
      </p:pic>
      <p:grpSp>
        <p:nvGrpSpPr>
          <p:cNvPr id="13" name="_x489004984"/>
          <p:cNvGrpSpPr>
            <a:grpSpLocks/>
          </p:cNvGrpSpPr>
          <p:nvPr/>
        </p:nvGrpSpPr>
        <p:grpSpPr bwMode="auto">
          <a:xfrm>
            <a:off x="395537" y="402575"/>
            <a:ext cx="9217024" cy="628697"/>
            <a:chOff x="0" y="0"/>
            <a:chExt cx="140839" cy="6286"/>
          </a:xfrm>
        </p:grpSpPr>
        <p:pic>
          <p:nvPicPr>
            <p:cNvPr id="14" name="_x48900970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683567" y="53225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통계청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 </a:t>
            </a:r>
            <a:r>
              <a:rPr lang="ko-KR" altLang="en-US" noProof="1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빅데이터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캠퍼스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44713"/>
            <a:ext cx="3851062" cy="350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85492"/>
            <a:ext cx="408679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-2628800" y="-605552"/>
            <a:ext cx="5544616" cy="67459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13" y="228143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2956" y="2213416"/>
            <a:ext cx="23679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모델링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402575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402574"/>
            <a:ext cx="2232248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5322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원래 그래프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1316"/>
            <a:ext cx="8344626" cy="40630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95" y="2857500"/>
            <a:ext cx="1066949" cy="26483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7" r="-34867"/>
          <a:stretch/>
        </p:blipFill>
        <p:spPr>
          <a:xfrm>
            <a:off x="7979395" y="121196"/>
            <a:ext cx="14003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402575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402574"/>
            <a:ext cx="2232248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53225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LSTM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22958"/>
            <a:ext cx="3772227" cy="26748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9308"/>
            <a:ext cx="5319221" cy="14936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29308"/>
            <a:ext cx="6835733" cy="42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x489004984"/>
          <p:cNvGrpSpPr>
            <a:grpSpLocks/>
          </p:cNvGrpSpPr>
          <p:nvPr/>
        </p:nvGrpSpPr>
        <p:grpSpPr bwMode="auto">
          <a:xfrm>
            <a:off x="395537" y="402575"/>
            <a:ext cx="9217024" cy="628697"/>
            <a:chOff x="0" y="0"/>
            <a:chExt cx="140839" cy="6286"/>
          </a:xfrm>
        </p:grpSpPr>
        <p:pic>
          <p:nvPicPr>
            <p:cNvPr id="5" name="_x489009704" descr="cif00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0839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_x488929624"/>
          <p:cNvGrpSpPr>
            <a:grpSpLocks/>
          </p:cNvGrpSpPr>
          <p:nvPr/>
        </p:nvGrpSpPr>
        <p:grpSpPr bwMode="auto">
          <a:xfrm>
            <a:off x="395536" y="402574"/>
            <a:ext cx="2232248" cy="628697"/>
            <a:chOff x="0" y="0"/>
            <a:chExt cx="31492" cy="6286"/>
          </a:xfrm>
        </p:grpSpPr>
        <p:pic>
          <p:nvPicPr>
            <p:cNvPr id="7" name="_x488929224" descr="cif00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92" cy="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5576" y="53225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LSTM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4" y="2641476"/>
            <a:ext cx="3436918" cy="1501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5" y="1345332"/>
            <a:ext cx="3711262" cy="10364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7266"/>
            <a:ext cx="6759526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120</Words>
  <Application>Microsoft Office PowerPoint</Application>
  <PresentationFormat>화면 슬라이드 쇼(16:10)</PresentationFormat>
  <Paragraphs>35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코로나 영향 분석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yunju oh</dc:creator>
  <cp:lastModifiedBy>yunju oh</cp:lastModifiedBy>
  <cp:revision>15</cp:revision>
  <dcterms:created xsi:type="dcterms:W3CDTF">2021-08-12T02:34:09Z</dcterms:created>
  <dcterms:modified xsi:type="dcterms:W3CDTF">2021-08-12T07:26:17Z</dcterms:modified>
</cp:coreProperties>
</file>