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Kz0wsNEgFmxySkUM9WgPJ2YR9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9EDE9E-FA77-405D-8A98-6E6456861489}">
  <a:tblStyle styleId="{4E9EDE9E-FA77-405D-8A98-6E645686148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dk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dk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1월 20일</a:t>
            </a:r>
            <a:br>
              <a:rPr lang="en-US"/>
            </a:br>
            <a:r>
              <a:rPr lang="en-US"/>
              <a:t>BMS 발표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이준영, 이한준, 오윤식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78776" y="237392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/>
              <a:t>배터리 전압 측정 (ADC Test)</a:t>
            </a:r>
            <a:endParaRPr b="1"/>
          </a:p>
        </p:txBody>
      </p:sp>
      <p:sp>
        <p:nvSpPr>
          <p:cNvPr id="91" name="Google Shape;91;p2"/>
          <p:cNvSpPr txBox="1"/>
          <p:nvPr/>
        </p:nvSpPr>
        <p:spPr>
          <a:xfrm>
            <a:off x="337038" y="1742708"/>
            <a:ext cx="9144000" cy="967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목적: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Cell balancing 을 위해 10개의 input을 통해 각 배터리 셀의 전압을 측정한다.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1: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여섯 개의 채널에서 ADC를 동시에 받아온다.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270498" y="5855677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MCU Pin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52" y="2778734"/>
            <a:ext cx="30575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8259457" y="5855677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전압 확인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404" y="2564488"/>
            <a:ext cx="4033851" cy="316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3325" y="3183910"/>
            <a:ext cx="371292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ctrTitle"/>
          </p:nvPr>
        </p:nvSpPr>
        <p:spPr>
          <a:xfrm>
            <a:off x="178776" y="237392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lang="en-US"/>
              <a:t>배터리 전압 측정 (ADC Test)</a:t>
            </a:r>
            <a:endParaRPr b="1"/>
          </a:p>
        </p:txBody>
      </p:sp>
      <p:sp>
        <p:nvSpPr>
          <p:cNvPr id="102" name="Google Shape;102;p3"/>
          <p:cNvSpPr txBox="1"/>
          <p:nvPr/>
        </p:nvSpPr>
        <p:spPr>
          <a:xfrm>
            <a:off x="337037" y="1742708"/>
            <a:ext cx="9756531" cy="967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목적: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Cell balancing 을 위해 10개의 input을 통해 각 배터리 셀의 전압을 측정한다.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2: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배터리 10개를 직렬로 연결하여 스케일링 회로를 통과한 전압을 ADC로 측정한다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165" y="2872154"/>
            <a:ext cx="3771535" cy="305386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4622191" y="5838092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MCU Pin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8036538" y="5811715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스케일링 회로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500" y="2872150"/>
            <a:ext cx="3761825" cy="27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675905" y="5838092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ADC 코드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0869" y="2709863"/>
            <a:ext cx="2157084" cy="3150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ctrTitle"/>
          </p:nvPr>
        </p:nvSpPr>
        <p:spPr>
          <a:xfrm>
            <a:off x="178776" y="184638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실험 2 진행과정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905" y="2427775"/>
            <a:ext cx="3520954" cy="2786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498592" y="1355297"/>
            <a:ext cx="7061325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스케일링 회로 테스트(배터리 셀1개로 테스트)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843508" y="5606560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전압 측정</a:t>
            </a:r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0775" y="2427774"/>
            <a:ext cx="3324225" cy="2786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4655523" y="5606560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전류 측정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798" y="2427775"/>
            <a:ext cx="3505198" cy="2786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8360013" y="5606560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구성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ctrTitle"/>
          </p:nvPr>
        </p:nvSpPr>
        <p:spPr>
          <a:xfrm>
            <a:off x="178776" y="184638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실험 2 진행과정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498592" y="1355297"/>
            <a:ext cx="7342678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스케일링 회로 배터리 셀 10개로 확대 후 테스트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843508" y="5606560"/>
            <a:ext cx="3185747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전압 측정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3827577" y="5507751"/>
            <a:ext cx="4013692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구성(배터리 직렬 회로)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7964359" y="5506913"/>
            <a:ext cx="3650279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구성(스케일링 회로)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011" y="2199865"/>
            <a:ext cx="2373744" cy="324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1315" y="2199865"/>
            <a:ext cx="2266217" cy="326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3444" y="2199865"/>
            <a:ext cx="2472107" cy="3401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ctrTitle"/>
          </p:nvPr>
        </p:nvSpPr>
        <p:spPr>
          <a:xfrm>
            <a:off x="178776" y="184638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실험 2 진행과정</a:t>
            </a:r>
            <a:endParaRPr b="1"/>
          </a:p>
        </p:txBody>
      </p:sp>
      <p:sp>
        <p:nvSpPr>
          <p:cNvPr id="138" name="Google Shape;138;p6"/>
          <p:cNvSpPr txBox="1"/>
          <p:nvPr/>
        </p:nvSpPr>
        <p:spPr>
          <a:xfrm>
            <a:off x="498592" y="1355297"/>
            <a:ext cx="7342678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67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스케일링 회로 배터리 셀 10개로 확대 후 테스트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" name="Google Shape;139;p6"/>
          <p:cNvGraphicFramePr/>
          <p:nvPr/>
        </p:nvGraphicFramePr>
        <p:xfrm>
          <a:off x="1668235" y="2443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{4E9EDE9E-FA77-405D-8A98-6E6456861489}</a:tableStyleId>
              </a:tblPr>
              <a:tblGrid>
                <a:gridCol w="1771100"/>
                <a:gridCol w="1771100"/>
                <a:gridCol w="1771100"/>
                <a:gridCol w="1771100"/>
                <a:gridCol w="1771100"/>
              </a:tblGrid>
              <a:tr h="687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실제 셀 전압(V)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실제 스케일링 된 셀 전압(V) 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19.6:1  스케일링 셀 전압(V)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스케일링 오차율(%)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실제 스케일링 된 정도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38.744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1.778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1.977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10.039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21.787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34.995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1.602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1.785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10.275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21.845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31.225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1.427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1.593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10.439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21.885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27.328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1.239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1.394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11.152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22.060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23.266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1.063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1.187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10.458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21.889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19.228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0.874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0.981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10.919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22.003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15.232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0.700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0.777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9.926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21.760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11.327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0.578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11.041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22.033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8.001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0.364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0.408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10.954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22.011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4.026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0.184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0.205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10.568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21.916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775" marB="0" marR="4775" marL="47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ctrTitle"/>
          </p:nvPr>
        </p:nvSpPr>
        <p:spPr>
          <a:xfrm>
            <a:off x="178776" y="131884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실험 2 진행과정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498592" y="1355297"/>
            <a:ext cx="7342678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배터리 직렬 회로 ADC 테스트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1199782" y="5638248"/>
            <a:ext cx="4013692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구성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7102713" y="5474672"/>
            <a:ext cx="3650279" cy="628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ADC 측정 값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095" y="2114914"/>
            <a:ext cx="3733067" cy="339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5050" y="2213459"/>
            <a:ext cx="4985603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ctrTitle"/>
          </p:nvPr>
        </p:nvSpPr>
        <p:spPr>
          <a:xfrm>
            <a:off x="178776" y="79131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실험 2 실패 원인 분석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328245" y="5268424"/>
            <a:ext cx="10029094" cy="967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1: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MCU가 버티지 못하고 기능 고장</a:t>
            </a:r>
            <a:endParaRPr b="0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원인 1: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빵판에서 구성한 회로를 멀티미터를로 체크해 보았을 때 같은 노드에서 전압이 다르게 측정 되는 등 여러 빵판 자체의 불안한 요소들이 존재하였고, 입력 라인에 저항과 같은 보호 단자가 존재하지 않아 순간적인 오류로 인한 과전류를 막지 못하였다.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해결책 1: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라인에 저항을 추가하여 과전류가 흐르는 것을 막는다.(전압 강하가 예상됨)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원인 2: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디버그 모드가 MCU에 부하를 많이 가하는 동작으로 입력 10개의 ADC 값을 실시간으로 확인하여 부하를 과도하게 받아 기능 고장을 일으킨 것으로 추정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해결책 2: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UART을 통하여 ADC 값을 프린팅하여 확인하여서 디버그 모드를 사용을 대체한다.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72589"/>
          <a:stretch/>
        </p:blipFill>
        <p:spPr>
          <a:xfrm>
            <a:off x="8119031" y="238412"/>
            <a:ext cx="3822597" cy="1530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/>
          <p:nvPr/>
        </p:nvSpPr>
        <p:spPr>
          <a:xfrm>
            <a:off x="10684329" y="922026"/>
            <a:ext cx="152400" cy="163285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11312978" y="922025"/>
            <a:ext cx="152400" cy="163285"/>
          </a:xfrm>
          <a:prstGeom prst="donut">
            <a:avLst>
              <a:gd fmla="val 25000" name="adj"/>
            </a:avLst>
          </a:prstGeom>
          <a:solidFill>
            <a:srgbClr val="FF0000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ctrTitle"/>
          </p:nvPr>
        </p:nvSpPr>
        <p:spPr>
          <a:xfrm>
            <a:off x="178776" y="79131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실험 2 실패 원인 분석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337037" y="4494701"/>
            <a:ext cx="10029094" cy="967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2: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ADC 값이 멀티미터 측정 값 및 예상 값과 차이가 크다. </a:t>
            </a:r>
            <a:endParaRPr b="0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원인 1: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저번 ADC test 실험 중 특정 채널에서 특정 값 이상의 전압을 잡고 있는 것이 확인됨.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이에 대한 정확한 이유를 아직 파악하지 못하였지만 위와 같은 이유로 특정 채널에서는 최소 전압이 유지되기 때문에 측정 값이 다르게 나온 것으로 추정.</a:t>
            </a:r>
            <a:endParaRPr/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해결책 1: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DC 파워 서플라이를 사용하여 이상이 없는 채널만을 사용하여 사용.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 원인 2: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저항의 오차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해결책 2: </a:t>
            </a:r>
            <a:r>
              <a:rPr b="0" i="0" lang="en-US" sz="1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멀티미터 측정 값과 비교하여 디지털 보정을 사용하여 오차를 줄인다.</a:t>
            </a:r>
            <a:endParaRPr b="1" i="0" sz="1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2025-01-13T06:38:13Z</dcterms:created>
  <dc:creator>user</dc:creator>
</cp:coreProperties>
</file>