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51" d="100"/>
          <a:sy n="51" d="100"/>
        </p:scale>
        <p:origin x="60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14:25:55.6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 0,'4780'-50'0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6T14:25:59.0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51,'221'1,"230"-2,-251-7,83-1,2177 10,-2196-18,23 0,218 18,-270-2,-216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6T14:26:04.55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18,'252'-6,"-65"0,1523 0,-990 8,1078-2,-1782 1,0 1,0 0,-1 1,21 6,16 4,-38-11,1 0,17-2,-18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6T14:26:07.0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71,'2448'0,"-2371"-5,0-2,111-26,-140 23,19 2,-1 2,128 5,-99 3,1161-2,-1246 1,0 0,0 0,0 1,-1 0,1 1,-1 0,1 0,-1 1,0 1,-1-1,1 1,9 8,-11-9,0-1,1 0,-1 0,1 0,0-1,0 0,-1 0,1-1,9 0,12 0,35-3,-9-1,-41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14:26:12.2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 0,'4713'0'0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6T14:26:17.2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1,'4558'0,"-4549"0,0 1,0 0,-1 1,1 0,0 0,-1 1,13 5,-6-2,-5-3,0-1,1 0,-1 0,1-1,-1 0,17-2,-13 1,0 0,27 5,-7 1,-20-4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14:26:29.05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0,'4846'0'0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6T14:26:38.1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1,'4932'0,"-4918"0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2FDD6-A96E-8440-EDC8-FB77688FF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EA1AED-8FF7-B7A1-8B56-EEB49A253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0E3D2-FC63-E723-828F-DC245C5F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5768-998D-4075-B7BF-8BBDD5FBF7F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BA0C3-3FDB-6626-4AB6-67837CE10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9D00A-E5F7-050C-AFEA-B5E1DC3F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D306-0585-4FC4-AA34-8E334C43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85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1B23E-DA73-3741-7143-D528A879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6B16C4-1796-28FE-F8B3-D1581A9CA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5066C-86D6-44D1-B6D4-86F95140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5768-998D-4075-B7BF-8BBDD5FBF7F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7BB76-3409-841D-4E95-98F14622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E9877-3693-5FF8-71DF-6A3A49F4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D306-0585-4FC4-AA34-8E334C43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4CFE45-3A80-85D6-030B-7CE19E144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34154F-A5F7-4A90-45CF-4002B240B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B884E-BABF-8D18-3CC1-96A5EF4D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5768-998D-4075-B7BF-8BBDD5FBF7F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9FF66-DB61-0098-5D76-BF2B04B4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9109B-371F-173D-AB9A-B5213D6A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D306-0585-4FC4-AA34-8E334C43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85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7CB1E-2B44-3EAB-0310-6D103110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ACFC-4F08-F28E-729C-BA01817D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E4180-CE65-AFEC-C7D5-42FA99AC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5768-998D-4075-B7BF-8BBDD5FBF7F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EA719-BFA7-AB36-F046-FC5C9A93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C5AB5-3B69-7220-5E26-D4B5147E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D306-0585-4FC4-AA34-8E334C43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8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0EB4E-E395-3FC0-F08B-F86DBDA0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33A16F-5842-D060-1CA8-BFD80153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B06EF-EC05-0012-0FC3-F5720C11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5768-998D-4075-B7BF-8BBDD5FBF7F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BBF4F-0F30-BC9C-E536-1EC65AED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4B312-58E2-8E92-26F8-F65EDD2E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D306-0585-4FC4-AA34-8E334C43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2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0B324-C6F5-17E8-99E0-DABAF866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91A60-9E61-8A32-450F-6FF01791D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9FDB1D-27F8-4BE3-3EB4-51CDFA5D6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D4AB8B-8595-FD74-3CA9-4DEEA81B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5768-998D-4075-B7BF-8BBDD5FBF7F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C1AB7-8AE6-88FA-B74C-5B52FAC4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6AC7C-A6F3-FEBA-CFB6-211E9A3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D306-0585-4FC4-AA34-8E334C43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77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D8705-A6E5-C391-646E-6ED68A63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93C129-7924-8073-AEF5-2701FCFA9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8347A-2A04-F04F-02D7-06DDBC433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FB3923-AE90-B3DF-F242-E1F518DE3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161A6F-9005-56F3-44BB-DF66D2F0D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00D549-F322-A24D-5BCE-22C820D0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5768-998D-4075-B7BF-8BBDD5FBF7F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B7812E-6A9B-6EB1-66B6-69CE766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6676C-D53D-0E18-657A-2119D681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D306-0585-4FC4-AA34-8E334C43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3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FE221-11A0-DF3D-A4F8-B5A0147A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DC58C4-C13F-45BA-CA7D-8E7EEB32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5768-998D-4075-B7BF-8BBDD5FBF7F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782379-601B-6FB9-B68E-92558D30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77ADDD-A8CC-7E44-46B3-5442E939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D306-0585-4FC4-AA34-8E334C43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F57ECC-BCAC-DA9B-B82E-36FB9005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5768-998D-4075-B7BF-8BBDD5FBF7F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9492F1-4C9B-18C3-4C6A-027C7393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2FB14C-68F4-EF64-5ED1-54A03ABB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D306-0585-4FC4-AA34-8E334C43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5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5609D-C812-2961-AE57-8334B399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7D1AD-F386-86C5-CCDC-C01F7AAD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043CE7-C3E8-743E-810F-97927ED03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018CF-255F-F8AF-979F-66F41B3D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5768-998D-4075-B7BF-8BBDD5FBF7F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C1AF47-49FC-6117-3464-D603477A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64BFD3-7B0E-2B78-8989-4CF1F41E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D306-0585-4FC4-AA34-8E334C43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1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83B5E-0E9C-FB9A-C9DE-014EB1B5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134815-FF59-5695-E62B-099AD534E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E4A215-51AB-DF74-B5B7-4921639CD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AE1808-99E0-3A7F-A426-F9187E97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5768-998D-4075-B7BF-8BBDD5FBF7F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DC8FD-92AA-2A48-F13A-661778D7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F7017-D6E9-0D94-7513-1503BF71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D306-0585-4FC4-AA34-8E334C43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09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AA9C3F-D2E7-B494-0F3E-9D4EF447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11720-CB91-5866-397B-E6A04318E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79B0D-2EA5-6B7D-79F4-8B967BA1D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A5768-998D-4075-B7BF-8BBDD5FBF7F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288B1C-F730-AF77-D7EA-09ACF05D0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4C056-40CC-BE7A-D798-F8779632B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87D306-0585-4FC4-AA34-8E334C434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0.png"/><Relationship Id="rId18" Type="http://schemas.openxmlformats.org/officeDocument/2006/relationships/customXml" Target="../ink/ink7.xml"/><Relationship Id="rId3" Type="http://schemas.openxmlformats.org/officeDocument/2006/relationships/image" Target="../media/image4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17" Type="http://schemas.openxmlformats.org/officeDocument/2006/relationships/image" Target="../media/image12.png"/><Relationship Id="rId2" Type="http://schemas.openxmlformats.org/officeDocument/2006/relationships/image" Target="../media/image3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3.xml"/><Relationship Id="rId19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97977"/>
            <a:ext cx="10515600" cy="159397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/>
              <a:t>2</a:t>
            </a:r>
            <a:r>
              <a:rPr lang="ko-KR" altLang="en-US" sz="5400" b="1" dirty="0"/>
              <a:t>월 </a:t>
            </a:r>
            <a:r>
              <a:rPr lang="en-US" altLang="ko-KR" sz="5400" b="1" dirty="0"/>
              <a:t>19</a:t>
            </a:r>
            <a:r>
              <a:rPr lang="ko-KR" altLang="en-US" sz="5400" b="1" dirty="0"/>
              <a:t>일</a:t>
            </a:r>
            <a:br>
              <a:rPr lang="ko-KR" altLang="en-US" sz="5400" b="1" dirty="0"/>
            </a:br>
            <a:r>
              <a:rPr lang="en-US" altLang="ko-KR" sz="5400" b="1" dirty="0"/>
              <a:t>BMS </a:t>
            </a:r>
            <a:r>
              <a:rPr lang="ko-KR" altLang="en-US" sz="5400" b="1" dirty="0"/>
              <a:t>발표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41077"/>
            <a:ext cx="10515600" cy="1995854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b="1" dirty="0"/>
              <a:t>이준영</a:t>
            </a:r>
            <a:r>
              <a:rPr lang="en-US" altLang="ko-KR" b="1" dirty="0"/>
              <a:t>, </a:t>
            </a:r>
            <a:r>
              <a:rPr lang="ko-KR" altLang="en-US" b="1" dirty="0" err="1"/>
              <a:t>이한준</a:t>
            </a:r>
            <a:r>
              <a:rPr lang="en-US" altLang="ko-KR" b="1" dirty="0"/>
              <a:t>, </a:t>
            </a:r>
            <a:r>
              <a:rPr lang="ko-KR" altLang="en-US" b="1" dirty="0" err="1"/>
              <a:t>오윤식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834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8DBC2-6B97-C41E-FC71-64156BFF4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2174"/>
          </a:xfrm>
        </p:spPr>
        <p:txBody>
          <a:bodyPr/>
          <a:lstStyle/>
          <a:p>
            <a:r>
              <a:rPr lang="en-US" altLang="ko-KR"/>
              <a:t>PCB</a:t>
            </a:r>
            <a:r>
              <a:rPr lang="ko-KR" altLang="en-US" dirty="0"/>
              <a:t> 레이아웃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36A45-254A-9E16-FA4A-79FEC252B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61" y="1212757"/>
            <a:ext cx="8709213" cy="53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3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1ED3D-941E-A397-2BE4-F82255085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C37C1-3D55-27E7-000E-DD98FE9C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2174"/>
          </a:xfrm>
        </p:spPr>
        <p:txBody>
          <a:bodyPr/>
          <a:lstStyle/>
          <a:p>
            <a:r>
              <a:rPr lang="en-US" altLang="ko-KR" dirty="0"/>
              <a:t>PCB</a:t>
            </a:r>
            <a:r>
              <a:rPr lang="ko-KR" altLang="en-US" dirty="0"/>
              <a:t> 레이아웃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5877F7-13FA-5916-7E58-C82A53A973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401" b="40380"/>
          <a:stretch/>
        </p:blipFill>
        <p:spPr>
          <a:xfrm>
            <a:off x="687451" y="1820352"/>
            <a:ext cx="5776301" cy="3726206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2813D1C-663B-E630-6674-CE0A66E0D8FA}"/>
              </a:ext>
            </a:extLst>
          </p:cNvPr>
          <p:cNvCxnSpPr/>
          <p:nvPr/>
        </p:nvCxnSpPr>
        <p:spPr>
          <a:xfrm flipV="1">
            <a:off x="5552574" y="1636295"/>
            <a:ext cx="1696452" cy="673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41DE9B-EEDC-DFC0-7E42-D09BC9130186}"/>
              </a:ext>
            </a:extLst>
          </p:cNvPr>
          <p:cNvSpPr txBox="1"/>
          <p:nvPr/>
        </p:nvSpPr>
        <p:spPr>
          <a:xfrm>
            <a:off x="7435517" y="1820352"/>
            <a:ext cx="410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대전류가 흐르는 부분은 </a:t>
            </a:r>
            <a:r>
              <a:rPr lang="en-US" altLang="ko-KR" dirty="0"/>
              <a:t>wire</a:t>
            </a:r>
            <a:r>
              <a:rPr lang="ko-KR" altLang="en-US" dirty="0"/>
              <a:t>의 두께를 두껍게 설정</a:t>
            </a:r>
            <a:r>
              <a:rPr lang="en-US" altLang="ko-KR" dirty="0"/>
              <a:t>(=40mil)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E10EE-349C-72CC-1C65-01F10E25AAAC}"/>
              </a:ext>
            </a:extLst>
          </p:cNvPr>
          <p:cNvSpPr txBox="1"/>
          <p:nvPr/>
        </p:nvSpPr>
        <p:spPr>
          <a:xfrm>
            <a:off x="7435517" y="800466"/>
            <a:ext cx="410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대전류가 흐르는 부분은 </a:t>
            </a:r>
            <a:r>
              <a:rPr lang="en-US" altLang="ko-KR" dirty="0"/>
              <a:t>PCB</a:t>
            </a:r>
            <a:r>
              <a:rPr lang="ko-KR" altLang="en-US" dirty="0"/>
              <a:t>의 뒷면에 배치하였음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C740890-EAA3-6A53-6614-BB229BCD17F7}"/>
              </a:ext>
            </a:extLst>
          </p:cNvPr>
          <p:cNvCxnSpPr>
            <a:cxnSpLocks/>
          </p:cNvCxnSpPr>
          <p:nvPr/>
        </p:nvCxnSpPr>
        <p:spPr>
          <a:xfrm>
            <a:off x="5159937" y="2600826"/>
            <a:ext cx="2203389" cy="12071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244766-36FE-D650-506F-3F1575FDC49B}"/>
              </a:ext>
            </a:extLst>
          </p:cNvPr>
          <p:cNvSpPr txBox="1"/>
          <p:nvPr/>
        </p:nvSpPr>
        <p:spPr>
          <a:xfrm>
            <a:off x="7519737" y="3484829"/>
            <a:ext cx="3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PGND</a:t>
            </a:r>
            <a:r>
              <a:rPr lang="ko-KR" altLang="en-US" dirty="0"/>
              <a:t>는 </a:t>
            </a:r>
            <a:r>
              <a:rPr lang="en-US" altLang="ko-KR" dirty="0"/>
              <a:t>layer 3</a:t>
            </a:r>
            <a:r>
              <a:rPr lang="ko-KR" altLang="en-US" dirty="0"/>
              <a:t>층에 </a:t>
            </a:r>
            <a:r>
              <a:rPr lang="en-US" altLang="ko-KR" dirty="0"/>
              <a:t>Net</a:t>
            </a:r>
            <a:r>
              <a:rPr lang="ko-KR" altLang="en-US" dirty="0"/>
              <a:t>설정으로 지정하였음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10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360F3-8984-41DE-AE60-B4EB6908B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9974F-0BF6-84F4-ED28-2D420BA2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2174"/>
          </a:xfrm>
        </p:spPr>
        <p:txBody>
          <a:bodyPr/>
          <a:lstStyle/>
          <a:p>
            <a:r>
              <a:rPr lang="en-US" altLang="ko-KR" dirty="0"/>
              <a:t>PCB</a:t>
            </a:r>
            <a:r>
              <a:rPr lang="ko-KR" altLang="en-US" dirty="0"/>
              <a:t> 레이아웃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3742DE-DEB6-2E4F-2F94-F4B94ED7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89"/>
          <a:stretch/>
        </p:blipFill>
        <p:spPr>
          <a:xfrm>
            <a:off x="1409344" y="1750594"/>
            <a:ext cx="8366313" cy="383802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58FB796-B3B3-B33D-3932-458D4A195538}"/>
              </a:ext>
            </a:extLst>
          </p:cNvPr>
          <p:cNvCxnSpPr>
            <a:cxnSpLocks/>
          </p:cNvCxnSpPr>
          <p:nvPr/>
        </p:nvCxnSpPr>
        <p:spPr>
          <a:xfrm flipH="1">
            <a:off x="1826795" y="4686300"/>
            <a:ext cx="976563" cy="96252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DC10B4-1250-9FD9-4F5E-097A9A062536}"/>
              </a:ext>
            </a:extLst>
          </p:cNvPr>
          <p:cNvSpPr txBox="1"/>
          <p:nvPr/>
        </p:nvSpPr>
        <p:spPr>
          <a:xfrm>
            <a:off x="950495" y="5648826"/>
            <a:ext cx="158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IC</a:t>
            </a:r>
            <a:r>
              <a:rPr lang="ko-KR" altLang="en-US" dirty="0"/>
              <a:t> 부분 배치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2958285-4A97-8D57-48AE-0F3D0E41069B}"/>
              </a:ext>
            </a:extLst>
          </p:cNvPr>
          <p:cNvCxnSpPr>
            <a:cxnSpLocks/>
          </p:cNvCxnSpPr>
          <p:nvPr/>
        </p:nvCxnSpPr>
        <p:spPr>
          <a:xfrm>
            <a:off x="8273715" y="3219554"/>
            <a:ext cx="1652337" cy="28765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741D79-354D-31B1-AD1C-E105CD62D4C3}"/>
              </a:ext>
            </a:extLst>
          </p:cNvPr>
          <p:cNvSpPr txBox="1"/>
          <p:nvPr/>
        </p:nvSpPr>
        <p:spPr>
          <a:xfrm>
            <a:off x="9926052" y="3300273"/>
            <a:ext cx="179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MCU</a:t>
            </a:r>
            <a:r>
              <a:rPr lang="ko-KR" altLang="en-US" dirty="0"/>
              <a:t> 부분 배치</a:t>
            </a:r>
          </a:p>
        </p:txBody>
      </p:sp>
    </p:spTree>
    <p:extLst>
      <p:ext uri="{BB962C8B-B14F-4D97-AF65-F5344CB8AC3E}">
        <p14:creationId xmlns:p14="http://schemas.microsoft.com/office/powerpoint/2010/main" val="422611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82130-019A-5826-E800-D4295D29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8586"/>
          </a:xfrm>
        </p:spPr>
        <p:txBody>
          <a:bodyPr/>
          <a:lstStyle/>
          <a:p>
            <a:r>
              <a:rPr lang="ko-KR" altLang="en-US" dirty="0"/>
              <a:t>원래 회로에서 소자 변경된 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09E394-9FCA-C03C-1C1A-AD65A08B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4" y="1888958"/>
            <a:ext cx="7954946" cy="402338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864084E-8FDD-0207-434E-4A2EA309790C}"/>
              </a:ext>
            </a:extLst>
          </p:cNvPr>
          <p:cNvSpPr/>
          <p:nvPr/>
        </p:nvSpPr>
        <p:spPr>
          <a:xfrm>
            <a:off x="781961" y="2863515"/>
            <a:ext cx="565575" cy="5835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740283B-A505-F7B6-57AA-8DE370EC7689}"/>
              </a:ext>
            </a:extLst>
          </p:cNvPr>
          <p:cNvSpPr/>
          <p:nvPr/>
        </p:nvSpPr>
        <p:spPr>
          <a:xfrm>
            <a:off x="4603992" y="2845468"/>
            <a:ext cx="565575" cy="5835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2E2106E-5B6B-3FE3-3B5F-713B25EC9E22}"/>
              </a:ext>
            </a:extLst>
          </p:cNvPr>
          <p:cNvSpPr/>
          <p:nvPr/>
        </p:nvSpPr>
        <p:spPr>
          <a:xfrm>
            <a:off x="5229724" y="2845468"/>
            <a:ext cx="565575" cy="5835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AA1B199-BABB-2657-69CF-A3FFF063FF24}"/>
              </a:ext>
            </a:extLst>
          </p:cNvPr>
          <p:cNvCxnSpPr>
            <a:cxnSpLocks/>
            <a:stCxn id="7" idx="7"/>
          </p:cNvCxnSpPr>
          <p:nvPr/>
        </p:nvCxnSpPr>
        <p:spPr>
          <a:xfrm>
            <a:off x="5712472" y="2930924"/>
            <a:ext cx="3106674" cy="413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E81F14-7E9D-0FAC-D1A9-A02D2D5D0C77}"/>
              </a:ext>
            </a:extLst>
          </p:cNvPr>
          <p:cNvSpPr txBox="1"/>
          <p:nvPr/>
        </p:nvSpPr>
        <p:spPr>
          <a:xfrm>
            <a:off x="8819146" y="2532647"/>
            <a:ext cx="344103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원래 데이터시트는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MMSZ5246B-7-F</a:t>
            </a:r>
            <a:r>
              <a:rPr lang="ko-KR" altLang="en-US" dirty="0"/>
              <a:t>를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구글링</a:t>
            </a:r>
            <a:r>
              <a:rPr lang="ko-KR" altLang="en-US" dirty="0"/>
              <a:t> 해도 나오지 않음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MMSZ4703T1G</a:t>
            </a:r>
            <a:r>
              <a:rPr lang="ko-KR" altLang="en-US" dirty="0"/>
              <a:t>으로 회로 구성</a:t>
            </a:r>
          </a:p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0599693-210A-BA5E-7391-E82F34BCCACA}"/>
              </a:ext>
            </a:extLst>
          </p:cNvPr>
          <p:cNvCxnSpPr/>
          <p:nvPr/>
        </p:nvCxnSpPr>
        <p:spPr>
          <a:xfrm>
            <a:off x="10425362" y="3900649"/>
            <a:ext cx="0" cy="288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09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419E0-1335-091A-6A0D-E78EBA4B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9" y="211614"/>
            <a:ext cx="10515600" cy="784053"/>
          </a:xfrm>
        </p:spPr>
        <p:txBody>
          <a:bodyPr/>
          <a:lstStyle/>
          <a:p>
            <a:r>
              <a:rPr lang="ko-KR" altLang="en-US" dirty="0"/>
              <a:t>소자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655EB2-FF98-BDAD-0FBD-B637D986F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200" y="1617086"/>
            <a:ext cx="1431685" cy="20746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AC28AF-AB5D-B469-903E-D7A43D624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2" y="3691704"/>
            <a:ext cx="3630582" cy="2074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A4412B-0FC2-BB63-5367-9FF66CC94875}"/>
              </a:ext>
            </a:extLst>
          </p:cNvPr>
          <p:cNvSpPr txBox="1"/>
          <p:nvPr/>
        </p:nvSpPr>
        <p:spPr>
          <a:xfrm>
            <a:off x="1487565" y="1121710"/>
            <a:ext cx="188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MMSZ4703T1G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A7EB9-E322-26E0-97C0-18DE6220D4E0}"/>
              </a:ext>
            </a:extLst>
          </p:cNvPr>
          <p:cNvSpPr txBox="1"/>
          <p:nvPr/>
        </p:nvSpPr>
        <p:spPr>
          <a:xfrm>
            <a:off x="7433503" y="1332925"/>
            <a:ext cx="241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MMSZ5246B-7-F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636B33-9FB2-49BB-19EB-0B97545CA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429" y="1993108"/>
            <a:ext cx="2298592" cy="132257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906956-6BD9-C572-CFC8-6B3BB0226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877" y="3473749"/>
            <a:ext cx="2041697" cy="2322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49D7EB6-28A9-0438-D41F-885E3B275D44}"/>
                  </a:ext>
                </a:extLst>
              </p14:cNvPr>
              <p14:cNvContentPartPr/>
              <p14:nvPr/>
            </p14:nvContentPartPr>
            <p14:xfrm>
              <a:off x="811828" y="4607593"/>
              <a:ext cx="1721160" cy="18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49D7EB6-28A9-0438-D41F-885E3B275D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5828" y="4535953"/>
                <a:ext cx="17928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14BE2F4E-3DE3-16D9-F63D-3C766EEC59A9}"/>
                  </a:ext>
                </a:extLst>
              </p14:cNvPr>
              <p14:cNvContentPartPr/>
              <p14:nvPr/>
            </p14:nvContentPartPr>
            <p14:xfrm>
              <a:off x="793828" y="4938433"/>
              <a:ext cx="1773000" cy="190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14BE2F4E-3DE3-16D9-F63D-3C766EEC59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828" y="4866793"/>
                <a:ext cx="18446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63BD66F-6ADB-11CD-BF6E-C852E061A098}"/>
                  </a:ext>
                </a:extLst>
              </p14:cNvPr>
              <p14:cNvContentPartPr/>
              <p14:nvPr/>
            </p14:nvContentPartPr>
            <p14:xfrm>
              <a:off x="788068" y="5118793"/>
              <a:ext cx="1761840" cy="133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63BD66F-6ADB-11CD-BF6E-C852E061A0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2068" y="5046793"/>
                <a:ext cx="18334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A8DA85E-FBB5-C7FE-B9C5-4CCE57E838A0}"/>
                  </a:ext>
                </a:extLst>
              </p14:cNvPr>
              <p14:cNvContentPartPr/>
              <p14:nvPr/>
            </p14:nvContentPartPr>
            <p14:xfrm>
              <a:off x="811828" y="5286553"/>
              <a:ext cx="1762200" cy="270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A8DA85E-FBB5-C7FE-B9C5-4CCE57E838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6188" y="5214913"/>
                <a:ext cx="18338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291D191D-A360-6B3E-BD49-23308C1355F6}"/>
                  </a:ext>
                </a:extLst>
              </p14:cNvPr>
              <p14:cNvContentPartPr/>
              <p14:nvPr/>
            </p14:nvContentPartPr>
            <p14:xfrm>
              <a:off x="7862428" y="4367113"/>
              <a:ext cx="169704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291D191D-A360-6B3E-BD49-23308C1355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26428" y="4295473"/>
                <a:ext cx="1768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2CA1DF1E-188C-08BB-1E9E-231A77AB7B0A}"/>
                  </a:ext>
                </a:extLst>
              </p14:cNvPr>
              <p14:cNvContentPartPr/>
              <p14:nvPr/>
            </p14:nvContentPartPr>
            <p14:xfrm>
              <a:off x="7814548" y="4746193"/>
              <a:ext cx="1750320" cy="180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2CA1DF1E-188C-08BB-1E9E-231A77AB7B0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78548" y="4674553"/>
                <a:ext cx="18219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92413A7D-FE56-0DA2-409F-4ACDD3DA533D}"/>
                  </a:ext>
                </a:extLst>
              </p14:cNvPr>
              <p14:cNvContentPartPr/>
              <p14:nvPr/>
            </p14:nvContentPartPr>
            <p14:xfrm>
              <a:off x="7808068" y="4926553"/>
              <a:ext cx="1744920" cy="3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92413A7D-FE56-0DA2-409F-4ACDD3DA53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72428" y="4854913"/>
                <a:ext cx="1816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3D1138AA-A09E-1303-64BE-59C5B40E6987}"/>
                  </a:ext>
                </a:extLst>
              </p14:cNvPr>
              <p14:cNvContentPartPr/>
              <p14:nvPr/>
            </p14:nvContentPartPr>
            <p14:xfrm>
              <a:off x="7808428" y="5101153"/>
              <a:ext cx="1780920" cy="3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3D1138AA-A09E-1303-64BE-59C5B40E698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72428" y="5029513"/>
                <a:ext cx="1852560" cy="144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44E9766-DF64-46C8-59AA-F484F4A406FA}"/>
              </a:ext>
            </a:extLst>
          </p:cNvPr>
          <p:cNvCxnSpPr>
            <a:cxnSpLocks/>
          </p:cNvCxnSpPr>
          <p:nvPr/>
        </p:nvCxnSpPr>
        <p:spPr>
          <a:xfrm flipV="1">
            <a:off x="2627132" y="4764193"/>
            <a:ext cx="4990745" cy="3369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A19149-C025-10AD-2E95-3755BA5B21E2}"/>
              </a:ext>
            </a:extLst>
          </p:cNvPr>
          <p:cNvSpPr txBox="1"/>
          <p:nvPr/>
        </p:nvSpPr>
        <p:spPr>
          <a:xfrm>
            <a:off x="4489784" y="2415606"/>
            <a:ext cx="2852298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우측 소자의 </a:t>
            </a:r>
            <a:r>
              <a:rPr lang="en-US" altLang="ko-KR" dirty="0"/>
              <a:t>footprint </a:t>
            </a:r>
            <a:r>
              <a:rPr lang="ko-KR" altLang="en-US" dirty="0"/>
              <a:t>및 </a:t>
            </a:r>
            <a:r>
              <a:rPr lang="en-US" altLang="ko-KR" dirty="0"/>
              <a:t>symbol</a:t>
            </a:r>
            <a:r>
              <a:rPr lang="ko-KR" altLang="en-US" dirty="0"/>
              <a:t>을 찾을 수 없어서 크기가 같고 성능이 동일한 소자를 찾아서 </a:t>
            </a:r>
            <a:r>
              <a:rPr lang="en-US" altLang="ko-KR" dirty="0"/>
              <a:t>schematic</a:t>
            </a:r>
            <a:r>
              <a:rPr lang="ko-KR" altLang="en-US" dirty="0"/>
              <a:t>에 추가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60FE136-97CC-4CF6-CCBC-E8AFECD230DF}"/>
              </a:ext>
            </a:extLst>
          </p:cNvPr>
          <p:cNvSpPr/>
          <p:nvPr/>
        </p:nvSpPr>
        <p:spPr>
          <a:xfrm>
            <a:off x="1564105" y="4481763"/>
            <a:ext cx="529390" cy="968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209CCA-8293-916C-C0BA-E1D77C366ADC}"/>
              </a:ext>
            </a:extLst>
          </p:cNvPr>
          <p:cNvSpPr/>
          <p:nvPr/>
        </p:nvSpPr>
        <p:spPr>
          <a:xfrm>
            <a:off x="9107311" y="4261922"/>
            <a:ext cx="529390" cy="968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0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D4B2A-FD40-B343-ED3D-A5F1DE91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소자 주문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391BD4-6D06-4D46-189D-9D9CFE5923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467"/>
          <a:stretch/>
        </p:blipFill>
        <p:spPr>
          <a:xfrm>
            <a:off x="938462" y="2159668"/>
            <a:ext cx="4197733" cy="38865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04F1BC-2E06-4A88-07CA-BFEC924B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492"/>
          <a:stretch/>
        </p:blipFill>
        <p:spPr>
          <a:xfrm>
            <a:off x="6432883" y="2159668"/>
            <a:ext cx="3998495" cy="39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5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D1352-3799-B91F-07E2-63B3CF52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849E0-396F-59C5-2ABB-42ADD343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PCB </a:t>
            </a:r>
            <a:r>
              <a:rPr lang="ko-KR" altLang="en-US" dirty="0"/>
              <a:t>주문은 완료한 상태 </a:t>
            </a:r>
            <a:r>
              <a:rPr lang="en-US" altLang="ko-KR" dirty="0"/>
              <a:t>-&gt; PCB </a:t>
            </a:r>
            <a:r>
              <a:rPr lang="ko-KR" altLang="en-US" dirty="0"/>
              <a:t>받으면 일단 납땜해서 완료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통신 부분은 조금 더 공부해보고 같이 진행하는 방향</a:t>
            </a:r>
          </a:p>
        </p:txBody>
      </p:sp>
    </p:spTree>
    <p:extLst>
      <p:ext uri="{BB962C8B-B14F-4D97-AF65-F5344CB8AC3E}">
        <p14:creationId xmlns:p14="http://schemas.microsoft.com/office/powerpoint/2010/main" val="351343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121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2월 19일 BMS 발표</vt:lpstr>
      <vt:lpstr>PCB 레이아웃</vt:lpstr>
      <vt:lpstr>PCB 레이아웃(1)</vt:lpstr>
      <vt:lpstr>PCB 레이아웃(2)</vt:lpstr>
      <vt:lpstr>원래 회로에서 소자 변경된 점</vt:lpstr>
      <vt:lpstr>소자 비교</vt:lpstr>
      <vt:lpstr>소자 주문</vt:lpstr>
      <vt:lpstr>추후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준영 이</dc:creator>
  <cp:lastModifiedBy>준영 이</cp:lastModifiedBy>
  <cp:revision>3</cp:revision>
  <dcterms:created xsi:type="dcterms:W3CDTF">2025-02-16T14:21:44Z</dcterms:created>
  <dcterms:modified xsi:type="dcterms:W3CDTF">2025-02-25T10:17:32Z</dcterms:modified>
</cp:coreProperties>
</file>