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47A31-18A0-43C9-9249-0659933836C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A2298-5921-4D63-808C-D915A6D914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37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A2298-5921-4D63-808C-D915A6D9146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5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2B5C3-287F-FD9D-A4B8-6AA03010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7BF0E-9CA0-0432-4CBE-002F8BA1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04EC5-E38A-9C9B-CD3C-CC1AEFAD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96D5DE-2A2A-4431-0E8C-96ADB4EF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169F9-BEC0-D2E5-E104-B42F5A8C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8E278-B3EC-4F43-B44C-8E06F7C6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564C81-51EF-853F-342A-D62A5B03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C4550-E617-C35A-9896-D14CCF9F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46C8C-5336-2563-5A5A-9CBA5871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2E711-0FB3-4421-6457-C1C6D2D6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05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8AD4F-745D-3E82-749D-FBB6D2DDF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90C707-2100-9852-C37D-E1489476C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6C9C6-7325-F2EB-37BB-3159674C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C2615D-0ACE-772A-7C9D-EDA143DD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8F124-E938-7000-E100-B2C0AD12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1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4D1AE-2164-F616-42C4-39B43095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00E25-2FD0-23F8-D467-29E902B54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BBD9BC-F91D-CE72-4441-D20B4BAA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5223A-2200-FC35-CB00-71F0E01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EF4F3-FE3D-D29A-3F8F-357B8209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3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31259-1955-C75F-2D59-D62D5163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ED3AF-699E-D420-E81B-8FE0ED580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0F30F-5EF8-8502-E503-B3B4DBEF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54809-E4FB-740F-6AA5-F31CE1C2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8FCBD-56AF-DA12-A769-90B651AE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F850-C6FF-A114-2716-D5F04394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BA19F-F8F5-FC08-F98E-F4D52FF9B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D4459-D7F6-34BB-221B-8340B0091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37ABE-75D5-D18B-8C5A-EEABAE8C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BB88B-B40B-8325-FB9C-64BF76CF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5ABDC7-999E-DFF3-1665-9F329CA2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6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09DD6-DFFF-04D4-C8D9-23325695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219A6-643A-24A9-B1DE-1CD72B4EC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ABCB3-69CB-8675-4607-8DFE3D72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6CE8CC-0704-4423-CDD9-C7B00C1CD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4FDAAE-4EAF-ADD7-A43C-E543B10F1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0AFE61-DFCB-68FC-0AD2-18F356F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810A2F-AFB0-120E-E805-339F45C8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CE420A-47F2-A498-303F-4EEEDDFD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29E07-C15E-C408-AC36-93D5DEB8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ED6637-45B2-B3D1-8A51-9EB31EB8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098E34-A83B-86B0-C018-DB24593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1A2DB5-0A18-BB66-6E6A-3CD59CEA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9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B1F9BE-83F4-1A75-4918-57EAA98F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0E3CEA-5E54-89AE-EA98-3C091360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ABDA9-2096-4A65-C84B-3511DEBD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74E83-1716-4ECF-B8C9-F4792047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B7670-1E98-E2C3-887E-7F5DC617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0AF43-67F6-7D56-28A5-84993D711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1887CD-4582-D50F-280E-056D0483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9005AD-B7AB-99E8-42BC-CBC0CEE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8A158-B93A-15E1-6626-E65C88A2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96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0CD7A-AAAA-2E29-496A-93B9ADF0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2949FE-63AA-DC7E-CF26-3EDC735E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4C87F-1990-4941-B850-0EC4E2BB6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4E365C-507E-6B11-4775-79C1ADDA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82F77-956A-AA15-65A1-1DC20995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CF988-D2DC-39F4-D36F-CF9F9D46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8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FE9A3A-6BD2-7B99-9046-629E700A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7D08C-FED1-96B7-096F-6EEC31AED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BA9462-CE7A-4FA1-0383-09A149991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0B93E-410A-43A2-9420-43672FED7E51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E1D0-E7A0-D63B-6363-97E03BA6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61657-6AD1-AEC2-CE37-3DADABB62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AC90-80D2-462B-8781-5060F0F5E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1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SEbT7MPd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MgbO0iysi6I&amp;t=54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97977"/>
            <a:ext cx="10515600" cy="159397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2</a:t>
            </a:r>
            <a:r>
              <a:rPr lang="ko-KR" altLang="en-US" sz="5400" b="1" dirty="0"/>
              <a:t>월 </a:t>
            </a:r>
            <a:r>
              <a:rPr lang="en-US" altLang="ko-KR" sz="5400" b="1" dirty="0"/>
              <a:t>26</a:t>
            </a:r>
            <a:r>
              <a:rPr lang="ko-KR" altLang="en-US" sz="5400" b="1" dirty="0"/>
              <a:t>일</a:t>
            </a:r>
            <a:br>
              <a:rPr lang="ko-KR" altLang="en-US" sz="5400" b="1" dirty="0"/>
            </a:br>
            <a:r>
              <a:rPr lang="en-US" altLang="ko-KR" sz="5400" b="1" dirty="0"/>
              <a:t>BMS </a:t>
            </a:r>
            <a:r>
              <a:rPr lang="ko-KR" altLang="en-US" sz="5400" b="1" dirty="0"/>
              <a:t>발표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41077"/>
            <a:ext cx="10515600" cy="1995854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이준영</a:t>
            </a:r>
            <a:r>
              <a:rPr lang="en-US" altLang="ko-KR" b="1" dirty="0"/>
              <a:t>, </a:t>
            </a:r>
            <a:r>
              <a:rPr lang="ko-KR" altLang="en-US" b="1" dirty="0"/>
              <a:t>이한준</a:t>
            </a:r>
            <a:r>
              <a:rPr lang="en-US" altLang="ko-KR" b="1" dirty="0"/>
              <a:t>, </a:t>
            </a:r>
            <a:r>
              <a:rPr lang="ko-KR" altLang="en-US" b="1" dirty="0"/>
              <a:t>오윤식</a:t>
            </a:r>
          </a:p>
        </p:txBody>
      </p:sp>
    </p:spTree>
    <p:extLst>
      <p:ext uri="{BB962C8B-B14F-4D97-AF65-F5344CB8AC3E}">
        <p14:creationId xmlns:p14="http://schemas.microsoft.com/office/powerpoint/2010/main" val="194834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27952-7955-8669-17D3-358D8836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097BE-BDEF-DACB-8447-988A8EE7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Tie</a:t>
            </a:r>
            <a:r>
              <a:rPr lang="ko-KR" altLang="en-US" dirty="0"/>
              <a:t> 추가 방법 </a:t>
            </a:r>
            <a:r>
              <a:rPr lang="en-US" altLang="ko-KR" dirty="0"/>
              <a:t>(</a:t>
            </a:r>
            <a:r>
              <a:rPr lang="ko-KR" altLang="en-US" dirty="0"/>
              <a:t>종합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F1DBA1-32FE-B92F-60B3-90EF9882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05" y="2007974"/>
            <a:ext cx="4511263" cy="41673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5CC88-8900-79AB-854A-217EA01CE478}"/>
              </a:ext>
            </a:extLst>
          </p:cNvPr>
          <p:cNvSpPr txBox="1"/>
          <p:nvPr/>
        </p:nvSpPr>
        <p:spPr>
          <a:xfrm>
            <a:off x="721824" y="1391507"/>
            <a:ext cx="564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Symbol</a:t>
            </a:r>
            <a:r>
              <a:rPr lang="ko-KR" altLang="en-US" dirty="0"/>
              <a:t> 파일에서 만든 </a:t>
            </a:r>
            <a:r>
              <a:rPr lang="en-US" altLang="ko-KR" dirty="0"/>
              <a:t>Footprint</a:t>
            </a:r>
            <a:r>
              <a:rPr lang="ko-KR" altLang="en-US" dirty="0"/>
              <a:t>를 선택하여 지정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8E8C5C-FEE8-D2B1-4373-ED86D7651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08" y="2690597"/>
            <a:ext cx="5050138" cy="2100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77773-83A6-235B-68AD-57480A821681}"/>
              </a:ext>
            </a:extLst>
          </p:cNvPr>
          <p:cNvSpPr txBox="1"/>
          <p:nvPr/>
        </p:nvSpPr>
        <p:spPr>
          <a:xfrm>
            <a:off x="6439234" y="2062891"/>
            <a:ext cx="564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내 </a:t>
            </a:r>
            <a:r>
              <a:rPr lang="en-US" altLang="ko-KR" dirty="0"/>
              <a:t>Components</a:t>
            </a:r>
            <a:r>
              <a:rPr lang="ko-KR" altLang="en-US" dirty="0"/>
              <a:t>에서 꺼내서 사용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67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CED1D-5D5D-3418-AE91-133C4030A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BF87F-B588-0050-C0E9-C58CBA4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Tie</a:t>
            </a:r>
            <a:endParaRPr lang="ko-KR" altLang="en-US" dirty="0"/>
          </a:p>
        </p:txBody>
      </p:sp>
      <p:pic>
        <p:nvPicPr>
          <p:cNvPr id="3" name="그림 2" descr="텍스트, 도표, 스크린샷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C72BC70-839D-C5FE-4D10-AE13E5BB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2" y="1731714"/>
            <a:ext cx="4585404" cy="4248078"/>
          </a:xfrm>
          <a:prstGeom prst="rect">
            <a:avLst/>
          </a:prstGeom>
        </p:spPr>
      </p:pic>
      <p:pic>
        <p:nvPicPr>
          <p:cNvPr id="4" name="그림 3" descr="텍스트, 도표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BBC30B-F06E-8462-E990-BDDE51496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326" y="389707"/>
            <a:ext cx="4585404" cy="5756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54361-0242-8846-44C9-43A076232640}"/>
              </a:ext>
            </a:extLst>
          </p:cNvPr>
          <p:cNvSpPr txBox="1"/>
          <p:nvPr/>
        </p:nvSpPr>
        <p:spPr>
          <a:xfrm>
            <a:off x="2045043" y="6146608"/>
            <a:ext cx="35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만든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9E965-213F-A6E3-EEEE-F0930784925A}"/>
              </a:ext>
            </a:extLst>
          </p:cNvPr>
          <p:cNvSpPr txBox="1"/>
          <p:nvPr/>
        </p:nvSpPr>
        <p:spPr>
          <a:xfrm>
            <a:off x="7591167" y="6171189"/>
            <a:ext cx="35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Datasheet</a:t>
            </a:r>
            <a:r>
              <a:rPr lang="ko-KR" altLang="en-US" dirty="0"/>
              <a:t>에 있는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588A60-04D2-7049-1B79-1E67286DD436}"/>
              </a:ext>
            </a:extLst>
          </p:cNvPr>
          <p:cNvSpPr/>
          <p:nvPr/>
        </p:nvSpPr>
        <p:spPr>
          <a:xfrm>
            <a:off x="6565126" y="1037366"/>
            <a:ext cx="1026041" cy="494242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282FD-C7D2-7EC0-A66B-9DCE7133A147}"/>
              </a:ext>
            </a:extLst>
          </p:cNvPr>
          <p:cNvSpPr txBox="1"/>
          <p:nvPr/>
        </p:nvSpPr>
        <p:spPr>
          <a:xfrm>
            <a:off x="7735330" y="3039762"/>
            <a:ext cx="197090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배터리 팩의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  <a:r>
              <a:rPr lang="ko-KR" altLang="en-US" dirty="0"/>
              <a:t>에 </a:t>
            </a:r>
            <a:r>
              <a:rPr lang="en-US" altLang="ko-KR" dirty="0"/>
              <a:t>Net tie</a:t>
            </a:r>
            <a:r>
              <a:rPr lang="ko-KR" altLang="en-US" dirty="0"/>
              <a:t>를 배치하는 모습</a:t>
            </a:r>
          </a:p>
        </p:txBody>
      </p:sp>
    </p:spTree>
    <p:extLst>
      <p:ext uri="{BB962C8B-B14F-4D97-AF65-F5344CB8AC3E}">
        <p14:creationId xmlns:p14="http://schemas.microsoft.com/office/powerpoint/2010/main" val="106291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4D25-5A6D-7AA1-A328-D2A5B96F8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6E5B46-4E13-3CEE-C14C-CA82AE8E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Tie</a:t>
            </a:r>
            <a:endParaRPr lang="ko-KR" altLang="en-US" dirty="0"/>
          </a:p>
        </p:txBody>
      </p:sp>
      <p:pic>
        <p:nvPicPr>
          <p:cNvPr id="3" name="그림 2" descr="텍스트, 도표, 스크린샷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B800A4-0537-DBA0-D48E-68EA8504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2" y="1731714"/>
            <a:ext cx="4585404" cy="4248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99EE1-EE3A-7D9D-059F-95297CD1E4D5}"/>
              </a:ext>
            </a:extLst>
          </p:cNvPr>
          <p:cNvSpPr txBox="1"/>
          <p:nvPr/>
        </p:nvSpPr>
        <p:spPr>
          <a:xfrm>
            <a:off x="2045043" y="6146608"/>
            <a:ext cx="35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우리가 만든 </a:t>
            </a:r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A5280-BEC7-B708-E65D-0E0460A74B82}"/>
              </a:ext>
            </a:extLst>
          </p:cNvPr>
          <p:cNvSpPr txBox="1"/>
          <p:nvPr/>
        </p:nvSpPr>
        <p:spPr>
          <a:xfrm>
            <a:off x="7497480" y="5777276"/>
            <a:ext cx="355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PCB </a:t>
            </a:r>
            <a:r>
              <a:rPr lang="ko-KR" altLang="en-US" dirty="0"/>
              <a:t>레이아웃에 추가한 모습</a:t>
            </a:r>
          </a:p>
        </p:txBody>
      </p:sp>
      <p:pic>
        <p:nvPicPr>
          <p:cNvPr id="7" name="그림 6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AFA833-3CEB-5F9C-C871-1F622CF2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82" y="1606680"/>
            <a:ext cx="5376855" cy="353991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0111D41-0B21-202B-765E-9A827FFDE598}"/>
              </a:ext>
            </a:extLst>
          </p:cNvPr>
          <p:cNvSpPr/>
          <p:nvPr/>
        </p:nvSpPr>
        <p:spPr>
          <a:xfrm>
            <a:off x="6536725" y="3637005"/>
            <a:ext cx="2860589" cy="1940011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14FA4C-04BA-5EB4-C9C7-63B5C58EEFD4}"/>
              </a:ext>
            </a:extLst>
          </p:cNvPr>
          <p:cNvSpPr/>
          <p:nvPr/>
        </p:nvSpPr>
        <p:spPr>
          <a:xfrm>
            <a:off x="8414233" y="2669059"/>
            <a:ext cx="1804805" cy="106062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599BF6-F216-DBA4-F81C-CA744ED40540}"/>
              </a:ext>
            </a:extLst>
          </p:cNvPr>
          <p:cNvCxnSpPr>
            <a:cxnSpLocks/>
          </p:cNvCxnSpPr>
          <p:nvPr/>
        </p:nvCxnSpPr>
        <p:spPr>
          <a:xfrm flipH="1" flipV="1">
            <a:off x="8550876" y="1280984"/>
            <a:ext cx="664194" cy="142083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7B745F-2CEB-F553-3EE5-F25801534CEE}"/>
              </a:ext>
            </a:extLst>
          </p:cNvPr>
          <p:cNvSpPr txBox="1"/>
          <p:nvPr/>
        </p:nvSpPr>
        <p:spPr>
          <a:xfrm>
            <a:off x="6748343" y="911652"/>
            <a:ext cx="402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0.001</a:t>
            </a:r>
            <a:r>
              <a:rPr lang="ko-KR" altLang="en-US" dirty="0"/>
              <a:t>옴으로 이 또한 노이즈 제거용</a:t>
            </a:r>
          </a:p>
        </p:txBody>
      </p:sp>
    </p:spTree>
    <p:extLst>
      <p:ext uri="{BB962C8B-B14F-4D97-AF65-F5344CB8AC3E}">
        <p14:creationId xmlns:p14="http://schemas.microsoft.com/office/powerpoint/2010/main" val="25936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E48C-A556-E075-8854-AE4E6F3FC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C7070-6DDD-4552-3FBC-3AFD73F7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레이아웃 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066F23-BA28-202E-F402-FE95F4502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0" y="1601994"/>
            <a:ext cx="7864564" cy="48161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337722-AE88-3048-F1B7-4F5986D3F728}"/>
              </a:ext>
            </a:extLst>
          </p:cNvPr>
          <p:cNvSpPr/>
          <p:nvPr/>
        </p:nvSpPr>
        <p:spPr>
          <a:xfrm>
            <a:off x="154459" y="1445742"/>
            <a:ext cx="4744995" cy="18102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87D4C7A-165E-2E03-E0ED-FB03D662379F}"/>
              </a:ext>
            </a:extLst>
          </p:cNvPr>
          <p:cNvCxnSpPr>
            <a:cxnSpLocks/>
          </p:cNvCxnSpPr>
          <p:nvPr/>
        </p:nvCxnSpPr>
        <p:spPr>
          <a:xfrm>
            <a:off x="4899454" y="2517225"/>
            <a:ext cx="3453714" cy="4768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AE336-5125-0D7F-9F41-62D70CC7646E}"/>
              </a:ext>
            </a:extLst>
          </p:cNvPr>
          <p:cNvSpPr txBox="1"/>
          <p:nvPr/>
        </p:nvSpPr>
        <p:spPr>
          <a:xfrm>
            <a:off x="8528223" y="2559210"/>
            <a:ext cx="350931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뒷면에 배치한 부분이므로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겹치게 만들어도 무방함</a:t>
            </a:r>
            <a:r>
              <a:rPr lang="en-US" altLang="ko-KR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D6220-E41C-D377-FAE6-C70A422D555A}"/>
              </a:ext>
            </a:extLst>
          </p:cNvPr>
          <p:cNvSpPr txBox="1"/>
          <p:nvPr/>
        </p:nvSpPr>
        <p:spPr>
          <a:xfrm>
            <a:off x="8528223" y="3860127"/>
            <a:ext cx="313861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따라서 윗부분을 아래로 내려서 배치하였음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642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F6AA-C19A-6CC2-FADC-7A8D7C55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PCB </a:t>
            </a:r>
            <a:r>
              <a:rPr lang="ko-KR" altLang="en-US" dirty="0"/>
              <a:t>레이아웃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6A0D1F-D5E8-DA72-5331-5A0138F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82" y="1423468"/>
            <a:ext cx="11820635" cy="506940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6A9FBF-01C3-3BF3-3518-B846B3867EF3}"/>
              </a:ext>
            </a:extLst>
          </p:cNvPr>
          <p:cNvSpPr/>
          <p:nvPr/>
        </p:nvSpPr>
        <p:spPr>
          <a:xfrm>
            <a:off x="111211" y="1315996"/>
            <a:ext cx="4658498" cy="488709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3A1D595-1C50-19CE-585D-FC553DCB253A}"/>
              </a:ext>
            </a:extLst>
          </p:cNvPr>
          <p:cNvCxnSpPr>
            <a:cxnSpLocks/>
          </p:cNvCxnSpPr>
          <p:nvPr/>
        </p:nvCxnSpPr>
        <p:spPr>
          <a:xfrm flipV="1">
            <a:off x="4769709" y="2106827"/>
            <a:ext cx="1488988" cy="3547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1A4DCB-05B4-1E26-8A71-92CD961BA121}"/>
              </a:ext>
            </a:extLst>
          </p:cNvPr>
          <p:cNvSpPr txBox="1"/>
          <p:nvPr/>
        </p:nvSpPr>
        <p:spPr>
          <a:xfrm>
            <a:off x="6258697" y="1497608"/>
            <a:ext cx="323747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다음과 같이 새로 배치하였음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이전과 마찬가지로 대전류가 흐르는 부분은 </a:t>
            </a:r>
            <a:r>
              <a:rPr lang="en-US" altLang="ko-KR" dirty="0">
                <a:solidFill>
                  <a:schemeClr val="bg1"/>
                </a:solidFill>
              </a:rPr>
              <a:t>40mil</a:t>
            </a:r>
            <a:r>
              <a:rPr lang="ko-KR" altLang="en-US" dirty="0">
                <a:solidFill>
                  <a:schemeClr val="bg1"/>
                </a:solidFill>
              </a:rPr>
              <a:t>로 설정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4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D4F85-64C0-BF6F-EF0F-3184D3EBE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A329-9A5C-A126-A7F9-F1BDD411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 Tie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B95A43-9C65-F64B-F417-0613F7CD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39" y="1455408"/>
            <a:ext cx="4374318" cy="1800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217083-666D-0443-2197-40AD52A87BBB}"/>
              </a:ext>
            </a:extLst>
          </p:cNvPr>
          <p:cNvSpPr txBox="1"/>
          <p:nvPr/>
        </p:nvSpPr>
        <p:spPr>
          <a:xfrm>
            <a:off x="5177480" y="1711235"/>
            <a:ext cx="577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이름 그대로 </a:t>
            </a:r>
            <a:r>
              <a:rPr lang="ko-KR" altLang="en-US" b="1" dirty="0"/>
              <a:t>서로 다른 </a:t>
            </a:r>
            <a:r>
              <a:rPr lang="en-US" altLang="ko-KR" b="1" dirty="0"/>
              <a:t>net 2</a:t>
            </a:r>
            <a:r>
              <a:rPr lang="ko-KR" altLang="en-US" b="1" dirty="0"/>
              <a:t>개를 묶어주는 </a:t>
            </a:r>
            <a:r>
              <a:rPr lang="ko-KR" altLang="en-US" dirty="0"/>
              <a:t>역할임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3B2B6-0433-67C3-524F-4FE41D170A25}"/>
              </a:ext>
            </a:extLst>
          </p:cNvPr>
          <p:cNvSpPr txBox="1"/>
          <p:nvPr/>
        </p:nvSpPr>
        <p:spPr>
          <a:xfrm>
            <a:off x="593125" y="3601995"/>
            <a:ext cx="626487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사용 목적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Altium</a:t>
            </a:r>
            <a:r>
              <a:rPr lang="ko-KR" altLang="en-US" dirty="0"/>
              <a:t>에서 </a:t>
            </a:r>
            <a:r>
              <a:rPr lang="en-US" altLang="ko-KR" dirty="0"/>
              <a:t>PCB </a:t>
            </a:r>
            <a:r>
              <a:rPr lang="ko-KR" altLang="en-US" dirty="0"/>
              <a:t>레이아웃을 할 때</a:t>
            </a:r>
            <a:r>
              <a:rPr lang="en-US" altLang="ko-KR" dirty="0"/>
              <a:t>, DRC </a:t>
            </a:r>
            <a:r>
              <a:rPr lang="ko-KR" altLang="en-US" dirty="0"/>
              <a:t>오류 방지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GND </a:t>
            </a:r>
            <a:r>
              <a:rPr lang="ko-KR" altLang="en-US" dirty="0"/>
              <a:t>분리 및 특정 지점에서 연결할 때 사용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주요 목적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5AED52-1951-B166-AFA9-F7B616CB1E27}"/>
              </a:ext>
            </a:extLst>
          </p:cNvPr>
          <p:cNvCxnSpPr>
            <a:cxnSpLocks/>
          </p:cNvCxnSpPr>
          <p:nvPr/>
        </p:nvCxnSpPr>
        <p:spPr>
          <a:xfrm flipV="1">
            <a:off x="6363730" y="3490784"/>
            <a:ext cx="1026659" cy="56841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C40B36-418D-1C01-5859-4B50592D4421}"/>
              </a:ext>
            </a:extLst>
          </p:cNvPr>
          <p:cNvSpPr txBox="1"/>
          <p:nvPr/>
        </p:nvSpPr>
        <p:spPr>
          <a:xfrm>
            <a:off x="7605584" y="2770998"/>
            <a:ext cx="389447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PCB</a:t>
            </a:r>
            <a:r>
              <a:rPr lang="ko-KR" altLang="en-US" dirty="0"/>
              <a:t>에서는 서로 다른 </a:t>
            </a:r>
            <a:r>
              <a:rPr lang="en-US" altLang="ko-KR" dirty="0"/>
              <a:t>Net</a:t>
            </a:r>
            <a:r>
              <a:rPr lang="ko-KR" altLang="en-US" dirty="0"/>
              <a:t>를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직접 연결하면 </a:t>
            </a:r>
            <a:r>
              <a:rPr lang="en-US" altLang="ko-KR" b="1" dirty="0"/>
              <a:t>DRC </a:t>
            </a:r>
            <a:r>
              <a:rPr lang="ko-KR" altLang="en-US" b="1" dirty="0"/>
              <a:t>오류</a:t>
            </a:r>
            <a:r>
              <a:rPr lang="ko-KR" altLang="en-US" dirty="0"/>
              <a:t>가 발생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Net Tie</a:t>
            </a:r>
            <a:r>
              <a:rPr lang="ko-KR" altLang="en-US" dirty="0"/>
              <a:t>를 추가하여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전기적으로 연결하면서도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서로 다른 </a:t>
            </a:r>
            <a:r>
              <a:rPr lang="en-US" altLang="ko-KR" b="1" dirty="0"/>
              <a:t>Net</a:t>
            </a:r>
            <a:r>
              <a:rPr lang="ko-KR" altLang="en-US" b="1" dirty="0"/>
              <a:t>으로 유지</a:t>
            </a:r>
            <a:r>
              <a:rPr lang="ko-KR" altLang="en-US" dirty="0"/>
              <a:t>하여 </a:t>
            </a:r>
            <a:r>
              <a:rPr lang="en-US" altLang="ko-KR" dirty="0"/>
              <a:t>DRC </a:t>
            </a:r>
            <a:r>
              <a:rPr lang="ko-KR" altLang="en-US" dirty="0"/>
              <a:t>오류 방지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B1D744E-C1D1-0EC3-ECA0-095424DC31DC}"/>
              </a:ext>
            </a:extLst>
          </p:cNvPr>
          <p:cNvSpPr/>
          <p:nvPr/>
        </p:nvSpPr>
        <p:spPr>
          <a:xfrm>
            <a:off x="9137823" y="3694671"/>
            <a:ext cx="166816" cy="4077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EF426B-37B6-E30B-89A0-487ACFD621AE}"/>
              </a:ext>
            </a:extLst>
          </p:cNvPr>
          <p:cNvCxnSpPr/>
          <p:nvPr/>
        </p:nvCxnSpPr>
        <p:spPr>
          <a:xfrm flipH="1">
            <a:off x="1155357" y="4887283"/>
            <a:ext cx="74140" cy="2654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E70081-8EDD-C619-FD68-581CA024E8ED}"/>
              </a:ext>
            </a:extLst>
          </p:cNvPr>
          <p:cNvSpPr txBox="1"/>
          <p:nvPr/>
        </p:nvSpPr>
        <p:spPr>
          <a:xfrm>
            <a:off x="593125" y="5288692"/>
            <a:ext cx="643787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노이즈 방지를 위해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en-US" altLang="ko-KR" dirty="0"/>
              <a:t>PGND</a:t>
            </a:r>
            <a:r>
              <a:rPr lang="ko-KR" altLang="en-US" dirty="0"/>
              <a:t>를 서로 분리 </a:t>
            </a:r>
            <a:r>
              <a:rPr lang="ko-KR" altLang="en-US" dirty="0" err="1"/>
              <a:t>했었음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하지만 결국 </a:t>
            </a:r>
            <a:r>
              <a:rPr lang="ko-KR" altLang="en-US" b="1" dirty="0"/>
              <a:t>두 그라운드를 연결</a:t>
            </a:r>
            <a:r>
              <a:rPr lang="ko-KR" altLang="en-US" dirty="0"/>
              <a:t>해야 하는데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 하나로 이어주는 역할 수행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17E64DE-B834-FC60-586A-B877DB1AA099}"/>
              </a:ext>
            </a:extLst>
          </p:cNvPr>
          <p:cNvSpPr/>
          <p:nvPr/>
        </p:nvSpPr>
        <p:spPr>
          <a:xfrm>
            <a:off x="7420232" y="2549149"/>
            <a:ext cx="4059195" cy="343827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33FE60-6858-3C98-35BF-7AECEB416A20}"/>
              </a:ext>
            </a:extLst>
          </p:cNvPr>
          <p:cNvSpPr/>
          <p:nvPr/>
        </p:nvSpPr>
        <p:spPr>
          <a:xfrm>
            <a:off x="593125" y="5233273"/>
            <a:ext cx="5900351" cy="14708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B4085-EECB-3C30-5F93-2CDB75DABA15}"/>
              </a:ext>
            </a:extLst>
          </p:cNvPr>
          <p:cNvSpPr txBox="1"/>
          <p:nvPr/>
        </p:nvSpPr>
        <p:spPr>
          <a:xfrm>
            <a:off x="8065872" y="6146940"/>
            <a:ext cx="375439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(</a:t>
            </a:r>
            <a:r>
              <a:rPr lang="ko-KR" altLang="en-US" sz="1050" b="1" dirty="0"/>
              <a:t>출처</a:t>
            </a:r>
            <a:r>
              <a:rPr lang="en-US" altLang="ko-KR" sz="1050" b="1" dirty="0"/>
              <a:t>)</a:t>
            </a:r>
          </a:p>
          <a:p>
            <a:r>
              <a:rPr lang="en-US" altLang="ko-KR" sz="1050" dirty="0">
                <a:hlinkClick r:id="rId3"/>
              </a:rPr>
              <a:t>https://www.youtube.com/watch?v=fXSEbT7MPdQ</a:t>
            </a:r>
            <a:endParaRPr lang="en-US" altLang="ko-KR" sz="1050" dirty="0"/>
          </a:p>
          <a:p>
            <a:r>
              <a:rPr lang="en-US" altLang="ko-KR" sz="1050" dirty="0">
                <a:hlinkClick r:id="rId4"/>
              </a:rPr>
              <a:t>https://www.youtube.com/watch?v=MgbO0iysi6I&amp;t=54s</a:t>
            </a:r>
            <a:endParaRPr lang="en-US" altLang="ko-KR" sz="105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232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B4012-417F-D870-01D9-656A3450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4B9AE-9CD7-5751-0E79-EA4EFF9B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 Tie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DCB39-A003-028F-9D07-6A19087A8502}"/>
              </a:ext>
            </a:extLst>
          </p:cNvPr>
          <p:cNvSpPr txBox="1"/>
          <p:nvPr/>
        </p:nvSpPr>
        <p:spPr>
          <a:xfrm>
            <a:off x="463379" y="1204785"/>
            <a:ext cx="626487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(</a:t>
            </a:r>
            <a:r>
              <a:rPr lang="ko-KR" altLang="en-US" b="1" dirty="0"/>
              <a:t>사용 목적</a:t>
            </a:r>
            <a:r>
              <a:rPr lang="en-US" altLang="ko-KR" b="1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Altium</a:t>
            </a:r>
            <a:r>
              <a:rPr lang="ko-KR" altLang="en-US" dirty="0"/>
              <a:t>에서 </a:t>
            </a:r>
            <a:r>
              <a:rPr lang="en-US" altLang="ko-KR" dirty="0"/>
              <a:t>PCB </a:t>
            </a:r>
            <a:r>
              <a:rPr lang="ko-KR" altLang="en-US" dirty="0"/>
              <a:t>레이아웃을 할 때</a:t>
            </a:r>
            <a:r>
              <a:rPr lang="en-US" altLang="ko-KR" dirty="0"/>
              <a:t>, DRC </a:t>
            </a:r>
            <a:r>
              <a:rPr lang="ko-KR" altLang="en-US" dirty="0"/>
              <a:t>오류 방지 가능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GND </a:t>
            </a:r>
            <a:r>
              <a:rPr lang="ko-KR" altLang="en-US" dirty="0"/>
              <a:t>분리 및 특정 지점에서 연결할 때 사용</a:t>
            </a:r>
            <a:r>
              <a:rPr lang="en-US" altLang="ko-KR" dirty="0"/>
              <a:t>. </a:t>
            </a:r>
            <a:r>
              <a:rPr lang="en-US" altLang="ko-KR" b="1" dirty="0"/>
              <a:t>(</a:t>
            </a:r>
            <a:r>
              <a:rPr lang="ko-KR" altLang="en-US" b="1" dirty="0"/>
              <a:t>주요 목적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69A387B-18C6-9572-6F67-6EAAE9B64F45}"/>
              </a:ext>
            </a:extLst>
          </p:cNvPr>
          <p:cNvCxnSpPr/>
          <p:nvPr/>
        </p:nvCxnSpPr>
        <p:spPr>
          <a:xfrm flipH="1">
            <a:off x="1025611" y="2490073"/>
            <a:ext cx="74140" cy="26548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9E3912-0EC3-2866-92CE-336E9907B77F}"/>
              </a:ext>
            </a:extLst>
          </p:cNvPr>
          <p:cNvSpPr txBox="1"/>
          <p:nvPr/>
        </p:nvSpPr>
        <p:spPr>
          <a:xfrm>
            <a:off x="463379" y="2891482"/>
            <a:ext cx="643787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노이즈 방지를 위해 </a:t>
            </a:r>
            <a:r>
              <a:rPr lang="en-US" altLang="ko-KR" dirty="0"/>
              <a:t>GND</a:t>
            </a:r>
            <a:r>
              <a:rPr lang="ko-KR" altLang="en-US" dirty="0"/>
              <a:t>와 </a:t>
            </a:r>
            <a:r>
              <a:rPr lang="en-US" altLang="ko-KR" dirty="0"/>
              <a:t>PGND</a:t>
            </a:r>
            <a:r>
              <a:rPr lang="ko-KR" altLang="en-US" dirty="0"/>
              <a:t>를 서로 분리 </a:t>
            </a:r>
            <a:r>
              <a:rPr lang="ko-KR" altLang="en-US" dirty="0" err="1"/>
              <a:t>했었음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하지만 결국 </a:t>
            </a:r>
            <a:r>
              <a:rPr lang="ko-KR" altLang="en-US" b="1" dirty="0"/>
              <a:t>두 그라운드를 연결</a:t>
            </a:r>
            <a:r>
              <a:rPr lang="ko-KR" altLang="en-US" dirty="0"/>
              <a:t>해야 하는데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 하나로 이어주는 역할 수행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96AF25E-2795-74A8-16EE-A95601DB7108}"/>
              </a:ext>
            </a:extLst>
          </p:cNvPr>
          <p:cNvSpPr/>
          <p:nvPr/>
        </p:nvSpPr>
        <p:spPr>
          <a:xfrm>
            <a:off x="463379" y="2836063"/>
            <a:ext cx="5900351" cy="147085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E53A74-2D99-9E14-EC52-7F7988D0160A}"/>
              </a:ext>
            </a:extLst>
          </p:cNvPr>
          <p:cNvSpPr/>
          <p:nvPr/>
        </p:nvSpPr>
        <p:spPr>
          <a:xfrm>
            <a:off x="7327557" y="1223320"/>
            <a:ext cx="4491681" cy="14335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GND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DBFC70-0972-0B2E-FE17-F5CF00C62C07}"/>
              </a:ext>
            </a:extLst>
          </p:cNvPr>
          <p:cNvSpPr/>
          <p:nvPr/>
        </p:nvSpPr>
        <p:spPr>
          <a:xfrm>
            <a:off x="7327557" y="3989174"/>
            <a:ext cx="4491681" cy="1433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PGND</a:t>
            </a:r>
            <a:endParaRPr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372771-FED0-1084-1C0D-8A7BFFCB671A}"/>
              </a:ext>
            </a:extLst>
          </p:cNvPr>
          <p:cNvSpPr/>
          <p:nvPr/>
        </p:nvSpPr>
        <p:spPr>
          <a:xfrm>
            <a:off x="7327556" y="2606247"/>
            <a:ext cx="1025611" cy="14335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NET</a:t>
            </a: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TIE</a:t>
            </a:r>
            <a:endParaRPr lang="ko-KR" altLang="en-US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51867A-CD7B-541D-253D-3A8EF22088C5}"/>
              </a:ext>
            </a:extLst>
          </p:cNvPr>
          <p:cNvCxnSpPr>
            <a:cxnSpLocks/>
          </p:cNvCxnSpPr>
          <p:nvPr/>
        </p:nvCxnSpPr>
        <p:spPr>
          <a:xfrm flipH="1">
            <a:off x="6128952" y="4127157"/>
            <a:ext cx="1142999" cy="9611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F69437-D530-00FF-519D-417F697E9D0D}"/>
              </a:ext>
            </a:extLst>
          </p:cNvPr>
          <p:cNvSpPr txBox="1"/>
          <p:nvPr/>
        </p:nvSpPr>
        <p:spPr>
          <a:xfrm>
            <a:off x="313038" y="5088303"/>
            <a:ext cx="578296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이런 느낌으로 노이즈를 최소화하는 방식으로 사용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BMS</a:t>
            </a:r>
            <a:r>
              <a:rPr lang="ko-KR" altLang="en-US" dirty="0"/>
              <a:t>회로에서는 배터리의 </a:t>
            </a:r>
            <a:r>
              <a:rPr lang="en-US" altLang="ko-KR" dirty="0"/>
              <a:t>(-)</a:t>
            </a:r>
            <a:r>
              <a:rPr lang="ko-KR" altLang="en-US" dirty="0"/>
              <a:t>극에 주로 </a:t>
            </a:r>
            <a:r>
              <a:rPr lang="en-US" altLang="ko-KR" dirty="0"/>
              <a:t>Net-Tie</a:t>
            </a:r>
            <a:r>
              <a:rPr lang="ko-KR" altLang="en-US" dirty="0"/>
              <a:t>를 배치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실제로 </a:t>
            </a:r>
            <a:r>
              <a:rPr lang="en-US" altLang="ko-KR" dirty="0"/>
              <a:t>Datasheet </a:t>
            </a:r>
            <a:r>
              <a:rPr lang="ko-KR" altLang="en-US" dirty="0"/>
              <a:t>상에서도 그렇게 배치한 것을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007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3711E-E109-25EE-8FE0-D695E039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64F33-CFB3-BB6A-1590-ACBDD7810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Tie</a:t>
            </a:r>
            <a:r>
              <a:rPr lang="ko-KR" altLang="en-US" dirty="0"/>
              <a:t> 추가 방법 </a:t>
            </a:r>
            <a:r>
              <a:rPr lang="en-US" altLang="ko-KR" dirty="0"/>
              <a:t>(Symbol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 descr="직사각형, 도표, 라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DA8BAF-2EF2-B4DD-0F8D-6176FB247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47961"/>
            <a:ext cx="4950941" cy="16919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E0DD5-4669-7D08-F30E-4FC47086558A}"/>
              </a:ext>
            </a:extLst>
          </p:cNvPr>
          <p:cNvSpPr txBox="1"/>
          <p:nvPr/>
        </p:nvSpPr>
        <p:spPr>
          <a:xfrm>
            <a:off x="838200" y="1513703"/>
            <a:ext cx="795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일단 </a:t>
            </a:r>
            <a:r>
              <a:rPr lang="en-US" altLang="ko-KR" dirty="0"/>
              <a:t>Schematic Library </a:t>
            </a:r>
            <a:r>
              <a:rPr lang="ko-KR" altLang="en-US" dirty="0"/>
              <a:t>파일을 생성하여 아래와 같이 </a:t>
            </a:r>
            <a:r>
              <a:rPr lang="en-US" altLang="ko-KR" dirty="0"/>
              <a:t>Symbol</a:t>
            </a:r>
            <a:r>
              <a:rPr lang="ko-KR" altLang="en-US" dirty="0"/>
              <a:t>을 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, 소프트웨어, 텍스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E98C214-30C9-18A3-811C-4AF9DF7997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1726"/>
          <a:stretch/>
        </p:blipFill>
        <p:spPr>
          <a:xfrm>
            <a:off x="6590577" y="2893929"/>
            <a:ext cx="2843808" cy="36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4DA26-128A-5DC8-0892-C16C4174C693}"/>
              </a:ext>
            </a:extLst>
          </p:cNvPr>
          <p:cNvSpPr txBox="1"/>
          <p:nvPr/>
        </p:nvSpPr>
        <p:spPr>
          <a:xfrm>
            <a:off x="766119" y="4493903"/>
            <a:ext cx="5329881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만든 </a:t>
            </a:r>
            <a:r>
              <a:rPr lang="en-US" altLang="ko-KR" dirty="0"/>
              <a:t>symbol</a:t>
            </a:r>
            <a:r>
              <a:rPr lang="ko-KR" altLang="en-US" dirty="0"/>
              <a:t>의 </a:t>
            </a:r>
            <a:r>
              <a:rPr lang="en-US" altLang="ko-KR" dirty="0"/>
              <a:t>Properties</a:t>
            </a:r>
            <a:r>
              <a:rPr lang="ko-KR" altLang="en-US" dirty="0"/>
              <a:t>를 수정한다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General tab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- Type</a:t>
            </a:r>
            <a:r>
              <a:rPr lang="ko-KR" altLang="en-US" dirty="0"/>
              <a:t>을 </a:t>
            </a:r>
            <a:r>
              <a:rPr lang="en-US" altLang="ko-KR" dirty="0"/>
              <a:t>Net Tie(NO</a:t>
            </a:r>
            <a:r>
              <a:rPr lang="ko-KR" altLang="en-US" dirty="0"/>
              <a:t> </a:t>
            </a:r>
            <a:r>
              <a:rPr lang="en-US" altLang="ko-KR" dirty="0"/>
              <a:t>BOM)</a:t>
            </a:r>
            <a:r>
              <a:rPr lang="ko-KR" altLang="en-US" dirty="0"/>
              <a:t>으로 설정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부품으로는 사용하지 않는다는 의미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13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60A6E-D5D1-EF14-C946-FFADB3A3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859B1-2C51-BACB-D2BA-3393B04B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Tie</a:t>
            </a:r>
            <a:r>
              <a:rPr lang="ko-KR" altLang="en-US" dirty="0"/>
              <a:t> 추가 방법 </a:t>
            </a:r>
            <a:r>
              <a:rPr lang="en-US" altLang="ko-KR" dirty="0"/>
              <a:t>(Footprint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C8538-70C9-DFE9-1F40-1EE986467AC1}"/>
              </a:ext>
            </a:extLst>
          </p:cNvPr>
          <p:cNvSpPr txBox="1"/>
          <p:nvPr/>
        </p:nvSpPr>
        <p:spPr>
          <a:xfrm>
            <a:off x="838200" y="1513703"/>
            <a:ext cx="795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일단 </a:t>
            </a:r>
            <a:r>
              <a:rPr lang="en-US" altLang="ko-KR" dirty="0"/>
              <a:t>PCB Library </a:t>
            </a:r>
            <a:r>
              <a:rPr lang="ko-KR" altLang="en-US" dirty="0"/>
              <a:t>파일을 생성하여 아래와 같이 </a:t>
            </a:r>
            <a:r>
              <a:rPr lang="en-US" altLang="ko-KR" dirty="0"/>
              <a:t>footprint</a:t>
            </a:r>
            <a:r>
              <a:rPr lang="ko-KR" altLang="en-US" dirty="0"/>
              <a:t>를 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B3ED6-42A9-3A03-4FE2-96E3EFE14596}"/>
              </a:ext>
            </a:extLst>
          </p:cNvPr>
          <p:cNvSpPr txBox="1"/>
          <p:nvPr/>
        </p:nvSpPr>
        <p:spPr>
          <a:xfrm>
            <a:off x="766119" y="4799305"/>
            <a:ext cx="532988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만든 </a:t>
            </a:r>
            <a:r>
              <a:rPr lang="en-US" altLang="ko-KR" dirty="0"/>
              <a:t>footprint</a:t>
            </a:r>
            <a:r>
              <a:rPr lang="ko-KR" altLang="en-US" dirty="0"/>
              <a:t>의 </a:t>
            </a:r>
            <a:r>
              <a:rPr lang="en-US" altLang="ko-KR" dirty="0"/>
              <a:t>Properties</a:t>
            </a:r>
            <a:r>
              <a:rPr lang="ko-KR" altLang="en-US" dirty="0"/>
              <a:t>를 수정한다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Type</a:t>
            </a:r>
            <a:r>
              <a:rPr lang="ko-KR" altLang="en-US" dirty="0"/>
              <a:t>을 </a:t>
            </a:r>
            <a:r>
              <a:rPr lang="en-US" altLang="ko-KR" dirty="0"/>
              <a:t>Net Tie(NO</a:t>
            </a:r>
            <a:r>
              <a:rPr lang="ko-KR" altLang="en-US" dirty="0"/>
              <a:t> </a:t>
            </a:r>
            <a:r>
              <a:rPr lang="en-US" altLang="ko-KR" dirty="0"/>
              <a:t>BOM)</a:t>
            </a:r>
            <a:r>
              <a:rPr lang="ko-KR" altLang="en-US" dirty="0"/>
              <a:t>으로 설정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(</a:t>
            </a:r>
            <a:r>
              <a:rPr lang="ko-KR" altLang="en-US" dirty="0"/>
              <a:t>부품으로는 사용하지 않는다는 의미</a:t>
            </a:r>
            <a:r>
              <a:rPr lang="en-US" altLang="ko-KR" dirty="0"/>
              <a:t>)</a:t>
            </a:r>
          </a:p>
        </p:txBody>
      </p:sp>
      <p:pic>
        <p:nvPicPr>
          <p:cNvPr id="7" name="그림 6" descr="직사각형, 상징, 그래픽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0EFE60-4E06-9900-9433-E61551F8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60" y="2006602"/>
            <a:ext cx="5220061" cy="2134102"/>
          </a:xfrm>
          <a:prstGeom prst="rect">
            <a:avLst/>
          </a:prstGeom>
        </p:spPr>
      </p:pic>
      <p:pic>
        <p:nvPicPr>
          <p:cNvPr id="8" name="그림 7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7F8E426-5D6B-7BE3-F312-1CB437F2D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621" y="4391024"/>
            <a:ext cx="2609850" cy="2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2DACD-A30F-E403-1597-E7E52CE0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24033-4C71-BC5D-4E3A-C5333F46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Tie</a:t>
            </a:r>
            <a:r>
              <a:rPr lang="ko-KR" altLang="en-US" dirty="0"/>
              <a:t> 추가 방법 </a:t>
            </a:r>
            <a:r>
              <a:rPr lang="en-US" altLang="ko-KR" dirty="0"/>
              <a:t>(Footprint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4C7B0-7E95-FC60-0FE2-0542B1BBC4CD}"/>
              </a:ext>
            </a:extLst>
          </p:cNvPr>
          <p:cNvSpPr txBox="1"/>
          <p:nvPr/>
        </p:nvSpPr>
        <p:spPr>
          <a:xfrm>
            <a:off x="766119" y="1390136"/>
            <a:ext cx="727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만든 </a:t>
            </a:r>
            <a:r>
              <a:rPr lang="en-US" altLang="ko-KR" dirty="0"/>
              <a:t>Footprint</a:t>
            </a:r>
            <a:r>
              <a:rPr lang="ko-KR" altLang="en-US" dirty="0"/>
              <a:t>에서 </a:t>
            </a:r>
            <a:r>
              <a:rPr lang="en-US" altLang="ko-KR" dirty="0"/>
              <a:t>Top solder</a:t>
            </a:r>
            <a:r>
              <a:rPr lang="ko-KR" altLang="en-US" dirty="0"/>
              <a:t> 화면을 보면 아래와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 descr="스크린샷, 그래픽, 예술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781DE5-E48F-11E7-F23E-B7B8127E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47" y="1980599"/>
            <a:ext cx="5276850" cy="22542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1A8538-E269-0618-EDEE-64147AACF0C6}"/>
              </a:ext>
            </a:extLst>
          </p:cNvPr>
          <p:cNvCxnSpPr>
            <a:cxnSpLocks/>
          </p:cNvCxnSpPr>
          <p:nvPr/>
        </p:nvCxnSpPr>
        <p:spPr>
          <a:xfrm flipV="1">
            <a:off x="5801497" y="2415146"/>
            <a:ext cx="1878227" cy="2477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8E1880-23D8-909D-6B6B-D8A7D20D9502}"/>
              </a:ext>
            </a:extLst>
          </p:cNvPr>
          <p:cNvSpPr txBox="1"/>
          <p:nvPr/>
        </p:nvSpPr>
        <p:spPr>
          <a:xfrm>
            <a:off x="7772400" y="1812487"/>
            <a:ext cx="413333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보라색 부분이 우리가 </a:t>
            </a:r>
            <a:r>
              <a:rPr lang="en-US" altLang="ko-KR" dirty="0"/>
              <a:t>PCB</a:t>
            </a:r>
            <a:r>
              <a:rPr lang="ko-KR" altLang="en-US" dirty="0"/>
              <a:t>판을 받았을 때 </a:t>
            </a:r>
            <a:r>
              <a:rPr lang="ko-KR" altLang="en-US" b="1" dirty="0"/>
              <a:t>납땜이 가능한 부분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그런데</a:t>
            </a:r>
            <a:r>
              <a:rPr lang="en-US" altLang="ko-KR" dirty="0"/>
              <a:t>, Net-Tie</a:t>
            </a:r>
            <a:r>
              <a:rPr lang="ko-KR" altLang="en-US" dirty="0"/>
              <a:t>는 이 기능이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필요 없으므로 </a:t>
            </a:r>
            <a:r>
              <a:rPr lang="ko-KR" altLang="en-US" b="1" dirty="0"/>
              <a:t>이 부분을 제거 </a:t>
            </a:r>
            <a:r>
              <a:rPr lang="ko-KR" altLang="en-US" dirty="0"/>
              <a:t>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9F405-DB42-21C3-B731-A9521B94A06A}"/>
              </a:ext>
            </a:extLst>
          </p:cNvPr>
          <p:cNvSpPr txBox="1"/>
          <p:nvPr/>
        </p:nvSpPr>
        <p:spPr>
          <a:xfrm>
            <a:off x="838200" y="4791673"/>
            <a:ext cx="648729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4. Footprint</a:t>
            </a:r>
            <a:r>
              <a:rPr lang="ko-KR" altLang="en-US" dirty="0"/>
              <a:t>의 </a:t>
            </a:r>
            <a:r>
              <a:rPr lang="en-US" altLang="ko-KR" dirty="0"/>
              <a:t>properties</a:t>
            </a:r>
            <a:r>
              <a:rPr lang="ko-KR" altLang="en-US" dirty="0"/>
              <a:t>에서 </a:t>
            </a:r>
            <a:r>
              <a:rPr lang="en-US" altLang="ko-KR" dirty="0"/>
              <a:t>top solder </a:t>
            </a:r>
            <a:r>
              <a:rPr lang="ko-KR" altLang="en-US" dirty="0"/>
              <a:t>부분의 설정을 다음과 같이 바꾼다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- Manual Expansion</a:t>
            </a:r>
            <a:r>
              <a:rPr lang="ko-KR" altLang="en-US" dirty="0"/>
              <a:t>을 누르고 </a:t>
            </a:r>
            <a:r>
              <a:rPr lang="en-US" altLang="ko-KR" dirty="0"/>
              <a:t>Tented </a:t>
            </a:r>
            <a:r>
              <a:rPr lang="ko-KR" altLang="en-US" dirty="0"/>
              <a:t>설정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" name="그림 9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A2116D0-7F6B-E0CA-CC87-5AD84372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52" y="3692524"/>
            <a:ext cx="2877923" cy="307514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54F2C1-9DE0-F5AA-909A-0F9E08082119}"/>
              </a:ext>
            </a:extLst>
          </p:cNvPr>
          <p:cNvSpPr/>
          <p:nvPr/>
        </p:nvSpPr>
        <p:spPr>
          <a:xfrm>
            <a:off x="7411564" y="5003885"/>
            <a:ext cx="3017539" cy="176377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4886E-6D2B-936B-C304-755BDB1A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A8286-BE55-F762-B283-7E13B4D6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5010"/>
          </a:xfrm>
        </p:spPr>
        <p:txBody>
          <a:bodyPr/>
          <a:lstStyle/>
          <a:p>
            <a:r>
              <a:rPr lang="en-US" altLang="ko-KR" dirty="0"/>
              <a:t>Net</a:t>
            </a:r>
            <a:r>
              <a:rPr lang="ko-KR" altLang="en-US" dirty="0"/>
              <a:t> </a:t>
            </a:r>
            <a:r>
              <a:rPr lang="en-US" altLang="ko-KR" dirty="0"/>
              <a:t>Tie</a:t>
            </a:r>
            <a:r>
              <a:rPr lang="ko-KR" altLang="en-US" dirty="0"/>
              <a:t> 추가 방법 </a:t>
            </a:r>
            <a:r>
              <a:rPr lang="en-US" altLang="ko-KR" dirty="0"/>
              <a:t>(Footprint 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 descr="상징, 스크린샷, 그래픽, 블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4265AEE-45DF-8CB1-CC74-7E7259306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37" y="3295564"/>
            <a:ext cx="4921250" cy="1797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DC0A5E-0949-AFD5-82D1-6616173E605D}"/>
              </a:ext>
            </a:extLst>
          </p:cNvPr>
          <p:cNvSpPr txBox="1"/>
          <p:nvPr/>
        </p:nvSpPr>
        <p:spPr>
          <a:xfrm>
            <a:off x="838200" y="1272746"/>
            <a:ext cx="718133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"Tented"</a:t>
            </a:r>
            <a:r>
              <a:rPr lang="ko-KR" altLang="en-US" dirty="0"/>
              <a:t>를 선택하면 </a:t>
            </a:r>
            <a:r>
              <a:rPr lang="en-US" altLang="ko-KR" b="1" dirty="0"/>
              <a:t>Solder Mask</a:t>
            </a:r>
            <a:r>
              <a:rPr lang="ko-KR" altLang="en-US" b="1" dirty="0"/>
              <a:t>가 해당 영역을 덮어서 </a:t>
            </a:r>
            <a:r>
              <a:rPr lang="ko-KR" altLang="en-US" dirty="0"/>
              <a:t>납땜이 불가능하도록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PCB</a:t>
            </a:r>
            <a:r>
              <a:rPr lang="ko-KR" altLang="en-US" dirty="0"/>
              <a:t> 맨 윗면에서 안보이게 할 수 있음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Tented </a:t>
            </a:r>
            <a:r>
              <a:rPr lang="ko-KR" altLang="en-US" dirty="0"/>
              <a:t>설정하면 아래와 같이 변함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레드, 상징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7D55046-2724-7F24-6606-20AFF358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62" y="3333664"/>
            <a:ext cx="4876800" cy="1758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A990F-907B-ECE4-9B5E-57B1C3E244F8}"/>
              </a:ext>
            </a:extLst>
          </p:cNvPr>
          <p:cNvSpPr txBox="1"/>
          <p:nvPr/>
        </p:nvSpPr>
        <p:spPr>
          <a:xfrm>
            <a:off x="2762765" y="5152767"/>
            <a:ext cx="1315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(Top Layer)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3B7C3-5C3D-4842-4E49-9AE443D7392C}"/>
              </a:ext>
            </a:extLst>
          </p:cNvPr>
          <p:cNvSpPr txBox="1"/>
          <p:nvPr/>
        </p:nvSpPr>
        <p:spPr>
          <a:xfrm>
            <a:off x="7918492" y="5152767"/>
            <a:ext cx="2054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(Top Solder Layer)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3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541</Words>
  <Application>Microsoft Office PowerPoint</Application>
  <PresentationFormat>와이드스크린</PresentationFormat>
  <Paragraphs>78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2월 26일 BMS 발표</vt:lpstr>
      <vt:lpstr>PCB 레이아웃 수정</vt:lpstr>
      <vt:lpstr>PCB 레이아웃 수정</vt:lpstr>
      <vt:lpstr>Net Tie</vt:lpstr>
      <vt:lpstr>Net Tie</vt:lpstr>
      <vt:lpstr>Net Tie 추가 방법 (Symbol 제작)</vt:lpstr>
      <vt:lpstr>Net Tie 추가 방법 (Footprint 제작)</vt:lpstr>
      <vt:lpstr>Net Tie 추가 방법 (Footprint 제작)</vt:lpstr>
      <vt:lpstr>Net Tie 추가 방법 (Footprint 제작)</vt:lpstr>
      <vt:lpstr>Net Tie 추가 방법 (종합)</vt:lpstr>
      <vt:lpstr>Net Tie</vt:lpstr>
      <vt:lpstr>Net 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준영 이</dc:creator>
  <cp:lastModifiedBy>준영 이</cp:lastModifiedBy>
  <cp:revision>4</cp:revision>
  <dcterms:created xsi:type="dcterms:W3CDTF">2025-02-25T11:24:41Z</dcterms:created>
  <dcterms:modified xsi:type="dcterms:W3CDTF">2025-02-25T12:55:17Z</dcterms:modified>
</cp:coreProperties>
</file>