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5" r:id="rId4"/>
    <p:sldId id="266" r:id="rId5"/>
    <p:sldId id="267" r:id="rId6"/>
    <p:sldId id="268" r:id="rId7"/>
    <p:sldId id="269" r:id="rId8"/>
    <p:sldId id="271" r:id="rId9"/>
    <p:sldId id="273" r:id="rId10"/>
    <p:sldId id="275" r:id="rId11"/>
    <p:sldId id="272" r:id="rId12"/>
    <p:sldId id="274" r:id="rId13"/>
    <p:sldId id="276" r:id="rId14"/>
    <p:sldId id="277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Vsl/hHe9qBXGlyVh5o56H2QWp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F6B128-B81D-45D9-83DB-E5AF3EDBB1DE}">
  <a:tblStyle styleId="{FFF6B128-B81D-45D9-83DB-E5AF3EDBB1DE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AD1D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1D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20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5780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76258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8642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0528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49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51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dirty="0"/>
              <a:t>3월 </a:t>
            </a:r>
            <a:r>
              <a:rPr lang="en-US" altLang="ko-KR" dirty="0" smtClean="0"/>
              <a:t>3</a:t>
            </a:r>
            <a:r>
              <a:rPr lang="ko-KR" dirty="0" smtClean="0"/>
              <a:t>주차</a:t>
            </a:r>
            <a:r>
              <a:rPr lang="ko-KR" dirty="0"/>
              <a:t>(</a:t>
            </a:r>
            <a:r>
              <a:rPr lang="ko-KR" dirty="0" smtClean="0"/>
              <a:t>3/</a:t>
            </a:r>
            <a:r>
              <a:rPr lang="en-US" altLang="ko-KR" dirty="0" smtClean="0"/>
              <a:t>20</a:t>
            </a:r>
            <a:r>
              <a:rPr lang="ko-KR" dirty="0" smtClean="0"/>
              <a:t>(</a:t>
            </a:r>
            <a:r>
              <a:rPr lang="ko-KR" dirty="0"/>
              <a:t>목))</a:t>
            </a:r>
            <a:br>
              <a:rPr lang="ko-KR" dirty="0"/>
            </a:br>
            <a:r>
              <a:rPr lang="ko-KR" dirty="0"/>
              <a:t>BMS 미팅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80245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ko-KR" sz="3600"/>
              <a:t>이준영, 이한준, 오윤식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178776" y="156929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개선된 </a:t>
            </a:r>
            <a:r>
              <a:rPr lang="en-US" altLang="ko-KR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</a:t>
            </a:r>
            <a:endParaRPr dirty="0"/>
          </a:p>
        </p:txBody>
      </p:sp>
      <p:sp>
        <p:nvSpPr>
          <p:cNvPr id="198" name="Google Shape;198;p14"/>
          <p:cNvSpPr txBox="1"/>
          <p:nvPr/>
        </p:nvSpPr>
        <p:spPr>
          <a:xfrm>
            <a:off x="2692631" y="5750170"/>
            <a:ext cx="6630145" cy="51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 테스트 및 추가 기능을 위한 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ADC, GPIO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핀 추가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428" y="1758082"/>
            <a:ext cx="3336348" cy="308921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207" y="1758081"/>
            <a:ext cx="4016375" cy="3089211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6742545" y="1758082"/>
            <a:ext cx="1394691" cy="606427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endCxn id="7" idx="1"/>
          </p:cNvCxnSpPr>
          <p:nvPr/>
        </p:nvCxnSpPr>
        <p:spPr>
          <a:xfrm flipV="1">
            <a:off x="4027055" y="2061296"/>
            <a:ext cx="2715490" cy="423286"/>
          </a:xfrm>
          <a:prstGeom prst="straightConnector1">
            <a:avLst/>
          </a:prstGeom>
          <a:ln w="5715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모서리가 둥근 직사각형 11"/>
          <p:cNvSpPr/>
          <p:nvPr/>
        </p:nvSpPr>
        <p:spPr>
          <a:xfrm>
            <a:off x="9772073" y="3476378"/>
            <a:ext cx="424873" cy="1095622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>
            <a:off x="4137891" y="3851564"/>
            <a:ext cx="5440218" cy="30480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671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178776" y="156929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개선된 </a:t>
            </a:r>
            <a:r>
              <a:rPr lang="en-US" altLang="ko-KR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</a:t>
            </a:r>
            <a:endParaRPr dirty="0"/>
          </a:p>
        </p:txBody>
      </p:sp>
      <p:sp>
        <p:nvSpPr>
          <p:cNvPr id="198" name="Google Shape;198;p14"/>
          <p:cNvSpPr txBox="1"/>
          <p:nvPr/>
        </p:nvSpPr>
        <p:spPr>
          <a:xfrm>
            <a:off x="2692631" y="5750170"/>
            <a:ext cx="6630145" cy="51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배치 최적화를 통해 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 크기 축소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252" y="1417568"/>
            <a:ext cx="7938222" cy="416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78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178776" y="156929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개선된 </a:t>
            </a:r>
            <a:r>
              <a:rPr lang="en-US" altLang="ko-KR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</a:t>
            </a:r>
            <a:endParaRPr dirty="0"/>
          </a:p>
        </p:txBody>
      </p:sp>
      <p:sp>
        <p:nvSpPr>
          <p:cNvPr id="198" name="Google Shape;198;p14"/>
          <p:cNvSpPr txBox="1"/>
          <p:nvPr/>
        </p:nvSpPr>
        <p:spPr>
          <a:xfrm>
            <a:off x="1936891" y="5768121"/>
            <a:ext cx="8141624" cy="51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오작동을 대비하여 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MCU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부분과 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부분을 독립적으로 제작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252" y="1417568"/>
            <a:ext cx="7938222" cy="4164041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588655" y="2207491"/>
            <a:ext cx="3445163" cy="3463636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177415" y="1249008"/>
            <a:ext cx="4705494" cy="4501162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198;p14"/>
          <p:cNvSpPr txBox="1"/>
          <p:nvPr/>
        </p:nvSpPr>
        <p:spPr>
          <a:xfrm>
            <a:off x="408759" y="3679936"/>
            <a:ext cx="1512891" cy="51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MCU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98;p14"/>
          <p:cNvSpPr txBox="1"/>
          <p:nvPr/>
        </p:nvSpPr>
        <p:spPr>
          <a:xfrm>
            <a:off x="9932120" y="3679936"/>
            <a:ext cx="1512891" cy="51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06179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178776" y="156929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개선된 </a:t>
            </a:r>
            <a:r>
              <a:rPr lang="en-US" altLang="ko-KR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</a:t>
            </a:r>
            <a:endParaRPr dirty="0"/>
          </a:p>
        </p:txBody>
      </p:sp>
      <p:sp>
        <p:nvSpPr>
          <p:cNvPr id="198" name="Google Shape;198;p14"/>
          <p:cNvSpPr txBox="1"/>
          <p:nvPr/>
        </p:nvSpPr>
        <p:spPr>
          <a:xfrm>
            <a:off x="1936891" y="5768121"/>
            <a:ext cx="8141624" cy="51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10CELL BMS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변경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2252" y="1417568"/>
            <a:ext cx="7938222" cy="4164041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5237018" y="1767770"/>
            <a:ext cx="637309" cy="3463636"/>
          </a:xfrm>
          <a:prstGeom prst="rect">
            <a:avLst/>
          </a:prstGeom>
          <a:noFill/>
          <a:ln w="762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620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178776" y="156929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다음주 진행 목표  </a:t>
            </a:r>
            <a:endParaRPr dirty="0"/>
          </a:p>
        </p:txBody>
      </p:sp>
      <p:sp>
        <p:nvSpPr>
          <p:cNvPr id="6" name="Google Shape;165;p10"/>
          <p:cNvSpPr txBox="1"/>
          <p:nvPr/>
        </p:nvSpPr>
        <p:spPr>
          <a:xfrm>
            <a:off x="838200" y="1312715"/>
            <a:ext cx="5257800" cy="133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 확인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(REG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전압 설정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ADC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altLang="ko-KR" sz="18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추가 개선</a:t>
            </a:r>
            <a:endParaRPr lang="en-US" altLang="ko-KR" sz="18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Tx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주문한 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도착 시 납땜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</a:t>
            </a:r>
            <a:endParaRPr lang="en-US" altLang="ko-KR" sz="18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35207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5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 smtClean="0"/>
              <a:t>장기 </a:t>
            </a:r>
            <a:r>
              <a:rPr lang="ko-KR" dirty="0" smtClean="0"/>
              <a:t>목표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03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목차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980574" y="1402917"/>
            <a:ext cx="9697452" cy="2031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ko-KR" altLang="en-US" sz="2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이번 주 진행 상황</a:t>
            </a:r>
            <a:endParaRPr dirty="0"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r>
              <a:rPr lang="ko-KR" sz="2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8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 </a:t>
            </a:r>
            <a:r>
              <a:rPr lang="ko-KR" sz="2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</a:t>
            </a:r>
            <a:r>
              <a:rPr lang="en-US" altLang="ko-KR" sz="2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2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</a:pPr>
            <a:r>
              <a:rPr lang="ko-KR" altLang="en-US" sz="2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장기 </a:t>
            </a:r>
            <a:r>
              <a:rPr lang="ko-KR" sz="2800" b="0" i="0" u="none" strike="noStrike" cap="none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목표</a:t>
            </a:r>
            <a:endParaRPr sz="2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056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/>
              <a:t>이번 주 진행상황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838200" y="1312715"/>
            <a:ext cx="5257800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</a:pPr>
            <a:r>
              <a:rPr lang="en-US" altLang="ko-KR" dirty="0" smtClean="0">
                <a:ea typeface="Malgun Gothic"/>
              </a:rPr>
              <a:t>-   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납땜 마무리 진행</a:t>
            </a:r>
            <a:endParaRPr lang="en-US" altLang="ko-KR" sz="18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동작 실험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개선된 </a:t>
            </a:r>
            <a:r>
              <a:rPr lang="en-US" altLang="ko-KR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판 제작 및 주문</a:t>
            </a:r>
            <a:endParaRPr lang="en-US" altLang="ko-KR" sz="1800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Char char="-"/>
            </a:pPr>
            <a:r>
              <a:rPr lang="ko-KR" altLang="en-US" sz="18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 필요 부품 주문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"/>
          <p:cNvSpPr txBox="1">
            <a:spLocks noGrp="1"/>
          </p:cNvSpPr>
          <p:nvPr>
            <p:ph type="ctrTitle"/>
          </p:nvPr>
        </p:nvSpPr>
        <p:spPr>
          <a:xfrm>
            <a:off x="178776" y="237392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b="1"/>
              <a:t>PCB 회로 구성 및 점검</a:t>
            </a:r>
            <a:endParaRPr/>
          </a:p>
        </p:txBody>
      </p:sp>
      <p:sp>
        <p:nvSpPr>
          <p:cNvPr id="171" name="Google Shape;171;p11"/>
          <p:cNvSpPr txBox="1"/>
          <p:nvPr/>
        </p:nvSpPr>
        <p:spPr>
          <a:xfrm>
            <a:off x="1142006" y="5319346"/>
            <a:ext cx="10883839" cy="579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alt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BMS</a:t>
            </a:r>
            <a:r>
              <a:rPr 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회로의 동작 확인을 위해 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남은</a:t>
            </a:r>
            <a:r>
              <a:rPr 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납땜을 </a:t>
            </a:r>
            <a:r>
              <a:rPr lang="ko-KR" altLang="en-US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설계한 내용</a:t>
            </a:r>
            <a:r>
              <a:rPr lang="ko-KR" sz="2000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과 </a:t>
            </a:r>
            <a:r>
              <a:rPr lang="ko-KR" sz="2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동일하게 진행</a:t>
            </a:r>
            <a:endParaRPr sz="20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9" y="1675190"/>
            <a:ext cx="4268498" cy="3298436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925" y="1675190"/>
            <a:ext cx="4940011" cy="3298436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273964" y="2918691"/>
            <a:ext cx="1025236" cy="508000"/>
          </a:xfrm>
          <a:prstGeom prst="rightArrow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178776" y="237392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sz="6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회로 구성 및 점검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805961" y="4448907"/>
            <a:ext cx="10591802" cy="141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en-US" alt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BMS </a:t>
            </a:r>
            <a:r>
              <a:rPr lang="ko-KR" altLang="en-US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회로 동작</a:t>
            </a:r>
            <a:r>
              <a:rPr lang="ko-KR" sz="18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확인을 위해 ST - </a:t>
            </a:r>
            <a:r>
              <a:rPr lang="ko-KR" sz="18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link를</a:t>
            </a:r>
            <a:r>
              <a:rPr lang="ko-KR" sz="1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사용하여 실험 진행</a:t>
            </a:r>
            <a:endParaRPr sz="1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TIM1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PWM의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듀티</a:t>
            </a: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사이클을 50%로 설정하는 위 사진의 코드를 넣어 줌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algun Gothic"/>
              <a:buNone/>
            </a:pPr>
            <a:r>
              <a:rPr lang="ko-KR" sz="1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- &gt; 실험 결과 : STM 에러, PWM 파형 확인할 수 없음</a:t>
            </a: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3835" y="1463607"/>
            <a:ext cx="5608027" cy="25456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/>
        </p:nvSpPr>
        <p:spPr>
          <a:xfrm>
            <a:off x="178776" y="237392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sz="6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회로 구성 및 점검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547468" y="1329470"/>
            <a:ext cx="10591802" cy="5274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</a:t>
            </a: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20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모스펫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Q2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뒤집어서 달음 </a:t>
            </a: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en-US" altLang="ko-KR" sz="20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lang="en-US" altLang="ko-KR"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lang="en-US" altLang="ko-KR" sz="20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</a:t>
            </a: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2: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커넥터 </a:t>
            </a:r>
            <a:endParaRPr lang="en-US" altLang="ko-KR"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lang="en-US" sz="20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1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문제점 </a:t>
            </a:r>
            <a:r>
              <a:rPr lang="ko-KR" sz="2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3: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납땜이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힘든 작은 소자</a:t>
            </a:r>
            <a:endParaRPr lang="en-US" altLang="ko-KR" sz="20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lang="en-US" sz="20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lang="en-US" sz="2000" b="1" dirty="0" smtClean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218" y="1224828"/>
            <a:ext cx="4481801" cy="21094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178776" y="184638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sz="6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회로 </a:t>
            </a: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동작 실험</a:t>
            </a:r>
            <a:endParaRPr dirty="0"/>
          </a:p>
        </p:txBody>
      </p:sp>
      <p:sp>
        <p:nvSpPr>
          <p:cNvPr id="198" name="Google Shape;198;p14"/>
          <p:cNvSpPr txBox="1"/>
          <p:nvPr/>
        </p:nvSpPr>
        <p:spPr>
          <a:xfrm>
            <a:off x="2692631" y="5750170"/>
            <a:ext cx="6630145" cy="51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 18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전압 확인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178776" y="156929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개선된 </a:t>
            </a:r>
            <a:r>
              <a:rPr lang="en-US" altLang="ko-KR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</a:t>
            </a:r>
            <a:endParaRPr dirty="0"/>
          </a:p>
        </p:txBody>
      </p:sp>
      <p:sp>
        <p:nvSpPr>
          <p:cNvPr id="198" name="Google Shape;198;p14"/>
          <p:cNvSpPr txBox="1"/>
          <p:nvPr/>
        </p:nvSpPr>
        <p:spPr>
          <a:xfrm>
            <a:off x="2692631" y="5750170"/>
            <a:ext cx="6630145" cy="51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클럭과 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MCU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사이의 거리 변경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더 가깝게 배치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9147" y="2011796"/>
            <a:ext cx="4743450" cy="27051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106" y="2011796"/>
            <a:ext cx="4640839" cy="2705100"/>
          </a:xfrm>
          <a:prstGeom prst="rect">
            <a:avLst/>
          </a:prstGeom>
        </p:spPr>
      </p:pic>
      <p:sp>
        <p:nvSpPr>
          <p:cNvPr id="4" name="오른쪽 화살표 3"/>
          <p:cNvSpPr/>
          <p:nvPr/>
        </p:nvSpPr>
        <p:spPr>
          <a:xfrm>
            <a:off x="5320145" y="2946400"/>
            <a:ext cx="1154546" cy="794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447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178776" y="156929"/>
            <a:ext cx="9144000" cy="1092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</a:pP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개선된 </a:t>
            </a:r>
            <a:r>
              <a:rPr lang="en-US" altLang="ko-KR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PCB </a:t>
            </a:r>
            <a:r>
              <a:rPr lang="ko-KR" altLang="en-US" sz="6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제작</a:t>
            </a:r>
            <a:endParaRPr dirty="0"/>
          </a:p>
        </p:txBody>
      </p:sp>
      <p:sp>
        <p:nvSpPr>
          <p:cNvPr id="198" name="Google Shape;198;p14"/>
          <p:cNvSpPr txBox="1"/>
          <p:nvPr/>
        </p:nvSpPr>
        <p:spPr>
          <a:xfrm>
            <a:off x="2692631" y="5750170"/>
            <a:ext cx="6630145" cy="518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None/>
            </a:pPr>
            <a:r>
              <a:rPr 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CAN 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통신을 위하여 </a:t>
            </a:r>
            <a:r>
              <a:rPr lang="en-US" altLang="ko-KR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CAN </a:t>
            </a:r>
            <a:r>
              <a:rPr lang="ko-KR" altLang="en-US" sz="2000" b="1" dirty="0" err="1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트랜시버</a:t>
            </a:r>
            <a:r>
              <a:rPr lang="ko-KR" altLang="en-US" sz="2000" b="1" dirty="0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2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17" y="1509280"/>
            <a:ext cx="4898185" cy="356235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50" y="1509280"/>
            <a:ext cx="484077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1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237</Words>
  <Application>Microsoft Office PowerPoint</Application>
  <PresentationFormat>와이드스크린</PresentationFormat>
  <Paragraphs>47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Noto Sans Symbols</vt:lpstr>
      <vt:lpstr>Malgun Gothic</vt:lpstr>
      <vt:lpstr>Malgun Gothic</vt:lpstr>
      <vt:lpstr>Arial</vt:lpstr>
      <vt:lpstr>Office 테마</vt:lpstr>
      <vt:lpstr>3월 3주차(3/20(목)) BMS 미팅</vt:lpstr>
      <vt:lpstr>목차</vt:lpstr>
      <vt:lpstr>이번 주 진행상황</vt:lpstr>
      <vt:lpstr>PCB 회로 구성 및 점검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장기 목표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3월 3주차(3/20(목)) BMS 미팅</dc:title>
  <dc:creator>준영 이</dc:creator>
  <cp:lastModifiedBy>user</cp:lastModifiedBy>
  <cp:revision>8</cp:revision>
  <dcterms:created xsi:type="dcterms:W3CDTF">2025-03-10T01:48:03Z</dcterms:created>
  <dcterms:modified xsi:type="dcterms:W3CDTF">2025-03-19T08:32:39Z</dcterms:modified>
</cp:coreProperties>
</file>