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6" autoAdjust="0"/>
    <p:restoredTop sz="94660"/>
  </p:normalViewPr>
  <p:slideViewPr>
    <p:cSldViewPr snapToGrid="0">
      <p:cViewPr>
        <p:scale>
          <a:sx n="100" d="100"/>
          <a:sy n="100" d="100"/>
        </p:scale>
        <p:origin x="7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96815-E19F-CFA6-B3A2-EAC24B700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3AAEA4-A723-BDAD-3B53-EE2B08E15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40850-D164-EFAB-FAEC-0ABA22CB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5023-A73A-423B-8553-5B8E723E2468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776E5-0A6A-7366-B03D-0A469F8B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190F7-63D2-67DF-CD52-862CB530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A1DD-3E99-4B69-BACA-2789884B5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53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34DD8-DEEF-38BF-FCD5-317C491D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835CB6-7880-C7D1-9B20-04264D94F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9C45AA-259A-B806-0796-97C25BBF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5023-A73A-423B-8553-5B8E723E2468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E6AB5-D72D-73B4-AFF2-1BB71DB2F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20452-66A8-9520-2F3A-246FC44A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A1DD-3E99-4B69-BACA-2789884B5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0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995149-76FF-BD78-A802-EE9BAEA5F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25AA35-46E7-476B-C903-752A619F7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355124-8A9B-1634-3F5F-BC5B4D30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5023-A73A-423B-8553-5B8E723E2468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E6F4C0-7F90-46E0-2DA5-8783CCB7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2E549-2F93-08C9-E62E-33C6CCB5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A1DD-3E99-4B69-BACA-2789884B5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5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0D8C6-E3F3-B67D-506E-BF1E1684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73FF0-01A6-F876-14D5-B5C37BC34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1F7C6-C343-E183-DF3F-FB4D6D8C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5023-A73A-423B-8553-5B8E723E2468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534C7F-E6B7-95A2-1A8F-C6F983B4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D2C42-D1C0-754A-265E-BA18FEE9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A1DD-3E99-4B69-BACA-2789884B5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0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6D025-6336-1E20-02A6-5743C385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64962-963B-8E53-4D94-7EBD47BE4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56D72-C1BB-4D32-DB05-8540A548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5023-A73A-423B-8553-5B8E723E2468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05048-FCAA-603C-1A4A-B4C8AD0D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04A40-C31F-B90E-4E1E-786835AD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A1DD-3E99-4B69-BACA-2789884B5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92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115B0-C84A-84A6-234B-F034F2DC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D0A4F-B047-B5C4-08C0-4D1B9AAD7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944159-A62A-39AF-86EC-80487FC36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408484-7D2C-B8D9-4953-ACCA48AF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5023-A73A-423B-8553-5B8E723E2468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F4BEBF-23C3-D5DE-0C96-DCE59443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BACCF3-7B6C-7B7E-3BED-16E3B9F3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A1DD-3E99-4B69-BACA-2789884B5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6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429F7-45B4-D390-09DF-3617EB8A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2C0B4-6F91-856B-5729-EF2C8F906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05EBD3-2FD5-4E3B-EA69-587014D42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C41CBD-6EEA-F145-A01C-9FD6BCE32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B55DFC-2B56-0C93-7F83-55D994434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5038BA-024D-1174-0506-3C195E53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5023-A73A-423B-8553-5B8E723E2468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DB0837-9ECC-AB8D-E2B4-E95544DE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D97F35-FDDB-113B-0216-F288901E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A1DD-3E99-4B69-BACA-2789884B5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5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49818-5FC3-DD81-E658-225EA523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82A932-7384-AE63-2A18-4F04CC70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5023-A73A-423B-8553-5B8E723E2468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4FD7ED-8770-94B0-147B-DDAE1C25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072A71-A2B7-82F1-8F78-7123A09B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A1DD-3E99-4B69-BACA-2789884B5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16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D6F945-4F2A-CF2C-13A2-CC45BC31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5023-A73A-423B-8553-5B8E723E2468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360CF1-14FE-1976-9351-16CFD26B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6F13DF-B440-1C71-5F41-7B700EBF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A1DD-3E99-4B69-BACA-2789884B5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2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BB877-4408-E6F0-AC49-55194F61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26A17-B1CF-7491-39C8-90B6D6275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24BD2F-EDC2-F850-4720-693EA0BEF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371D81-7D9F-AEE3-9F9F-DE2A64515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5023-A73A-423B-8553-5B8E723E2468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596431-0C38-4EED-354E-BBE131D3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8F295D-505B-436A-57D0-24738B28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A1DD-3E99-4B69-BACA-2789884B5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23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609EC-4A0D-EA4F-DDC1-8CA02C53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891CCD-80A2-3BE7-D87B-835D95976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193ABD-B1C0-066D-4C1E-1EB4EFB83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C94921-E209-1156-791A-78038DF0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5023-A73A-423B-8553-5B8E723E2468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7972E-0DA3-AD18-485E-61BA681F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3EFD48-7D14-985F-9240-6704C3AD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A1DD-3E99-4B69-BACA-2789884B5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66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329356-F7ED-8F9F-9BFD-CA5B513A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73F615-9B98-3D08-04B2-3CCBAF67C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C28E7-3D61-E36B-5C82-F2EDAE04C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335023-A73A-423B-8553-5B8E723E2468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25BA5-E471-CCA5-A7A0-93A481484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4B62C-4E59-D844-24E8-0CFF00FB9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5BA1DD-3E99-4B69-BACA-2789884B5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19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6FC14-842D-9DF9-3519-BE44DA6F1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00E4610-EC94-882A-C594-6F3031AAB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81" t="2155" r="4563" b="6667"/>
          <a:stretch/>
        </p:blipFill>
        <p:spPr bwMode="auto">
          <a:xfrm>
            <a:off x="1762125" y="0"/>
            <a:ext cx="76076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52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박지원</dc:creator>
  <cp:lastModifiedBy>박지원</cp:lastModifiedBy>
  <cp:revision>1</cp:revision>
  <dcterms:created xsi:type="dcterms:W3CDTF">2025-01-03T08:56:41Z</dcterms:created>
  <dcterms:modified xsi:type="dcterms:W3CDTF">2025-01-03T10:02:44Z</dcterms:modified>
</cp:coreProperties>
</file>