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80" r:id="rId4"/>
    <p:sldId id="279" r:id="rId5"/>
    <p:sldId id="281" r:id="rId6"/>
    <p:sldId id="289" r:id="rId7"/>
    <p:sldId id="290" r:id="rId8"/>
    <p:sldId id="291" r:id="rId9"/>
    <p:sldId id="292" r:id="rId10"/>
    <p:sldId id="287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0355" autoAdjust="0"/>
  </p:normalViewPr>
  <p:slideViewPr>
    <p:cSldViewPr snapToGrid="0">
      <p:cViewPr>
        <p:scale>
          <a:sx n="79" d="100"/>
          <a:sy n="79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9C7F5-C714-4DA3-9425-D28809B8EDD5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9C28A-D1D5-4F84-9F7C-644446388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92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30E77E0C-F3FD-7F27-3361-13FBE71CA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>
            <a:extLst>
              <a:ext uri="{FF2B5EF4-FFF2-40B4-BE49-F238E27FC236}">
                <a16:creationId xmlns:a16="http://schemas.microsoft.com/office/drawing/2014/main" id="{4AF6B2F4-5379-BB5D-36D8-168DE9228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>
            <a:extLst>
              <a:ext uri="{FF2B5EF4-FFF2-40B4-BE49-F238E27FC236}">
                <a16:creationId xmlns:a16="http://schemas.microsoft.com/office/drawing/2014/main" id="{596B581B-8632-47AB-21D5-D6BD636BE9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629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7F4850E-91D9-9794-20A3-442374100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>
            <a:extLst>
              <a:ext uri="{FF2B5EF4-FFF2-40B4-BE49-F238E27FC236}">
                <a16:creationId xmlns:a16="http://schemas.microsoft.com/office/drawing/2014/main" id="{8FB43DAD-F53D-F1BD-BFFE-33137B1D3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>
            <a:extLst>
              <a:ext uri="{FF2B5EF4-FFF2-40B4-BE49-F238E27FC236}">
                <a16:creationId xmlns:a16="http://schemas.microsoft.com/office/drawing/2014/main" id="{B77CFC2B-2A11-99E0-9140-CDBEEABCF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83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DC84CA65-BA10-E6AF-CF92-0CB2E76B6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>
            <a:extLst>
              <a:ext uri="{FF2B5EF4-FFF2-40B4-BE49-F238E27FC236}">
                <a16:creationId xmlns:a16="http://schemas.microsoft.com/office/drawing/2014/main" id="{796E0122-0792-9481-0598-CD65AA1358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>
            <a:extLst>
              <a:ext uri="{FF2B5EF4-FFF2-40B4-BE49-F238E27FC236}">
                <a16:creationId xmlns:a16="http://schemas.microsoft.com/office/drawing/2014/main" id="{A4F1C3C0-59C1-4BAF-A896-0D7786C818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6686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9C28A-D1D5-4F84-9F7C-64444638825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9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E2368-CB97-E475-CAFA-E04371D83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2DDEAC-4DF6-7846-A2D1-49525ACF8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298B4D-15E4-C88C-4849-1920C389B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AA784-7968-A4EE-F6EF-D396CFFD3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9C28A-D1D5-4F84-9F7C-64444638825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79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1BD98-6261-7D6D-DDC6-8D24D1507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61636B-CE29-5A99-7EBE-F37410D95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E76EA5-D5A9-9EB8-563F-B71F13EAB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F001C-8424-58C5-E0D4-C089EEA3C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9C28A-D1D5-4F84-9F7C-64444638825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340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5E12C-27E8-B6B6-8390-E74F7BAA3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F1E542-10D8-6663-46FA-372032189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665B06-B780-B7B1-D204-8B14132E3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D88E4-AEBA-4E7A-1481-788DE61D1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9C28A-D1D5-4F84-9F7C-64444638825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53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A500D-450A-D747-7F27-69E6B12C5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B98519-AFEE-F921-E0D1-54AB40BB0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417CF7-9F0B-619C-BD99-739C4126F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B9A06-69B8-936C-DE65-A7A4A2DA1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9C28A-D1D5-4F84-9F7C-6444463882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6F55D-C702-B443-8F90-AEC4F1A68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C18E79-32F7-2861-9B34-A161773D7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644A9-A92B-CFD3-C583-9C55EB68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05DB9-7B7F-7F8E-B94B-26C21534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35927-2F17-3EB7-58E3-56A85664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5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AB9DF-67EC-5174-C90A-B993C852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274BBA-BF23-B060-29C4-DE18C9584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2BDFF-92D8-5000-8B4A-91A44EC1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C8BDA-39BE-54DF-E3CE-F3E8E144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E21AB-05FD-D377-812C-1588D2D6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26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AEBBF2-AA23-3BC0-A3EC-0EE0FEE03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D27955-6432-07AC-61CE-1A954FD7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67217-C3C8-E84D-15E6-571D1688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EE401-F1F2-B831-5678-2BD5971F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72814-3F5F-ACFE-6516-48880167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92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2727E-E346-0E9D-7DA1-AA6385B8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EC564-F5F2-360F-55AA-8479268B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F9136-D4D0-36A0-50F3-DBA0E697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6E39-708E-1820-F3E0-9F169739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9DD00-0602-9C45-6A6C-BBBF4C6D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0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1FE2F-37D5-15DF-6B99-A60F57CF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5BAAA-5085-CB6A-9741-94B366BA9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0B312-9C2D-912B-F3C4-742DC4D7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501A06-248D-AC2A-1969-E656909B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A1D7D-6CD7-B6FD-143F-2B7D7E93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2024F-5E56-60B8-314B-B064CE4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34CF5-26B8-F315-2081-821A76B4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3AFA3-2490-D4BD-B076-97FAB561F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45CDE3-5552-3ABC-2ECF-3D414FD2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B267E-FEEA-5673-CB14-79186B61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65F92-236B-9235-D3C6-91BE5C6B3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6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2BB26-FE23-3912-317A-B92305C81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75151-B95A-6310-894C-6500AE71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26341-1054-0AE9-8981-3114F61CB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82CC44-8817-B656-A425-E71F5A3DE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A55E7B-0D60-C389-625F-A4CF18F2C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6AF82C-F9D6-D745-4877-502B1A1F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EED79A-AEF7-183E-813B-DA48132F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A923BF-EF53-8020-6B77-815C4DE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7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FDA31-DDC5-17E8-46C6-88ABDB85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B98D0-9FE4-6667-4D5E-976AE947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21679D-87DD-AB59-C211-87B0E903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9D36E-83CF-62CA-88C5-299D5F9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35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F373AD-765A-142D-D85E-D1441348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46057C-F364-0ABD-E495-FD04FCBA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48D72-CF15-A4BF-42CA-F1B70B39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6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32035-A647-A3B2-0A1C-A5317DF8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0D6AB-1C99-0A05-B2CC-4D2CDDF4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D7AB98-46A7-E300-F21B-356F7E536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060F7A-C692-DA06-122D-C6031A32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C63DDE-F529-6649-7FA2-3964F6E2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BD8E7-19BD-E7AF-F87F-92E5AD9F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8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9BA34-8B1D-4581-1FC4-A4ADD2C5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E8D4F9-DD29-B6E5-BE7E-A1FCD61F9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52D53-F73F-71AC-6D35-DC6028F83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95C5AC-360D-AF32-4572-953B6664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F7088E-53AC-2EA6-237C-EACD72E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CC057-48DA-CA03-4135-D9F6A132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52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5AE2A2-C1E5-9B97-4A37-912EE395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3E2A5-AE9A-AF0A-B569-3F918169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08576-273A-A2C3-22D5-8FB2799DB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4B9A2-AD60-428E-96C7-AC3C4399A23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87187-7155-F884-D395-6C55C5B0D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98AE4-3C17-4944-9D31-E2030C73F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FB5BA-F029-463E-92F3-F6596DDE07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altLang="ko-KR" dirty="0"/>
              <a:t>5</a:t>
            </a:r>
            <a:r>
              <a:rPr lang="ko-KR" dirty="0" smtClean="0"/>
              <a:t>월 </a:t>
            </a:r>
            <a:r>
              <a:rPr lang="en-US" altLang="ko-KR" dirty="0"/>
              <a:t>1</a:t>
            </a:r>
            <a:r>
              <a:rPr lang="ko-KR" dirty="0" smtClean="0"/>
              <a:t>주차(</a:t>
            </a:r>
            <a:r>
              <a:rPr lang="en-US" altLang="ko-KR" dirty="0"/>
              <a:t>5</a:t>
            </a:r>
            <a:r>
              <a:rPr lang="ko-KR" dirty="0" smtClean="0"/>
              <a:t>/</a:t>
            </a:r>
            <a:r>
              <a:rPr lang="en-US" altLang="ko-KR" dirty="0" smtClean="0"/>
              <a:t>07</a:t>
            </a:r>
            <a:r>
              <a:rPr lang="ko-KR" dirty="0" smtClean="0"/>
              <a:t>(</a:t>
            </a:r>
            <a:r>
              <a:rPr lang="ko-KR" dirty="0"/>
              <a:t>목))</a:t>
            </a:r>
            <a:br>
              <a:rPr lang="ko-KR" dirty="0"/>
            </a:br>
            <a:r>
              <a:rPr lang="ko-KR" dirty="0"/>
              <a:t>BMS 미팅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80245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ko-KR" sz="3600" dirty="0"/>
              <a:t>이준영, </a:t>
            </a:r>
            <a:r>
              <a:rPr lang="ko-KR" sz="3600" dirty="0" err="1"/>
              <a:t>이한준</a:t>
            </a:r>
            <a:r>
              <a:rPr lang="ko-KR" sz="3600" dirty="0"/>
              <a:t>, 오윤식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4323A2D7-3732-B6E2-AB4F-C3F5574BC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>
            <a:extLst>
              <a:ext uri="{FF2B5EF4-FFF2-40B4-BE49-F238E27FC236}">
                <a16:creationId xmlns:a16="http://schemas.microsoft.com/office/drawing/2014/main" id="{441A5346-D08F-A374-D888-83849ABC22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237" y="359448"/>
            <a:ext cx="8806962" cy="67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4400" b="1" dirty="0"/>
              <a:t>다음 주 진행 목표</a:t>
            </a:r>
            <a:endParaRPr sz="4400" dirty="0"/>
          </a:p>
        </p:txBody>
      </p:sp>
      <p:sp>
        <p:nvSpPr>
          <p:cNvPr id="3" name="Google Shape;165;p10">
            <a:extLst>
              <a:ext uri="{FF2B5EF4-FFF2-40B4-BE49-F238E27FC236}">
                <a16:creationId xmlns:a16="http://schemas.microsoft.com/office/drawing/2014/main" id="{E3A6A902-7830-3B1A-964A-3607BB855E96}"/>
              </a:ext>
            </a:extLst>
          </p:cNvPr>
          <p:cNvSpPr txBox="1"/>
          <p:nvPr/>
        </p:nvSpPr>
        <p:spPr>
          <a:xfrm>
            <a:off x="413237" y="1195326"/>
            <a:ext cx="8557768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뉴클레오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보드를 통해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I2C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 성공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코드 점검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뉴클레오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보드로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I2C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 성공한다면 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과충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과방전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보호 동작 확인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발생하는 문제 보안한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레이아웃 제작</a:t>
            </a: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7037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5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장기 </a:t>
            </a:r>
            <a:r>
              <a:rPr lang="ko-KR" dirty="0"/>
              <a:t>목표</a:t>
            </a:r>
            <a:endParaRPr dirty="0"/>
          </a:p>
        </p:txBody>
      </p:sp>
      <p:pic>
        <p:nvPicPr>
          <p:cNvPr id="4" name="그림 3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E77A3B-B5F6-5F58-62BC-14363CA6E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31" y="1162368"/>
            <a:ext cx="10966744" cy="5695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980574" y="1402917"/>
            <a:ext cx="9697452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이번 주 진행 상황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ko-KR" altLang="en-US" sz="2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ko-KR" sz="2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주 진행</a:t>
            </a:r>
            <a:r>
              <a:rPr lang="en-US" altLang="ko-KR" sz="2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2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ko-KR" altLang="en-US" sz="2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장기 </a:t>
            </a:r>
            <a:r>
              <a:rPr lang="ko-KR" sz="2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2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DF54767D-8098-B4C8-95FA-4AFB7365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>
            <a:extLst>
              <a:ext uri="{FF2B5EF4-FFF2-40B4-BE49-F238E27FC236}">
                <a16:creationId xmlns:a16="http://schemas.microsoft.com/office/drawing/2014/main" id="{AF9317F1-9B8D-C4D0-89A4-C9E51BECAE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237" y="359448"/>
            <a:ext cx="8806962" cy="67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4400" b="1" dirty="0"/>
              <a:t>이번 주 진행 상항</a:t>
            </a:r>
            <a:endParaRPr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1967F-0CA2-F553-E9DE-61588811959A}"/>
              </a:ext>
            </a:extLst>
          </p:cNvPr>
          <p:cNvSpPr txBox="1"/>
          <p:nvPr/>
        </p:nvSpPr>
        <p:spPr>
          <a:xfrm>
            <a:off x="593123" y="1383956"/>
            <a:ext cx="85632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I2C </a:t>
            </a:r>
            <a:r>
              <a:rPr lang="ko-KR" altLang="en-US" sz="2400" dirty="0" smtClean="0"/>
              <a:t>동작 확인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셀 모니터링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회로 보호 동작 확인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0043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69AAA838-2C46-0FF5-036B-8F20F7DA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>
            <a:extLst>
              <a:ext uri="{FF2B5EF4-FFF2-40B4-BE49-F238E27FC236}">
                <a16:creationId xmlns:a16="http://schemas.microsoft.com/office/drawing/2014/main" id="{0BACE913-A62A-98CE-03D6-B63887584A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13237" y="359448"/>
            <a:ext cx="8806962" cy="67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4400" b="1" dirty="0"/>
              <a:t>현재 기능 구현된 사항</a:t>
            </a:r>
            <a:endParaRPr sz="4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5DAC30-E366-A6EC-B622-7623D530C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9904"/>
              </p:ext>
            </p:extLst>
          </p:nvPr>
        </p:nvGraphicFramePr>
        <p:xfrm>
          <a:off x="827548" y="1713412"/>
          <a:ext cx="10536903" cy="40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33">
                  <a:extLst>
                    <a:ext uri="{9D8B030D-6E8A-4147-A177-3AD203B41FA5}">
                      <a16:colId xmlns:a16="http://schemas.microsoft.com/office/drawing/2014/main" val="1843348890"/>
                    </a:ext>
                  </a:extLst>
                </a:gridCol>
                <a:gridCol w="1705428">
                  <a:extLst>
                    <a:ext uri="{9D8B030D-6E8A-4147-A177-3AD203B41FA5}">
                      <a16:colId xmlns:a16="http://schemas.microsoft.com/office/drawing/2014/main" val="2958809005"/>
                    </a:ext>
                  </a:extLst>
                </a:gridCol>
                <a:gridCol w="6545942">
                  <a:extLst>
                    <a:ext uri="{9D8B030D-6E8A-4147-A177-3AD203B41FA5}">
                      <a16:colId xmlns:a16="http://schemas.microsoft.com/office/drawing/2014/main" val="1061535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항목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구현 여부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639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셀 전압 모니터링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1" dirty="0" smtClean="0"/>
                        <a:t>I2C </a:t>
                      </a:r>
                      <a:r>
                        <a:rPr lang="ko-KR" altLang="en-US" b="1" dirty="0"/>
                        <a:t>통신이 되지 않는 </a:t>
                      </a:r>
                      <a:r>
                        <a:rPr lang="ko-KR" altLang="en-US" b="1" dirty="0" smtClean="0"/>
                        <a:t>문제</a:t>
                      </a:r>
                      <a:r>
                        <a:rPr lang="ko-KR" altLang="en-US" b="0" dirty="0" smtClean="0"/>
                        <a:t>를</a:t>
                      </a:r>
                      <a:r>
                        <a:rPr lang="en-US" altLang="ko-KR" b="0" baseline="0" dirty="0" smtClean="0"/>
                        <a:t> </a:t>
                      </a:r>
                      <a:r>
                        <a:rPr lang="ko-KR" altLang="en-US" b="0" baseline="0" dirty="0" smtClean="0"/>
                        <a:t>수정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/>
                        <a:t>하드웨어 </a:t>
                      </a:r>
                      <a:r>
                        <a:rPr lang="ko-KR" altLang="en-US" dirty="0" smtClean="0"/>
                        <a:t>문제와 </a:t>
                      </a:r>
                      <a:r>
                        <a:rPr lang="en-US" altLang="ko-KR" dirty="0" smtClean="0"/>
                        <a:t>wake up </a:t>
                      </a:r>
                      <a:r>
                        <a:rPr lang="ko-KR" altLang="en-US" dirty="0" smtClean="0"/>
                        <a:t>조건을 찾아서 수행하여 </a:t>
                      </a:r>
                      <a:r>
                        <a:rPr lang="en-US" altLang="ko-KR" dirty="0" smtClean="0"/>
                        <a:t>I2C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통신 성공</a:t>
                      </a:r>
                      <a:r>
                        <a:rPr lang="en-US" altLang="ko-KR" baseline="0" dirty="0" smtClean="0"/>
                        <a:t>.</a:t>
                      </a:r>
                      <a:r>
                        <a:rPr lang="en-US" altLang="ko-KR" dirty="0" smtClean="0"/>
                        <a:t> ADC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기능을 활용해 셀 모니터링 수행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보호 동작 확인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41000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전류 모니터링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41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온도 측정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56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REG1 </a:t>
                      </a:r>
                      <a:r>
                        <a:rPr lang="ko-KR" altLang="en-US" dirty="0"/>
                        <a:t>출력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98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과충전</a:t>
                      </a:r>
                      <a:r>
                        <a:rPr lang="ko-KR" altLang="en-US" dirty="0"/>
                        <a:t>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71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과방전</a:t>
                      </a:r>
                      <a:r>
                        <a:rPr lang="ko-KR" altLang="en-US" dirty="0"/>
                        <a:t>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3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과전류 보호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8522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셀밸런싱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09753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CAN</a:t>
                      </a:r>
                      <a:r>
                        <a:rPr lang="ko-KR" altLang="en-US" dirty="0"/>
                        <a:t>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52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12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0;p11">
            <a:extLst>
              <a:ext uri="{FF2B5EF4-FFF2-40B4-BE49-F238E27FC236}">
                <a16:creationId xmlns:a16="http://schemas.microsoft.com/office/drawing/2014/main" id="{D4CCC0BC-41B1-01AA-8ADB-912138A57618}"/>
              </a:ext>
            </a:extLst>
          </p:cNvPr>
          <p:cNvSpPr txBox="1">
            <a:spLocks/>
          </p:cNvSpPr>
          <p:nvPr/>
        </p:nvSpPr>
        <p:spPr>
          <a:xfrm>
            <a:off x="413237" y="359448"/>
            <a:ext cx="8806962" cy="678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altLang="ko-KR" b="1" dirty="0"/>
              <a:t>I2C </a:t>
            </a:r>
            <a:r>
              <a:rPr lang="ko-KR" altLang="en-US" b="1" dirty="0"/>
              <a:t>통신 </a:t>
            </a:r>
            <a:r>
              <a:rPr lang="ko-KR" altLang="en-US" b="1" dirty="0" smtClean="0"/>
              <a:t>동작 확인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3F2E4-91B5-5F16-2E31-D6C9B004B4E1}"/>
              </a:ext>
            </a:extLst>
          </p:cNvPr>
          <p:cNvSpPr txBox="1"/>
          <p:nvPr/>
        </p:nvSpPr>
        <p:spPr>
          <a:xfrm>
            <a:off x="6406978" y="1180070"/>
            <a:ext cx="524544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bq76942 </a:t>
            </a:r>
            <a:r>
              <a:rPr lang="ko-KR" altLang="en-US" dirty="0" smtClean="0"/>
              <a:t>칩의 처음 시동을 위한 </a:t>
            </a:r>
            <a:r>
              <a:rPr lang="en-US" altLang="ko-KR" dirty="0" smtClean="0"/>
              <a:t>wake up </a:t>
            </a:r>
            <a:r>
              <a:rPr lang="ko-KR" altLang="en-US" dirty="0" smtClean="0"/>
              <a:t>조건을 만족시키기 위하여 </a:t>
            </a:r>
            <a:r>
              <a:rPr lang="en-US" altLang="ko-KR" dirty="0" smtClean="0"/>
              <a:t>TS2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3.3V</a:t>
            </a:r>
            <a:r>
              <a:rPr lang="ko-KR" altLang="en-US" dirty="0" smtClean="0"/>
              <a:t>을 인가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이후 </a:t>
            </a:r>
            <a:r>
              <a:rPr lang="ko-KR" altLang="en-US" dirty="0" smtClean="0"/>
              <a:t>디바이스 넘버를 받아오는 코드를 통해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정상적으로 디바이스 넘버를 받아 </a:t>
            </a:r>
            <a:r>
              <a:rPr lang="en-US" altLang="ko-KR" dirty="0" smtClean="0"/>
              <a:t>I2C </a:t>
            </a:r>
            <a:r>
              <a:rPr lang="ko-KR" altLang="en-US" dirty="0" smtClean="0"/>
              <a:t>동작 확인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이후 </a:t>
            </a:r>
            <a:r>
              <a:rPr lang="en-US" altLang="ko-KR" dirty="0" smtClean="0"/>
              <a:t>bq76942 </a:t>
            </a:r>
            <a:r>
              <a:rPr lang="ko-KR" altLang="en-US" dirty="0" smtClean="0"/>
              <a:t>칩의 고장으로 회로내 </a:t>
            </a:r>
            <a:r>
              <a:rPr lang="en-US" altLang="ko-KR" dirty="0" smtClean="0"/>
              <a:t>R23 </a:t>
            </a:r>
            <a:r>
              <a:rPr lang="ko-KR" altLang="en-US" dirty="0" smtClean="0"/>
              <a:t>저항이 타버리는 상황이 발생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-&gt; bq76942 </a:t>
            </a:r>
            <a:r>
              <a:rPr lang="ko-KR" altLang="en-US" dirty="0" smtClean="0"/>
              <a:t>칩 교체로 해결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7" y="1180070"/>
            <a:ext cx="5525818" cy="25444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237" y="3866664"/>
            <a:ext cx="5525818" cy="276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900A6-2D2C-9A82-779C-1885F9AC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0;p11">
            <a:extLst>
              <a:ext uri="{FF2B5EF4-FFF2-40B4-BE49-F238E27FC236}">
                <a16:creationId xmlns:a16="http://schemas.microsoft.com/office/drawing/2014/main" id="{CBEA2DB6-7A84-8592-190B-4307D883F6DD}"/>
              </a:ext>
            </a:extLst>
          </p:cNvPr>
          <p:cNvSpPr txBox="1">
            <a:spLocks/>
          </p:cNvSpPr>
          <p:nvPr/>
        </p:nvSpPr>
        <p:spPr>
          <a:xfrm>
            <a:off x="413237" y="359448"/>
            <a:ext cx="8806962" cy="678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b="1" dirty="0" smtClean="0"/>
              <a:t>셀 모니터링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0D434-A58A-55FB-C5A1-0D0324E0B13A}"/>
              </a:ext>
            </a:extLst>
          </p:cNvPr>
          <p:cNvSpPr txBox="1"/>
          <p:nvPr/>
        </p:nvSpPr>
        <p:spPr>
          <a:xfrm>
            <a:off x="6406978" y="1180070"/>
            <a:ext cx="524544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I2C </a:t>
            </a:r>
            <a:r>
              <a:rPr lang="ko-KR" altLang="en-US" dirty="0" smtClean="0"/>
              <a:t>통신을 통하여 </a:t>
            </a:r>
            <a:r>
              <a:rPr lang="en-US" altLang="ko-KR" dirty="0" smtClean="0"/>
              <a:t>bq76942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ADC</a:t>
            </a:r>
            <a:r>
              <a:rPr lang="ko-KR" altLang="en-US" dirty="0" smtClean="0"/>
              <a:t>로 측정한 전압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온도의 값을 디버그 모드로 모니터링 실시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정상적으로 값을 출력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41" y="1180070"/>
            <a:ext cx="5476875" cy="24872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40" y="3881234"/>
            <a:ext cx="5476875" cy="904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532" y="2661000"/>
            <a:ext cx="4904817" cy="36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7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A4A87-CC6B-9E48-8FDD-BB420A23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0;p11">
            <a:extLst>
              <a:ext uri="{FF2B5EF4-FFF2-40B4-BE49-F238E27FC236}">
                <a16:creationId xmlns:a16="http://schemas.microsoft.com/office/drawing/2014/main" id="{D7729322-3F84-82EA-15AC-1ACB8BB3A7D1}"/>
              </a:ext>
            </a:extLst>
          </p:cNvPr>
          <p:cNvSpPr txBox="1">
            <a:spLocks/>
          </p:cNvSpPr>
          <p:nvPr/>
        </p:nvSpPr>
        <p:spPr>
          <a:xfrm>
            <a:off x="413237" y="359448"/>
            <a:ext cx="8806962" cy="678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b="1" dirty="0" smtClean="0"/>
              <a:t>회로 보호 동작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71" y="1037969"/>
            <a:ext cx="3398771" cy="49153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02" y="1037967"/>
            <a:ext cx="3425252" cy="49153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2608" y="1037966"/>
            <a:ext cx="3441154" cy="4915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B2ACB-8460-5B82-DBC3-2F44107ACD93}"/>
              </a:ext>
            </a:extLst>
          </p:cNvPr>
          <p:cNvSpPr txBox="1"/>
          <p:nvPr/>
        </p:nvSpPr>
        <p:spPr>
          <a:xfrm>
            <a:off x="1727697" y="6129555"/>
            <a:ext cx="147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 smtClean="0"/>
              <a:t>과방전</a:t>
            </a:r>
            <a:r>
              <a:rPr lang="ko-KR" altLang="en-US" b="1" dirty="0" smtClean="0"/>
              <a:t> 상태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B2ACB-8460-5B82-DBC3-2F44107ACD93}"/>
              </a:ext>
            </a:extLst>
          </p:cNvPr>
          <p:cNvSpPr txBox="1"/>
          <p:nvPr/>
        </p:nvSpPr>
        <p:spPr>
          <a:xfrm>
            <a:off x="5287104" y="6130684"/>
            <a:ext cx="14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상태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8B2ACB-8460-5B82-DBC3-2F44107ACD93}"/>
              </a:ext>
            </a:extLst>
          </p:cNvPr>
          <p:cNvSpPr txBox="1"/>
          <p:nvPr/>
        </p:nvSpPr>
        <p:spPr>
          <a:xfrm>
            <a:off x="8921175" y="6059348"/>
            <a:ext cx="14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과충전</a:t>
            </a:r>
            <a:r>
              <a:rPr lang="ko-KR" altLang="en-US" b="1" dirty="0" smtClean="0"/>
              <a:t> 상태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629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0ACF-9434-7E56-B767-0E01A1D7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0;p11">
            <a:extLst>
              <a:ext uri="{FF2B5EF4-FFF2-40B4-BE49-F238E27FC236}">
                <a16:creationId xmlns:a16="http://schemas.microsoft.com/office/drawing/2014/main" id="{09F6E97E-6AC2-6844-E902-A4D86B0A6C1E}"/>
              </a:ext>
            </a:extLst>
          </p:cNvPr>
          <p:cNvSpPr txBox="1">
            <a:spLocks/>
          </p:cNvSpPr>
          <p:nvPr/>
        </p:nvSpPr>
        <p:spPr>
          <a:xfrm>
            <a:off x="413237" y="359448"/>
            <a:ext cx="8806962" cy="678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6000"/>
            </a:pPr>
            <a:r>
              <a:rPr lang="ko-KR" altLang="en-US" b="1" dirty="0"/>
              <a:t>회로 보호 동작 확인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2E853F-161B-6860-600F-9B6B9B683582}"/>
              </a:ext>
            </a:extLst>
          </p:cNvPr>
          <p:cNvSpPr txBox="1"/>
          <p:nvPr/>
        </p:nvSpPr>
        <p:spPr>
          <a:xfrm>
            <a:off x="5880016" y="4432721"/>
            <a:ext cx="5989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18650 </a:t>
            </a:r>
            <a:r>
              <a:rPr lang="ko-KR" altLang="en-US" dirty="0" smtClean="0"/>
              <a:t>배터리 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개와 전원 공급기를 직렬로 연결하여 실험을 구성</a:t>
            </a:r>
            <a:endParaRPr lang="en-US" altLang="ko-KR" dirty="0" smtClean="0"/>
          </a:p>
          <a:p>
            <a:r>
              <a:rPr lang="ko-KR" altLang="en-US" dirty="0" smtClean="0"/>
              <a:t>정상 상태에서는 전원 공급기의 전압을 </a:t>
            </a:r>
            <a:r>
              <a:rPr lang="en-US" altLang="ko-KR" dirty="0" smtClean="0"/>
              <a:t>2.4~(</a:t>
            </a:r>
            <a:r>
              <a:rPr lang="ko-KR" altLang="en-US" dirty="0" smtClean="0"/>
              <a:t>최대가 </a:t>
            </a:r>
            <a:r>
              <a:rPr lang="ko-KR" altLang="en-US" dirty="0" err="1" smtClean="0"/>
              <a:t>몇이였더라</a:t>
            </a:r>
            <a:r>
              <a:rPr lang="en-US" altLang="ko-KR" dirty="0" smtClean="0"/>
              <a:t>)V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r>
              <a:rPr lang="ko-KR" altLang="en-US" dirty="0" err="1" smtClean="0"/>
              <a:t>과충전과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과방전</a:t>
            </a:r>
            <a:r>
              <a:rPr lang="ko-KR" altLang="en-US" dirty="0" smtClean="0"/>
              <a:t> 상태에서는 정상 전압보다 크거나 작은 전압을 인가하여 실험 상황을 설정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8" y="1037968"/>
            <a:ext cx="5160712" cy="150095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016" y="1037968"/>
            <a:ext cx="5989017" cy="32713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8B2ACB-8460-5B82-DBC3-2F44107ACD93}"/>
              </a:ext>
            </a:extLst>
          </p:cNvPr>
          <p:cNvSpPr txBox="1"/>
          <p:nvPr/>
        </p:nvSpPr>
        <p:spPr>
          <a:xfrm>
            <a:off x="2378534" y="2550678"/>
            <a:ext cx="14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정상 상태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237" y="2931769"/>
            <a:ext cx="5160714" cy="1377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8B2ACB-8460-5B82-DBC3-2F44107ACD93}"/>
              </a:ext>
            </a:extLst>
          </p:cNvPr>
          <p:cNvSpPr txBox="1"/>
          <p:nvPr/>
        </p:nvSpPr>
        <p:spPr>
          <a:xfrm>
            <a:off x="2378534" y="4332871"/>
            <a:ext cx="14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과방전</a:t>
            </a:r>
            <a:r>
              <a:rPr lang="ko-KR" altLang="en-US" b="1" dirty="0" smtClean="0"/>
              <a:t> 상태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37" y="4719740"/>
            <a:ext cx="5160713" cy="1126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8B2ACB-8460-5B82-DBC3-2F44107ACD93}"/>
              </a:ext>
            </a:extLst>
          </p:cNvPr>
          <p:cNvSpPr txBox="1"/>
          <p:nvPr/>
        </p:nvSpPr>
        <p:spPr>
          <a:xfrm>
            <a:off x="2277512" y="5863860"/>
            <a:ext cx="143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과충전</a:t>
            </a:r>
            <a:r>
              <a:rPr lang="ko-KR" altLang="en-US" b="1" dirty="0" smtClean="0"/>
              <a:t> 상태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4895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23ED9-95B2-1911-6531-4A50D5FF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0;p11">
            <a:extLst>
              <a:ext uri="{FF2B5EF4-FFF2-40B4-BE49-F238E27FC236}">
                <a16:creationId xmlns:a16="http://schemas.microsoft.com/office/drawing/2014/main" id="{5AE52ABC-EA41-456A-6981-BB8B1EB05D38}"/>
              </a:ext>
            </a:extLst>
          </p:cNvPr>
          <p:cNvSpPr txBox="1">
            <a:spLocks/>
          </p:cNvSpPr>
          <p:nvPr/>
        </p:nvSpPr>
        <p:spPr>
          <a:xfrm>
            <a:off x="413237" y="359448"/>
            <a:ext cx="8806962" cy="678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6000"/>
            </a:pPr>
            <a:r>
              <a:rPr lang="ko-KR" altLang="en-US" b="1" dirty="0"/>
              <a:t>회로 보호 동작 </a:t>
            </a:r>
            <a:r>
              <a:rPr lang="ko-KR" altLang="en-US" b="1" dirty="0" smtClean="0"/>
              <a:t>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49AF2-38B1-1846-0D98-77D66D82721A}"/>
              </a:ext>
            </a:extLst>
          </p:cNvPr>
          <p:cNvSpPr txBox="1"/>
          <p:nvPr/>
        </p:nvSpPr>
        <p:spPr>
          <a:xfrm>
            <a:off x="6241464" y="5286564"/>
            <a:ext cx="5516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실험 결과 파형이 미세하게 나아졌지만 아직 문제가 </a:t>
            </a:r>
            <a:r>
              <a:rPr lang="ko-KR" altLang="en-US" dirty="0" err="1"/>
              <a:t>많아보임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저번 </a:t>
            </a:r>
            <a:r>
              <a:rPr lang="en-US" altLang="ko-KR" dirty="0"/>
              <a:t>7cell BMS</a:t>
            </a:r>
            <a:r>
              <a:rPr lang="ko-KR" altLang="en-US" dirty="0"/>
              <a:t>에서는 </a:t>
            </a:r>
            <a:r>
              <a:rPr lang="en-US" altLang="ko-KR" dirty="0"/>
              <a:t>pull-up </a:t>
            </a:r>
            <a:r>
              <a:rPr lang="ko-KR" altLang="en-US" dirty="0"/>
              <a:t>저항을 </a:t>
            </a:r>
            <a:r>
              <a:rPr lang="en-US" altLang="ko-KR" dirty="0"/>
              <a:t>10k</a:t>
            </a:r>
            <a:r>
              <a:rPr lang="ko-KR" altLang="en-US" dirty="0"/>
              <a:t>로 했는데 잘 됐기 때문에 원인을 파악하기 힘든 상황</a:t>
            </a:r>
          </a:p>
        </p:txBody>
      </p:sp>
    </p:spTree>
    <p:extLst>
      <p:ext uri="{BB962C8B-B14F-4D97-AF65-F5344CB8AC3E}">
        <p14:creationId xmlns:p14="http://schemas.microsoft.com/office/powerpoint/2010/main" val="407031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302</Words>
  <Application>Microsoft Office PowerPoint</Application>
  <PresentationFormat>와이드스크린</PresentationFormat>
  <Paragraphs>68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Symbols</vt:lpstr>
      <vt:lpstr>맑은 고딕</vt:lpstr>
      <vt:lpstr>맑은 고딕</vt:lpstr>
      <vt:lpstr>Arial</vt:lpstr>
      <vt:lpstr>Office 테마</vt:lpstr>
      <vt:lpstr>5월 1주차(5/07(목)) BMS 미팅</vt:lpstr>
      <vt:lpstr>목차</vt:lpstr>
      <vt:lpstr>이번 주 진행 상항</vt:lpstr>
      <vt:lpstr>현재 기능 구현된 사항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다음 주 진행 목표</vt:lpstr>
      <vt:lpstr>장기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3주차(4/17(목)) BMS 미팅</dc:title>
  <dc:creator>준영 이</dc:creator>
  <cp:lastModifiedBy>user</cp:lastModifiedBy>
  <cp:revision>16</cp:revision>
  <dcterms:created xsi:type="dcterms:W3CDTF">2025-04-16T09:49:07Z</dcterms:created>
  <dcterms:modified xsi:type="dcterms:W3CDTF">2025-05-07T01:17:32Z</dcterms:modified>
</cp:coreProperties>
</file>