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69" r:id="rId8"/>
    <p:sldId id="259" r:id="rId9"/>
    <p:sldId id="260" r:id="rId10"/>
    <p:sldId id="268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87" autoAdjust="0"/>
  </p:normalViewPr>
  <p:slideViewPr>
    <p:cSldViewPr>
      <p:cViewPr varScale="1">
        <p:scale>
          <a:sx n="105" d="100"/>
          <a:sy n="105" d="100"/>
        </p:scale>
        <p:origin x="-36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15B-8CDF-45D1-B818-C74762801436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1829-BE8C-4B53-8ACB-6702D54675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15B-8CDF-45D1-B818-C74762801436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1829-BE8C-4B53-8ACB-6702D54675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15B-8CDF-45D1-B818-C74762801436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1829-BE8C-4B53-8ACB-6702D54675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15B-8CDF-45D1-B818-C74762801436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1829-BE8C-4B53-8ACB-6702D54675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15B-8CDF-45D1-B818-C74762801436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1829-BE8C-4B53-8ACB-6702D54675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15B-8CDF-45D1-B818-C74762801436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1829-BE8C-4B53-8ACB-6702D54675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15B-8CDF-45D1-B818-C74762801436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1829-BE8C-4B53-8ACB-6702D54675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15B-8CDF-45D1-B818-C74762801436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1829-BE8C-4B53-8ACB-6702D54675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15B-8CDF-45D1-B818-C74762801436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1829-BE8C-4B53-8ACB-6702D54675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15B-8CDF-45D1-B818-C74762801436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1829-BE8C-4B53-8ACB-6702D54675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15B-8CDF-45D1-B818-C74762801436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1829-BE8C-4B53-8ACB-6702D54675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3715B-8CDF-45D1-B818-C74762801436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71829-BE8C-4B53-8ACB-6702D54675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qZcQl1lx2V6R8hgEvAZ6qegTrrh99DK5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NFPUMuGCQ0&amp;list=PLp1lnB04UIh-EP-pkJxnYMR0YBTLyVzHP&amp;index=2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kzEwOv71OE&amp;list=PLp1lnB04UIh-EP-pkJxnYMR0YBTLyVzHP&amp;index=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oding\Labpo in Dungeon\Assets\Material\Main Men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오연우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6800FF-7908-1978-9FBD-FA381474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 이동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9AEDCAC-ED72-021A-8608-479610FC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000" dirty="0"/>
              <a:t>목표를 플레이어의 좌표로 두고 내비게이션을</a:t>
            </a:r>
            <a:endParaRPr lang="en-US" altLang="ko-KR" sz="3000" dirty="0"/>
          </a:p>
          <a:p>
            <a:pPr marL="0" indent="0">
              <a:buNone/>
            </a:pPr>
            <a:r>
              <a:rPr lang="ko-KR" altLang="en-US" sz="3000" dirty="0" err="1" smtClean="0"/>
              <a:t>베이크</a:t>
            </a:r>
            <a:r>
              <a:rPr lang="ko-KR" altLang="en-US" sz="3000" dirty="0" smtClean="0"/>
              <a:t> 해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플레이어를 추적하게 한다</a:t>
            </a:r>
            <a:r>
              <a:rPr lang="en-US" altLang="ko-KR" sz="3000" dirty="0"/>
              <a:t>.</a:t>
            </a:r>
          </a:p>
          <a:p>
            <a:pPr marL="0" indent="0">
              <a:buNone/>
            </a:pPr>
            <a:r>
              <a:rPr lang="ko-KR" altLang="en-US" sz="3000" dirty="0"/>
              <a:t>질량을 모든 물체보다 무겁게 해 관성의 영향을</a:t>
            </a:r>
            <a:endParaRPr lang="en-US" altLang="ko-KR" sz="3000" dirty="0"/>
          </a:p>
          <a:p>
            <a:pPr marL="0" indent="0">
              <a:buNone/>
            </a:pPr>
            <a:r>
              <a:rPr lang="ko-KR" altLang="en-US" sz="3000" dirty="0"/>
              <a:t>많이 받게 하고</a:t>
            </a:r>
            <a:r>
              <a:rPr lang="en-US" altLang="ko-KR" sz="3000" dirty="0"/>
              <a:t>, </a:t>
            </a:r>
            <a:r>
              <a:rPr lang="ko-KR" altLang="en-US" sz="3000" dirty="0"/>
              <a:t>물체에 닿으면 그 물체가 튕겨</a:t>
            </a:r>
            <a:endParaRPr lang="en-US" altLang="ko-KR" sz="3000" dirty="0"/>
          </a:p>
          <a:p>
            <a:pPr marL="0" indent="0">
              <a:buNone/>
            </a:pPr>
            <a:r>
              <a:rPr lang="ko-KR" altLang="en-US" sz="3000" dirty="0"/>
              <a:t>나가도록 하였다</a:t>
            </a:r>
            <a:r>
              <a:rPr lang="en-US" altLang="ko-K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00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8255BF-D7FD-3158-1702-B8AA16A1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5AE336-42DD-EE77-1EE6-88A8BB27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000" dirty="0"/>
              <a:t>이 게임의 목표는 화성시설 탈출이다</a:t>
            </a:r>
            <a:r>
              <a:rPr lang="en-US" altLang="ko-KR" sz="3000" dirty="0"/>
              <a:t>.</a:t>
            </a:r>
          </a:p>
          <a:p>
            <a:pPr marL="0" indent="0">
              <a:buNone/>
            </a:pPr>
            <a:r>
              <a:rPr lang="ko-KR" altLang="en-US" sz="3000" dirty="0"/>
              <a:t>플레이어는 속도가 빠른 적으로부터 </a:t>
            </a:r>
            <a:r>
              <a:rPr lang="ko-KR" altLang="en-US" sz="3000" dirty="0" smtClean="0"/>
              <a:t>옆으로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ko-KR" altLang="en-US" sz="3000" dirty="0" smtClean="0"/>
              <a:t>움직여 회피해야 한다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xmlns="" val="37822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3C4550-54AB-83BD-5B97-8D636CB9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게임을 제작한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8CDCE82-DC44-5B0D-BC81-E6F6BC47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내가 만들려던 게임은 항상 아케이드 게임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이였기에 한번도 도전해보지 않은 공포게임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제작을 해보게 되었다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또한 나는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이번 </a:t>
            </a:r>
            <a:r>
              <a:rPr lang="en-US" altLang="ko-KR" dirty="0" smtClean="0"/>
              <a:t>《</a:t>
            </a:r>
            <a:r>
              <a:rPr lang="ko-KR" altLang="en-US" dirty="0" err="1" smtClean="0"/>
              <a:t>라스트랍포</a:t>
            </a:r>
            <a:r>
              <a:rPr lang="en-US" altLang="ko-KR" dirty="0" smtClean="0"/>
              <a:t>:</a:t>
            </a:r>
            <a:r>
              <a:rPr lang="ko-KR" altLang="en-US" dirty="0" smtClean="0"/>
              <a:t>인 더 마스</a:t>
            </a:r>
            <a:r>
              <a:rPr lang="en-US" altLang="ko-KR" dirty="0" smtClean="0"/>
              <a:t>》</a:t>
            </a:r>
            <a:r>
              <a:rPr lang="ko-KR" altLang="en-US" dirty="0" smtClean="0"/>
              <a:t>를 제작하며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유니티에</a:t>
            </a:r>
            <a:r>
              <a:rPr lang="ko-KR" altLang="en-US" dirty="0" smtClean="0"/>
              <a:t> 사용되는 알고리즘과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 원리에 대해 더 잘 이해하게 되었다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28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게임파일</a:t>
            </a:r>
            <a:r>
              <a:rPr lang="en-US" altLang="ko-KR" dirty="0" smtClean="0"/>
              <a:t>(ZIP)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drive.google.com/file/d/1qZcQl1lx2V6R8hgEvAZ6qegTrrh99DK5/view?usp=sharing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구글</a:t>
            </a:r>
            <a:r>
              <a:rPr lang="ko-KR" altLang="en-US" dirty="0" smtClean="0"/>
              <a:t> 드라이브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3000" dirty="0"/>
              <a:t>이 게임의 이름은 </a:t>
            </a:r>
            <a:r>
              <a:rPr lang="en-US" altLang="ko-KR" sz="3000" dirty="0"/>
              <a:t>《</a:t>
            </a:r>
            <a:r>
              <a:rPr lang="ko-KR" altLang="en-US" sz="3000" dirty="0" err="1"/>
              <a:t>라스트랍포</a:t>
            </a:r>
            <a:r>
              <a:rPr lang="en-US" altLang="ko-KR" sz="3000" dirty="0"/>
              <a:t>:</a:t>
            </a:r>
            <a:r>
              <a:rPr lang="ko-KR" altLang="en-US" sz="3000" dirty="0"/>
              <a:t>인 더 마스</a:t>
            </a:r>
            <a:r>
              <a:rPr lang="en-US" altLang="ko-KR" sz="3000" dirty="0"/>
              <a:t>》</a:t>
            </a:r>
            <a:r>
              <a:rPr lang="ko-KR" altLang="en-US" sz="3000" dirty="0"/>
              <a:t>다</a:t>
            </a:r>
            <a:r>
              <a:rPr lang="en-US" altLang="ko-KR" sz="3000" dirty="0"/>
              <a:t>.</a:t>
            </a:r>
          </a:p>
          <a:p>
            <a:pPr>
              <a:buNone/>
            </a:pPr>
            <a:endParaRPr lang="en-US" altLang="ko-KR" sz="3000" dirty="0"/>
          </a:p>
          <a:p>
            <a:pPr>
              <a:buNone/>
            </a:pPr>
            <a:r>
              <a:rPr lang="ko-KR" altLang="en-US" sz="3000" dirty="0"/>
              <a:t>전작인 </a:t>
            </a:r>
            <a:r>
              <a:rPr lang="en-US" altLang="ko-KR" sz="2800" dirty="0"/>
              <a:t>《</a:t>
            </a:r>
            <a:r>
              <a:rPr lang="ko-KR" altLang="en-US" sz="2800" dirty="0" err="1"/>
              <a:t>라스트랍포</a:t>
            </a:r>
            <a:r>
              <a:rPr lang="en-US" altLang="ko-KR" sz="2800" dirty="0"/>
              <a:t>》</a:t>
            </a:r>
            <a:r>
              <a:rPr lang="ko-KR" altLang="en-US" sz="2800" dirty="0"/>
              <a:t>에서</a:t>
            </a:r>
            <a:r>
              <a:rPr lang="en-US" altLang="ko-KR" sz="2800" dirty="0"/>
              <a:t> </a:t>
            </a:r>
            <a:r>
              <a:rPr lang="ko-KR" altLang="en-US" sz="2800" dirty="0"/>
              <a:t>인간을 멸종시킨 </a:t>
            </a:r>
            <a:endParaRPr lang="en-US" altLang="ko-KR" sz="2800" dirty="0"/>
          </a:p>
          <a:p>
            <a:pPr>
              <a:buNone/>
            </a:pPr>
            <a:r>
              <a:rPr lang="ko-KR" altLang="en-US" sz="2800" dirty="0" err="1"/>
              <a:t>랍포가</a:t>
            </a:r>
            <a:r>
              <a:rPr lang="ko-KR" altLang="en-US" sz="2800" dirty="0"/>
              <a:t> 화성에 가서 인간이 만든</a:t>
            </a:r>
            <a:r>
              <a:rPr lang="en-US" altLang="ko-KR" sz="2800" dirty="0"/>
              <a:t> </a:t>
            </a:r>
            <a:r>
              <a:rPr lang="ko-KR" altLang="en-US" sz="2800" dirty="0"/>
              <a:t>시설 </a:t>
            </a:r>
            <a:r>
              <a:rPr lang="ko-KR" altLang="en-US" sz="3000" dirty="0"/>
              <a:t>내부로 </a:t>
            </a:r>
            <a:endParaRPr lang="en-US" altLang="ko-KR" sz="3000" dirty="0"/>
          </a:p>
          <a:p>
            <a:pPr>
              <a:buNone/>
            </a:pPr>
            <a:r>
              <a:rPr lang="ko-KR" altLang="en-US" sz="3000" dirty="0"/>
              <a:t>들어간 것이 이 게임의 배경이다</a:t>
            </a:r>
            <a:r>
              <a:rPr lang="en-US" altLang="ko-KR" sz="3000" dirty="0"/>
              <a:t>.</a:t>
            </a:r>
          </a:p>
          <a:p>
            <a:pPr>
              <a:buNone/>
            </a:pPr>
            <a:r>
              <a:rPr lang="en-US" altLang="ko-KR" sz="2800" dirty="0" smtClean="0"/>
              <a:t>《</a:t>
            </a:r>
            <a:r>
              <a:rPr lang="ko-KR" altLang="en-US" sz="2800" dirty="0" err="1"/>
              <a:t>라스트랍포</a:t>
            </a:r>
            <a:r>
              <a:rPr lang="en-US" altLang="ko-KR" sz="2800" dirty="0"/>
              <a:t>:</a:t>
            </a:r>
            <a:r>
              <a:rPr lang="ko-KR" altLang="en-US" sz="2800" dirty="0"/>
              <a:t>인 더 마스</a:t>
            </a:r>
            <a:r>
              <a:rPr lang="en-US" altLang="ko-KR" sz="2800" dirty="0"/>
              <a:t>》</a:t>
            </a:r>
            <a:r>
              <a:rPr lang="ko-KR" altLang="en-US" sz="2800" dirty="0"/>
              <a:t>는 호러 </a:t>
            </a:r>
            <a:r>
              <a:rPr lang="ko-KR" altLang="en-US" sz="2800" dirty="0" smtClean="0"/>
              <a:t>게임</a:t>
            </a:r>
            <a:r>
              <a:rPr lang="ko-KR" altLang="en-US" sz="2800" dirty="0" smtClean="0"/>
              <a:t>이며 게임을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잘 </a:t>
            </a:r>
            <a:r>
              <a:rPr lang="ko-KR" altLang="en-US" sz="2800" dirty="0" err="1" smtClean="0"/>
              <a:t>플레이하지</a:t>
            </a:r>
            <a:r>
              <a:rPr lang="ko-KR" altLang="en-US" sz="2800" dirty="0" smtClean="0"/>
              <a:t> 못하는 초보자에게는 어려울 수 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있는 게임이다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>
              <a:buNone/>
            </a:pPr>
            <a:r>
              <a:rPr lang="ko-KR" altLang="en-US" sz="3000" dirty="0"/>
              <a:t> </a:t>
            </a:r>
            <a:endParaRPr lang="en-US" altLang="ko-K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프롤로그씬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000" dirty="0" err="1"/>
              <a:t>프롤로그씬에서의</a:t>
            </a:r>
            <a:r>
              <a:rPr lang="ko-KR" altLang="en-US" sz="2000" dirty="0"/>
              <a:t> 바닥은 </a:t>
            </a:r>
            <a:r>
              <a:rPr lang="ko-KR" altLang="en-US" sz="2000" dirty="0" err="1"/>
              <a:t>터레인이며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터레인에</a:t>
            </a:r>
            <a:r>
              <a:rPr lang="ko-KR" altLang="en-US" sz="2000" dirty="0"/>
              <a:t> 구멍을 뚫어놓았고</a:t>
            </a:r>
            <a:r>
              <a:rPr lang="en-US" altLang="ko-KR" sz="2000" dirty="0"/>
              <a:t>, </a:t>
            </a:r>
          </a:p>
          <a:p>
            <a:pPr>
              <a:buNone/>
            </a:pPr>
            <a:r>
              <a:rPr lang="ko-KR" altLang="en-US" sz="2000" dirty="0"/>
              <a:t>그 구멍은 자동문이</a:t>
            </a:r>
            <a:r>
              <a:rPr lang="en-US" altLang="ko-KR" sz="2000" dirty="0"/>
              <a:t> </a:t>
            </a:r>
            <a:r>
              <a:rPr lang="ko-KR" altLang="en-US" sz="2000" dirty="0"/>
              <a:t>감싸고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buNone/>
            </a:pPr>
            <a:r>
              <a:rPr lang="ko-KR" altLang="en-US" sz="2000" dirty="0"/>
              <a:t>자동문 안에는 지하연구실로 연결되는 통로가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그 안으로 떨어져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Next Scene</a:t>
            </a:r>
            <a:r>
              <a:rPr lang="ko-KR" altLang="en-US" sz="2000" dirty="0"/>
              <a:t>이라는 검은색의</a:t>
            </a:r>
            <a:r>
              <a:rPr lang="en-US" altLang="ko-KR" sz="2000" dirty="0"/>
              <a:t> </a:t>
            </a:r>
            <a:r>
              <a:rPr lang="ko-KR" altLang="en-US" sz="2000" dirty="0"/>
              <a:t>오브젝트에 닿으면 </a:t>
            </a:r>
            <a:r>
              <a:rPr lang="ko-KR" altLang="en-US" sz="2000" dirty="0" err="1"/>
              <a:t>메인메뉴씬이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buNone/>
            </a:pPr>
            <a:r>
              <a:rPr lang="ko-KR" altLang="en-US" sz="2000" dirty="0" err="1"/>
              <a:t>로드된다</a:t>
            </a:r>
            <a:r>
              <a:rPr lang="en-US" altLang="ko-KR" sz="2000" dirty="0"/>
              <a:t>.</a:t>
            </a:r>
          </a:p>
          <a:p>
            <a:pPr indent="0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6093296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573016"/>
            <a:ext cx="2520280" cy="231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48064" y="6021288"/>
            <a:ext cx="2258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Next Scene</a:t>
            </a:r>
            <a:r>
              <a:rPr lang="ko-KR" altLang="en-US" sz="1000" dirty="0"/>
              <a:t>과 그것이 들어있는 통로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메인메뉴씬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 err="1"/>
              <a:t>메인메뉴씬이</a:t>
            </a:r>
            <a:r>
              <a:rPr lang="ko-KR" altLang="en-US" sz="2000" dirty="0"/>
              <a:t> 시작되면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메인테마가</a:t>
            </a:r>
            <a:r>
              <a:rPr lang="ko-KR" altLang="en-US" sz="2000" dirty="0"/>
              <a:t> 반복해서 재생되고</a:t>
            </a:r>
            <a:r>
              <a:rPr lang="en-US" altLang="ko-KR" sz="2000" dirty="0"/>
              <a:t> </a:t>
            </a:r>
            <a:r>
              <a:rPr lang="ko-KR" altLang="en-US" sz="2000" dirty="0"/>
              <a:t>게임 시작버튼</a:t>
            </a:r>
            <a:r>
              <a:rPr lang="en-US" altLang="ko-KR" sz="2000" dirty="0"/>
              <a:t>,</a:t>
            </a:r>
          </a:p>
          <a:p>
            <a:pPr>
              <a:buNone/>
            </a:pPr>
            <a:r>
              <a:rPr lang="ko-KR" altLang="en-US" sz="2000" dirty="0"/>
              <a:t>게임 </a:t>
            </a:r>
            <a:r>
              <a:rPr lang="ko-KR" altLang="en-US" sz="2000" dirty="0" err="1"/>
              <a:t>떠나기버튼</a:t>
            </a:r>
            <a:r>
              <a:rPr lang="en-US" altLang="ko-KR" sz="2000" dirty="0"/>
              <a:t>, </a:t>
            </a:r>
            <a:r>
              <a:rPr lang="ko-KR" altLang="en-US" sz="2000" dirty="0"/>
              <a:t>효과음의 출처를 알 수 있는 버튼이 있으며 저장은</a:t>
            </a:r>
            <a:endParaRPr lang="en-US" altLang="ko-KR" sz="2000" dirty="0"/>
          </a:p>
          <a:p>
            <a:pPr>
              <a:buNone/>
            </a:pPr>
            <a:r>
              <a:rPr lang="ko-KR" altLang="en-US" sz="2000" dirty="0"/>
              <a:t>지원되지 않는다</a:t>
            </a:r>
            <a:r>
              <a:rPr lang="en-US" altLang="ko-KR" sz="2000" dirty="0"/>
              <a:t>.</a:t>
            </a:r>
          </a:p>
          <a:p>
            <a:pPr>
              <a:buNone/>
            </a:pPr>
            <a:r>
              <a:rPr lang="ko-KR" altLang="en-US" sz="2000" dirty="0"/>
              <a:t>게임 시작하기 버튼을 누르면 </a:t>
            </a:r>
            <a:r>
              <a:rPr lang="ko-KR" altLang="en-US" sz="2000" dirty="0" err="1"/>
              <a:t>연구실씬이</a:t>
            </a:r>
            <a:r>
              <a:rPr lang="ko-KR" altLang="en-US" sz="2000" dirty="0"/>
              <a:t> 시작된다</a:t>
            </a:r>
            <a:r>
              <a:rPr lang="en-US" altLang="ko-KR" sz="2000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212976"/>
            <a:ext cx="216515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212976"/>
            <a:ext cx="214481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581128"/>
            <a:ext cx="216024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실행 단추: 앞으로 또는 다음 8">
            <a:hlinkClick r:id="rId5" highlightClick="1"/>
          </p:cNvPr>
          <p:cNvSpPr/>
          <p:nvPr/>
        </p:nvSpPr>
        <p:spPr>
          <a:xfrm>
            <a:off x="755576" y="3861048"/>
            <a:ext cx="2016224" cy="158417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5589240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메인메뉴</a:t>
            </a:r>
            <a:r>
              <a:rPr lang="ko-KR" altLang="en-US" sz="1000" dirty="0"/>
              <a:t> 조작 영상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연구실씬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err="1"/>
              <a:t>연구실씬의</a:t>
            </a:r>
            <a:r>
              <a:rPr lang="ko-KR" altLang="en-US" sz="1800" dirty="0"/>
              <a:t> 바닥은 평면이며 금속 </a:t>
            </a:r>
            <a:r>
              <a:rPr lang="ko-KR" altLang="en-US" sz="1800" dirty="0" err="1"/>
              <a:t>머티리얼을</a:t>
            </a:r>
            <a:r>
              <a:rPr lang="ko-KR" altLang="en-US" sz="1800" dirty="0"/>
              <a:t> 씌워놓았다</a:t>
            </a:r>
            <a:r>
              <a:rPr lang="en-US" altLang="ko-KR" sz="1800" dirty="0"/>
              <a:t>.</a:t>
            </a:r>
          </a:p>
          <a:p>
            <a:pPr>
              <a:buNone/>
            </a:pPr>
            <a:r>
              <a:rPr lang="ko-KR" altLang="en-US" sz="1800" dirty="0"/>
              <a:t>플레이어가 바닥으로 떨어지면 달려오는 적을 볼 수 있고</a:t>
            </a:r>
            <a:r>
              <a:rPr lang="en-US" altLang="ko-KR" sz="1800" dirty="0"/>
              <a:t>, </a:t>
            </a:r>
            <a:r>
              <a:rPr lang="ko-KR" altLang="en-US" sz="1800" dirty="0"/>
              <a:t>적이 특이한</a:t>
            </a:r>
            <a:endParaRPr lang="en-US" altLang="ko-KR" sz="1800" dirty="0"/>
          </a:p>
          <a:p>
            <a:pPr>
              <a:buNone/>
            </a:pPr>
            <a:r>
              <a:rPr lang="ko-KR" altLang="en-US" sz="1800" dirty="0"/>
              <a:t>무늬의 바닥에 닿으면 </a:t>
            </a:r>
            <a:r>
              <a:rPr lang="ko-KR" altLang="en-US" sz="1800" dirty="0" err="1"/>
              <a:t>파티클이</a:t>
            </a:r>
            <a:r>
              <a:rPr lang="ko-KR" altLang="en-US" sz="1800" dirty="0"/>
              <a:t> 재생되며 무언가가 깨지는 소리가</a:t>
            </a:r>
            <a:endParaRPr lang="en-US" altLang="ko-KR" sz="1800" dirty="0"/>
          </a:p>
          <a:p>
            <a:pPr>
              <a:buNone/>
            </a:pPr>
            <a:r>
              <a:rPr lang="ko-KR" altLang="en-US" sz="1800" dirty="0"/>
              <a:t>나며 빛들이 사라진다</a:t>
            </a:r>
            <a:r>
              <a:rPr lang="en-US" altLang="ko-KR" sz="1800" dirty="0"/>
              <a:t>. </a:t>
            </a:r>
            <a:r>
              <a:rPr lang="ko-KR" altLang="en-US" sz="1800" dirty="0"/>
              <a:t>이는 플레이어에게 전력공급이 차단되었다는</a:t>
            </a:r>
            <a:endParaRPr lang="en-US" altLang="ko-KR" sz="1800" dirty="0"/>
          </a:p>
          <a:p>
            <a:pPr>
              <a:buNone/>
            </a:pPr>
            <a:r>
              <a:rPr lang="ko-KR" altLang="en-US" sz="1800" dirty="0"/>
              <a:t>정보를 준다</a:t>
            </a:r>
            <a:r>
              <a:rPr lang="en-US" altLang="ko-KR" sz="1800" dirty="0"/>
              <a:t>.</a:t>
            </a:r>
            <a:r>
              <a:rPr lang="ko-KR" altLang="en-US" sz="1800" dirty="0"/>
              <a:t> 두 번째로 나오는 적은 뒤틀려있는 문을 던지며 나온다</a:t>
            </a:r>
            <a:r>
              <a:rPr lang="en-US" altLang="ko-KR" sz="1800" dirty="0"/>
              <a:t>.</a:t>
            </a:r>
          </a:p>
          <a:p>
            <a:pPr>
              <a:buNone/>
            </a:pPr>
            <a:r>
              <a:rPr lang="ko-KR" altLang="en-US" sz="1800" dirty="0"/>
              <a:t>플레이어를 추적하며 플레이어의 시야는 제한적이기에 화면에 나오는</a:t>
            </a:r>
            <a:endParaRPr lang="en-US" altLang="ko-KR" sz="1800" dirty="0"/>
          </a:p>
          <a:p>
            <a:pPr>
              <a:buNone/>
            </a:pPr>
            <a:r>
              <a:rPr lang="ko-KR" altLang="en-US" sz="1800" dirty="0"/>
              <a:t>적과의 거리를 이용해</a:t>
            </a:r>
            <a:r>
              <a:rPr lang="en-US" altLang="ko-KR" sz="1800" dirty="0"/>
              <a:t> </a:t>
            </a:r>
            <a:r>
              <a:rPr lang="ko-KR" altLang="en-US" sz="1800" dirty="0"/>
              <a:t>적의 이동하는 방향을 유추해 피해야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</a:t>
            </a:r>
            <a:endParaRPr lang="en-US" altLang="ko-KR" sz="1800" dirty="0"/>
          </a:p>
          <a:p>
            <a:pPr>
              <a:buNone/>
            </a:pPr>
            <a:r>
              <a:rPr lang="ko-KR" altLang="en-US" sz="1800" dirty="0"/>
              <a:t>거리가 </a:t>
            </a:r>
            <a:r>
              <a:rPr lang="en-US" altLang="ko-KR" sz="1800" dirty="0"/>
              <a:t>2m</a:t>
            </a:r>
            <a:r>
              <a:rPr lang="ko-KR" altLang="en-US" sz="1800" dirty="0"/>
              <a:t> 미만이 된다면 적의 얼굴이 화면에 나타나 다시 시작하기와</a:t>
            </a:r>
            <a:endParaRPr lang="en-US" altLang="ko-KR" sz="1800" dirty="0"/>
          </a:p>
          <a:p>
            <a:pPr>
              <a:buNone/>
            </a:pPr>
            <a:r>
              <a:rPr lang="ko-KR" altLang="en-US" sz="1800" dirty="0"/>
              <a:t>떠나기의 버튼이</a:t>
            </a:r>
            <a:r>
              <a:rPr lang="en-US" altLang="ko-KR" sz="1800" dirty="0"/>
              <a:t> </a:t>
            </a:r>
            <a:r>
              <a:rPr lang="ko-KR" altLang="en-US" sz="1800" dirty="0"/>
              <a:t>있는 </a:t>
            </a:r>
            <a:r>
              <a:rPr lang="ko-KR" altLang="en-US" sz="1800" dirty="0" err="1"/>
              <a:t>게임오버씬이</a:t>
            </a:r>
            <a:r>
              <a:rPr lang="ko-KR" altLang="en-US" sz="1800" dirty="0"/>
              <a:t> 나온다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플레이어는 스페이스를 연타해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장애물을 파괴하고 적의 움직임을 이용해 장애물을 밀어 나아가야 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게임오버씬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 err="1"/>
              <a:t>게임오버씬이</a:t>
            </a:r>
            <a:r>
              <a:rPr lang="ko-KR" altLang="en-US" sz="2000" dirty="0"/>
              <a:t> 시작되면 괴물의</a:t>
            </a:r>
            <a:r>
              <a:rPr lang="en-US" altLang="ko-KR" sz="2000" dirty="0"/>
              <a:t> </a:t>
            </a:r>
            <a:r>
              <a:rPr lang="ko-KR" altLang="en-US" sz="2000" dirty="0"/>
              <a:t>얼굴이 나오고</a:t>
            </a:r>
            <a:r>
              <a:rPr lang="en-US" altLang="ko-KR" sz="2000" dirty="0"/>
              <a:t>, </a:t>
            </a:r>
            <a:r>
              <a:rPr lang="ko-KR" altLang="en-US" sz="2000" dirty="0"/>
              <a:t>괴물의 괴성이 재생된다</a:t>
            </a:r>
            <a:r>
              <a:rPr lang="en-US" altLang="ko-KR" sz="2000" dirty="0"/>
              <a:t>.</a:t>
            </a:r>
          </a:p>
          <a:p>
            <a:pPr>
              <a:buNone/>
            </a:pPr>
            <a:r>
              <a:rPr lang="ko-KR" altLang="en-US" sz="2000" dirty="0"/>
              <a:t>플레이어는 </a:t>
            </a:r>
            <a:r>
              <a:rPr lang="ko-KR" altLang="en-US" sz="2000" dirty="0" err="1"/>
              <a:t>다시하기와</a:t>
            </a:r>
            <a:r>
              <a:rPr lang="en-US" altLang="ko-KR" sz="2000" dirty="0"/>
              <a:t> </a:t>
            </a:r>
            <a:r>
              <a:rPr lang="ko-KR" altLang="en-US" sz="2000" dirty="0"/>
              <a:t>게임을 떠나기</a:t>
            </a:r>
            <a:r>
              <a:rPr lang="en-US" altLang="ko-KR" sz="2000" dirty="0"/>
              <a:t>, </a:t>
            </a:r>
            <a:r>
              <a:rPr lang="ko-KR" altLang="en-US" sz="2000" dirty="0"/>
              <a:t>두 가지의 선택지가 주어진다</a:t>
            </a:r>
            <a:r>
              <a:rPr lang="en-US" altLang="ko-KR" sz="2000" dirty="0"/>
              <a:t>.</a:t>
            </a:r>
          </a:p>
          <a:p>
            <a:pPr>
              <a:buNone/>
            </a:pPr>
            <a:r>
              <a:rPr lang="ko-KR" altLang="en-US" sz="2000" dirty="0" err="1"/>
              <a:t>다시하기를</a:t>
            </a:r>
            <a:r>
              <a:rPr lang="ko-KR" altLang="en-US" sz="2000" dirty="0"/>
              <a:t> 누르면 </a:t>
            </a:r>
            <a:r>
              <a:rPr lang="ko-KR" altLang="en-US" sz="2000" dirty="0" err="1"/>
              <a:t>연구실씬으로</a:t>
            </a:r>
            <a:r>
              <a:rPr lang="ko-KR" altLang="en-US" sz="2000" dirty="0"/>
              <a:t> 이동한다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실행 단추: 앞으로 또는 다음 5">
            <a:hlinkClick r:id="rId2" highlightClick="1"/>
          </p:cNvPr>
          <p:cNvSpPr/>
          <p:nvPr/>
        </p:nvSpPr>
        <p:spPr>
          <a:xfrm>
            <a:off x="539552" y="4725144"/>
            <a:ext cx="2016224" cy="158417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엔딩</a:t>
            </a:r>
            <a:r>
              <a:rPr lang="ko-KR" altLang="en-US" dirty="0" smtClean="0"/>
              <a:t> 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 smtClean="0"/>
              <a:t>마지막 </a:t>
            </a:r>
            <a:r>
              <a:rPr lang="ko-KR" altLang="en-US" sz="2000" dirty="0" err="1" smtClean="0"/>
              <a:t>씬에서는</a:t>
            </a:r>
            <a:r>
              <a:rPr lang="ko-KR" altLang="en-US" sz="2000" dirty="0" smtClean="0"/>
              <a:t> 메인 테마가 반복해서 재생되고 제작자가 새겨진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문이 나오며 </a:t>
            </a:r>
            <a:r>
              <a:rPr lang="ko-KR" altLang="en-US" sz="2000" dirty="0" err="1" smtClean="0"/>
              <a:t>맵을</a:t>
            </a:r>
            <a:r>
              <a:rPr lang="ko-KR" altLang="en-US" sz="2000" dirty="0" smtClean="0"/>
              <a:t> 탐험할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 err="1"/>
              <a:t>플레이어블</a:t>
            </a:r>
            <a:r>
              <a:rPr lang="ko-KR" altLang="en-US" sz="2000" dirty="0"/>
              <a:t> 캐릭터인 </a:t>
            </a:r>
            <a:r>
              <a:rPr lang="ko-KR" altLang="en-US" sz="2000" dirty="0" err="1"/>
              <a:t>랍포는</a:t>
            </a:r>
            <a:r>
              <a:rPr lang="ko-KR" altLang="en-US" sz="2000" dirty="0"/>
              <a:t> 캡슐의 형태로</a:t>
            </a:r>
            <a:r>
              <a:rPr lang="en-US" altLang="ko-KR" sz="2000" dirty="0"/>
              <a:t> </a:t>
            </a:r>
            <a:r>
              <a:rPr lang="ko-KR" altLang="en-US" sz="2000" dirty="0"/>
              <a:t>손전등을 들고 있어</a:t>
            </a:r>
            <a:endParaRPr lang="en-US" altLang="ko-KR" sz="2000" dirty="0"/>
          </a:p>
          <a:p>
            <a:pPr>
              <a:buNone/>
            </a:pPr>
            <a:r>
              <a:rPr lang="ko-KR" altLang="en-US" sz="2000" dirty="0"/>
              <a:t>정면의 시야는 조금 확보할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buNone/>
            </a:pPr>
            <a:r>
              <a:rPr lang="ko-KR" altLang="en-US" sz="2000" dirty="0"/>
              <a:t>적은 </a:t>
            </a:r>
            <a:r>
              <a:rPr lang="ko-KR" altLang="en-US" sz="2000" dirty="0" err="1"/>
              <a:t>유니티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에셋스토어에서</a:t>
            </a:r>
            <a:r>
              <a:rPr lang="ko-KR" altLang="en-US" sz="2000" dirty="0"/>
              <a:t> 무료로 다운받을 수 있는 </a:t>
            </a:r>
            <a:r>
              <a:rPr lang="ko-KR" altLang="en-US" sz="2000" dirty="0" err="1"/>
              <a:t>유니티짱이라는</a:t>
            </a:r>
            <a:endParaRPr lang="en-US" altLang="ko-KR" sz="2000" dirty="0"/>
          </a:p>
          <a:p>
            <a:pPr>
              <a:buNone/>
            </a:pPr>
            <a:r>
              <a:rPr lang="ko-KR" altLang="en-US" sz="2000" dirty="0" err="1"/>
              <a:t>랙돌을</a:t>
            </a:r>
            <a:r>
              <a:rPr lang="ko-KR" altLang="en-US" sz="2000" dirty="0"/>
              <a:t> 적용하기 편한 모델을 사용했다</a:t>
            </a:r>
            <a:r>
              <a:rPr lang="en-US" altLang="ko-KR" sz="2000" dirty="0"/>
              <a:t>. </a:t>
            </a:r>
            <a:r>
              <a:rPr lang="ko-KR" altLang="en-US" sz="2000" dirty="0"/>
              <a:t>머리를 지우고 적의 얼굴을</a:t>
            </a:r>
            <a:endParaRPr lang="en-US" altLang="ko-KR" sz="2000" dirty="0"/>
          </a:p>
          <a:p>
            <a:pPr>
              <a:buNone/>
            </a:pPr>
            <a:r>
              <a:rPr lang="ko-KR" altLang="en-US" sz="2000" dirty="0"/>
              <a:t>넣은 구를 추가하고 옷과 피부의 색깔을 모두 적의 얼굴로 해놓았다</a:t>
            </a:r>
            <a:r>
              <a:rPr lang="en-US" altLang="ko-KR" sz="2000" dirty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573016"/>
            <a:ext cx="201377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573016"/>
            <a:ext cx="1512168" cy="2101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573016"/>
            <a:ext cx="164989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3573016"/>
            <a:ext cx="122413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이동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3000" dirty="0"/>
              <a:t>벽 레이어가 있는 오브젝트를 동서남북으로 </a:t>
            </a:r>
            <a:endParaRPr lang="en-US" altLang="ko-KR" sz="3000" dirty="0"/>
          </a:p>
          <a:p>
            <a:pPr>
              <a:buNone/>
            </a:pPr>
            <a:r>
              <a:rPr lang="ko-KR" altLang="en-US" sz="3000" dirty="0"/>
              <a:t>가상의 광선을 쏴서</a:t>
            </a:r>
            <a:r>
              <a:rPr lang="en-US" altLang="ko-KR" sz="3000" dirty="0"/>
              <a:t> </a:t>
            </a:r>
            <a:r>
              <a:rPr lang="ko-KR" altLang="en-US" sz="3000" dirty="0"/>
              <a:t>감지한다</a:t>
            </a:r>
            <a:r>
              <a:rPr lang="en-US" altLang="ko-KR" sz="3000" dirty="0"/>
              <a:t>. </a:t>
            </a:r>
          </a:p>
          <a:p>
            <a:pPr>
              <a:buNone/>
            </a:pPr>
            <a:r>
              <a:rPr lang="ko-KR" altLang="en-US" sz="3000" dirty="0"/>
              <a:t>감지된 방향으로는 이동하지 못한다</a:t>
            </a:r>
            <a:r>
              <a:rPr lang="en-US" altLang="ko-KR" sz="3000" dirty="0"/>
              <a:t>.</a:t>
            </a:r>
          </a:p>
        </p:txBody>
      </p:sp>
      <p:pic>
        <p:nvPicPr>
          <p:cNvPr id="3076" name="Picture 4" descr="Euler Angle 과 Roll Pitch Yaw - Taeyoung'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789040"/>
            <a:ext cx="272013" cy="216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429</Words>
  <Application>Microsoft Office PowerPoint</Application>
  <PresentationFormat>화면 슬라이드 쇼(4:3)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개요</vt:lpstr>
      <vt:lpstr>프롤로그씬</vt:lpstr>
      <vt:lpstr>메인메뉴씬</vt:lpstr>
      <vt:lpstr>연구실씬</vt:lpstr>
      <vt:lpstr>게임오버씬</vt:lpstr>
      <vt:lpstr>엔딩 씬</vt:lpstr>
      <vt:lpstr>모델링</vt:lpstr>
      <vt:lpstr>플레이어 이동 시스템</vt:lpstr>
      <vt:lpstr>적 이동 시스템</vt:lpstr>
      <vt:lpstr>게임의 목표</vt:lpstr>
      <vt:lpstr>이 게임을 제작한 이유</vt:lpstr>
      <vt:lpstr>게임파일(ZIP)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babajw</dc:creator>
  <cp:lastModifiedBy>babajw</cp:lastModifiedBy>
  <cp:revision>456</cp:revision>
  <dcterms:created xsi:type="dcterms:W3CDTF">2022-10-10T12:00:29Z</dcterms:created>
  <dcterms:modified xsi:type="dcterms:W3CDTF">2022-11-17T14:51:56Z</dcterms:modified>
</cp:coreProperties>
</file>