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  <p:sldMasterId id="2147484074" r:id="rId2"/>
  </p:sldMasterIdLst>
  <p:sldIdLst>
    <p:sldId id="256" r:id="rId3"/>
    <p:sldId id="257" r:id="rId4"/>
    <p:sldId id="259" r:id="rId5"/>
    <p:sldId id="258" r:id="rId6"/>
    <p:sldId id="273" r:id="rId7"/>
    <p:sldId id="275" r:id="rId8"/>
    <p:sldId id="274" r:id="rId9"/>
    <p:sldId id="269" r:id="rId10"/>
    <p:sldId id="270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-432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0311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672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6226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3760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2237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609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1193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87837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04584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66963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87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43344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7F874F6-129D-4AD1-9623-036108AC7FDB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76019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85837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925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47292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22427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1978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413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1620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7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02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6412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9838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530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F874F6-129D-4AD1-9623-036108AC7FDB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07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7F874F6-129D-4AD1-9623-036108AC7FDB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63965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  <p:sldLayoutId id="2147484086" r:id="rId12"/>
    <p:sldLayoutId id="2147484087" r:id="rId13"/>
    <p:sldLayoutId id="214748408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>
          <a:xfrm>
            <a:off x="810001" y="725247"/>
            <a:ext cx="10572000" cy="3453053"/>
          </a:xfrm>
        </p:spPr>
        <p:txBody>
          <a:bodyPr/>
          <a:lstStyle/>
          <a:p>
            <a:pPr algn="ctr"/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Analysis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Final 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  <a:b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公車路線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sz="3600" dirty="0"/>
          </a:p>
        </p:txBody>
      </p:sp>
      <p:sp>
        <p:nvSpPr>
          <p:cNvPr id="4" name="副標題 5"/>
          <p:cNvSpPr txBox="1">
            <a:spLocks/>
          </p:cNvSpPr>
          <p:nvPr/>
        </p:nvSpPr>
        <p:spPr>
          <a:xfrm>
            <a:off x="10001249" y="5189406"/>
            <a:ext cx="1757941" cy="149714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統博一 鍾興潔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統碩一 黃三騰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統碩一 林子祥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應數四 蔡伊婷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614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806012" y="2425700"/>
            <a:ext cx="10554574" cy="2997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27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18712" y="2269670"/>
            <a:ext cx="10554574" cy="416378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近年來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，氣候暖化日益嚴重，氣候變遷問題迫在眉睫，人們也愈發重視節能減碳，而對於家家戶戶都有一輛汽車、多台機車的台灣來說，搭乘大眾運輸工具無疑是非常理想的環保政策。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然而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在我們的資料中顯示，四條路線不盡相同的公車，停靠的站點卻有很大一部分的重疊，且有少數停靠站更是鮮少有人使用，因此我們希望能夠對這些公車停靠的站點進行優化，讓公車的使用更有效率，更能減少資源的消耗與浪費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7186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481437" y="2256273"/>
            <a:ext cx="3151763" cy="4218005"/>
          </a:xfrm>
        </p:spPr>
        <p:txBody>
          <a:bodyPr>
            <a:norm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路線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票種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上下車時間與日期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上下車分鐘數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上下車站名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資料來源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東部運輸中心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(105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年搭乘公車刷卡紀錄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7" y="2256273"/>
            <a:ext cx="686752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54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type cont.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2343" y="2222287"/>
            <a:ext cx="10843155" cy="4333634"/>
          </a:xfrm>
        </p:spPr>
        <p:txBody>
          <a:bodyPr/>
          <a:lstStyle/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路線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上車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54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站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下車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71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站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22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上車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51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站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下車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68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站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33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上車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50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站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下車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60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站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44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上車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51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站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下車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62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站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票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種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敬老票、學生票、一般票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類別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上下車時間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時間轉換為分鐘數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e.g.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09:08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→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60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9+8=548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上下車站名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各個站點的名稱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類別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去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程與回程資料分開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資料來源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東部運輸中心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105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年搭乘公車刷卡紀錄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439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61307" y="2146299"/>
            <a:ext cx="10720691" cy="3728357"/>
          </a:xfrm>
        </p:spPr>
        <p:txBody>
          <a:bodyPr/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找出使用率高的站點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找出相似度高的站點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站與站距離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找到不同客群搭車的習慣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368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去回程各路線樣本數及上下車站數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413157"/>
              </p:ext>
            </p:extLst>
          </p:nvPr>
        </p:nvGraphicFramePr>
        <p:xfrm>
          <a:off x="2857501" y="2000068"/>
          <a:ext cx="8331199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49082"/>
                <a:gridCol w="2732462"/>
                <a:gridCol w="1856093"/>
                <a:gridCol w="2193562"/>
              </a:tblGrid>
              <a:tr h="38096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路線</a:t>
                      </a:r>
                      <a:r>
                        <a:rPr lang="en-US" altLang="zh-TW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去程</a:t>
                      </a:r>
                      <a:r>
                        <a:rPr lang="en-US" altLang="zh-TW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樣本數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上車站數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下車站數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51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8380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51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13982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51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4771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51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5337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12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總共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32470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401452"/>
              </p:ext>
            </p:extLst>
          </p:nvPr>
        </p:nvGraphicFramePr>
        <p:xfrm>
          <a:off x="2867890" y="4416815"/>
          <a:ext cx="8308570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9601"/>
                <a:gridCol w="2734911"/>
                <a:gridCol w="1857525"/>
                <a:gridCol w="2196533"/>
              </a:tblGrid>
              <a:tr h="37512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路線</a:t>
                      </a:r>
                      <a:r>
                        <a:rPr lang="en-US" altLang="zh-TW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回程</a:t>
                      </a:r>
                      <a:r>
                        <a:rPr lang="en-US" altLang="zh-TW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樣本數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上車站數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下車站數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3740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2392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51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14589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51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2160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51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4456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512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總共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23597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249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49700" y="447188"/>
            <a:ext cx="10571998" cy="970450"/>
          </a:xfrm>
        </p:spPr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路線上下車站與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時間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整年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2077121"/>
            <a:ext cx="5435599" cy="4584844"/>
          </a:xfrm>
        </p:spPr>
      </p:pic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2106535"/>
            <a:ext cx="5435599" cy="4569663"/>
          </a:xfrm>
        </p:spPr>
      </p:pic>
    </p:spTree>
    <p:extLst>
      <p:ext uri="{BB962C8B-B14F-4D97-AF65-F5344CB8AC3E}">
        <p14:creationId xmlns:p14="http://schemas.microsoft.com/office/powerpoint/2010/main" val="286793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路線上下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車站使用量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整年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28" name="Picture 4" descr="G:\小組雲端硬碟\MVA\20180515多變量\整年上車站點使用量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2148294"/>
            <a:ext cx="5626100" cy="4620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G:\小組雲端硬碟\MVA\20180515多變量\整年下車站點使用量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400" y="2105311"/>
            <a:ext cx="5511800" cy="4663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74048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至理名言">
  <a:themeElements>
    <a:clrScheme name="至理名言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至理名言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至理名言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TM02900743[[fn=有機]]</Template>
  <TotalTime>549</TotalTime>
  <Words>177</Words>
  <Application>Microsoft Office PowerPoint</Application>
  <PresentationFormat>自訂</PresentationFormat>
  <Paragraphs>75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9</vt:i4>
      </vt:variant>
    </vt:vector>
  </HeadingPairs>
  <TitlesOfParts>
    <vt:vector size="11" baseType="lpstr">
      <vt:lpstr>HDOfficeLightV0</vt:lpstr>
      <vt:lpstr>至理名言</vt:lpstr>
      <vt:lpstr>Multivariate Analysis Final Report  公車路線資料 </vt:lpstr>
      <vt:lpstr>Outline</vt:lpstr>
      <vt:lpstr>Introduction</vt:lpstr>
      <vt:lpstr>Data type</vt:lpstr>
      <vt:lpstr>Data type cont.</vt:lpstr>
      <vt:lpstr>Objective</vt:lpstr>
      <vt:lpstr>去回程各路線樣本數及上下車站數</vt:lpstr>
      <vt:lpstr>路線上下車站與時間(整年)</vt:lpstr>
      <vt:lpstr>路線上下車站使用量(整年)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公車路線整合-         多變量分析</dc:title>
  <dc:creator>User</dc:creator>
  <cp:lastModifiedBy>user</cp:lastModifiedBy>
  <cp:revision>57</cp:revision>
  <dcterms:created xsi:type="dcterms:W3CDTF">2018-05-13T22:57:01Z</dcterms:created>
  <dcterms:modified xsi:type="dcterms:W3CDTF">2018-05-17T04:25:26Z</dcterms:modified>
</cp:coreProperties>
</file>