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4074" r:id="rId2"/>
  </p:sldMasterIdLst>
  <p:sldIdLst>
    <p:sldId id="256" r:id="rId3"/>
    <p:sldId id="257" r:id="rId4"/>
    <p:sldId id="259" r:id="rId5"/>
    <p:sldId id="258" r:id="rId6"/>
    <p:sldId id="273" r:id="rId7"/>
    <p:sldId id="275" r:id="rId8"/>
    <p:sldId id="274" r:id="rId9"/>
    <p:sldId id="269" r:id="rId10"/>
    <p:sldId id="270" r:id="rId11"/>
    <p:sldId id="268" r:id="rId12"/>
    <p:sldId id="271" r:id="rId13"/>
    <p:sldId id="272" r:id="rId14"/>
    <p:sldId id="260" r:id="rId15"/>
    <p:sldId id="261" r:id="rId16"/>
    <p:sldId id="265" r:id="rId17"/>
    <p:sldId id="266" r:id="rId18"/>
    <p:sldId id="267" r:id="rId19"/>
    <p:sldId id="262" r:id="rId20"/>
    <p:sldId id="263" r:id="rId21"/>
    <p:sldId id="26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68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31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7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22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76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237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0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193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783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458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696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7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334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601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583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25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29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242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97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62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7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0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41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83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30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F874F6-129D-4AD1-9623-036108AC7FDB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396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knews.cc/zh-tw/news/e9rozb4.html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公車路線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Applied Multivariate Statistical Analysis</a:t>
            </a:r>
            <a:b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/>
              <a:t/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4" name="副標題 5"/>
          <p:cNvSpPr txBox="1">
            <a:spLocks/>
          </p:cNvSpPr>
          <p:nvPr/>
        </p:nvSpPr>
        <p:spPr>
          <a:xfrm>
            <a:off x="10001249" y="5189406"/>
            <a:ext cx="1757941" cy="14971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統博一 鍾興潔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統碩一 黃三騰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統碩一 林子祥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應數四 蔡伊婷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614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路線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33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站點與時間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月份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0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路線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44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點與時間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月份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四條路線站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點與時間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68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Objective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發展區間車跟直達車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第一步：透過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將重要站點找出</a:t>
            </a:r>
          </a:p>
          <a:p>
            <a:pPr marL="800100" lvl="1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第二步：規劃發車時間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時刻表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5764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Principal Components Analysis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Example(Category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of the Bus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60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Introduce(PCA)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PCA(Principal Component Analysis)</a:t>
            </a:r>
            <a:r>
              <a:rPr lang="zh-TW" altLang="en-US" sz="2800" dirty="0">
                <a:latin typeface="+mn-ea"/>
              </a:rPr>
              <a:t>，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主成分分析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。去除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多餘資訊，將原有複雜的數據降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維但保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留數據對變異數貢獻最大的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特徵。主要原理為降低資料維度，又希望遺失的訊息能降到最低</a:t>
            </a:r>
            <a:r>
              <a:rPr lang="zh-TW" altLang="en-US" sz="2800" dirty="0">
                <a:latin typeface="+mn-ea"/>
              </a:rPr>
              <a:t>。</a:t>
            </a:r>
            <a:endParaRPr lang="en-US" altLang="zh-TW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950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Example(Category data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kknews.cc/zh-tw/news/e9rozb4.html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887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of the Bus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117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Method-2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39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3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Method-1(PCA)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Method-2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227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15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712" y="2269670"/>
            <a:ext cx="10554574" cy="41637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近年來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，氣候暖化日益嚴重，氣候變遷問題迫在眉睫，人們也愈發重視節能減碳，而對於家家戶戶都有一輛汽車、多台機車的台灣來說，搭乘大眾運輸工具無疑是非常理想的環保政策。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然而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我們的資料中顯示，四條路線不盡相同的公車，停靠的站點卻有很大一部分的重疊，且有少數停靠站更是鮮少有人使用，因此我們希望能夠對這些公車停靠的站點進行優化，讓公車的使用更有效率，更能減少資源的消耗與浪費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186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481437" y="2256273"/>
            <a:ext cx="3151763" cy="4218005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路線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票種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上下車時間與日期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上下車分鐘數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上下車站名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東部運輸中心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(105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年搭乘公車刷卡紀錄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256273"/>
            <a:ext cx="68675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4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 cont.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8843" y="2222287"/>
            <a:ext cx="10843155" cy="4333634"/>
          </a:xfrm>
        </p:spPr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路線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11(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22(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33(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44(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敬老票、學生票、一般票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上下車時間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時間轉換為分鐘數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(09:08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→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9+8=548)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上下車站名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各個站點的名稱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程與回程資料分開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東部運輸中心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(105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年搭乘公車刷卡紀錄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439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1307" y="2222287"/>
            <a:ext cx="10720691" cy="398257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找出使用率高的站點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找出相似度高的站點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站與站距離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找到不同客群搭車的習慣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68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98872"/>
              </p:ext>
            </p:extLst>
          </p:nvPr>
        </p:nvGraphicFramePr>
        <p:xfrm>
          <a:off x="1993900" y="1978479"/>
          <a:ext cx="8605155" cy="2411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021"/>
                <a:gridCol w="2822314"/>
                <a:gridCol w="1917127"/>
                <a:gridCol w="2265693"/>
              </a:tblGrid>
              <a:tr h="4300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路線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去程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樣本數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上車站數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下車站數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56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8380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13982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35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4771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94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5337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3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總共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32470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66213"/>
              </p:ext>
            </p:extLst>
          </p:nvPr>
        </p:nvGraphicFramePr>
        <p:xfrm>
          <a:off x="2006599" y="4404360"/>
          <a:ext cx="8605155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2944"/>
                <a:gridCol w="2824843"/>
                <a:gridCol w="1918607"/>
                <a:gridCol w="22687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路線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回程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樣本數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上車站數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下車站數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14589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4456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總共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23597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49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700" y="447188"/>
            <a:ext cx="10571998" cy="97045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路線上下車站與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整年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079" y="2222499"/>
            <a:ext cx="4932000" cy="4160066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93" y="2222498"/>
            <a:ext cx="4950209" cy="4161600"/>
          </a:xfrm>
        </p:spPr>
      </p:pic>
    </p:spTree>
    <p:extLst>
      <p:ext uri="{BB962C8B-B14F-4D97-AF65-F5344CB8AC3E}">
        <p14:creationId xmlns:p14="http://schemas.microsoft.com/office/powerpoint/2010/main" val="286793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路線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22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點與時間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月份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74048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415</TotalTime>
  <Words>388</Words>
  <Application>Microsoft Office PowerPoint</Application>
  <PresentationFormat>自訂</PresentationFormat>
  <Paragraphs>99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2" baseType="lpstr">
      <vt:lpstr>HDOfficeLightV0</vt:lpstr>
      <vt:lpstr>至理名言</vt:lpstr>
      <vt:lpstr>公車路線 Applied Multivariate Statistical Analysis  </vt:lpstr>
      <vt:lpstr> Outline</vt:lpstr>
      <vt:lpstr>Introduction</vt:lpstr>
      <vt:lpstr>Data type</vt:lpstr>
      <vt:lpstr>Data type cont.</vt:lpstr>
      <vt:lpstr>Objective</vt:lpstr>
      <vt:lpstr>PowerPoint 簡報</vt:lpstr>
      <vt:lpstr>路線上下車站與時間(整年)</vt:lpstr>
      <vt:lpstr>路線22站點與時間(月份)</vt:lpstr>
      <vt:lpstr>路線33站點與時間(月份)</vt:lpstr>
      <vt:lpstr>路線44站點與時間(月份)</vt:lpstr>
      <vt:lpstr>四條路線站點與時間(年)</vt:lpstr>
      <vt:lpstr>Objective</vt:lpstr>
      <vt:lpstr>Principal Components Analysis</vt:lpstr>
      <vt:lpstr>Introduce(PCA)</vt:lpstr>
      <vt:lpstr>Example(Category data)</vt:lpstr>
      <vt:lpstr>Principal component of the Bus data</vt:lpstr>
      <vt:lpstr>Method-2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公車路線整合-         多變量分析</dc:title>
  <dc:creator>User</dc:creator>
  <cp:lastModifiedBy>user</cp:lastModifiedBy>
  <cp:revision>47</cp:revision>
  <dcterms:created xsi:type="dcterms:W3CDTF">2018-05-13T22:57:01Z</dcterms:created>
  <dcterms:modified xsi:type="dcterms:W3CDTF">2018-05-17T02:11:31Z</dcterms:modified>
</cp:coreProperties>
</file>