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4074" r:id="rId2"/>
  </p:sldMasterIdLst>
  <p:sldIdLst>
    <p:sldId id="256" r:id="rId3"/>
    <p:sldId id="257" r:id="rId4"/>
    <p:sldId id="259" r:id="rId5"/>
    <p:sldId id="260" r:id="rId6"/>
    <p:sldId id="258" r:id="rId7"/>
    <p:sldId id="261" r:id="rId8"/>
    <p:sldId id="265" r:id="rId9"/>
    <p:sldId id="266" r:id="rId10"/>
    <p:sldId id="267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31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76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3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0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8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58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96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3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01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83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25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29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242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9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2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7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4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83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0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F874F6-129D-4AD1-9623-036108AC7FD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28CB99-ADA0-4E99-8AFE-9F153BB4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96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zh-tw/news/e9rozb4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公車路線整合</a:t>
            </a:r>
            <a:r>
              <a:rPr lang="en-US" altLang="zh-TW" dirty="0" smtClean="0"/>
              <a:t>-</a:t>
            </a:r>
            <a:br>
              <a:rPr lang="en-US" altLang="zh-TW" dirty="0" smtClean="0"/>
            </a:br>
            <a:r>
              <a:rPr lang="en-US" altLang="zh-TW" sz="3600" dirty="0" smtClean="0"/>
              <a:t>Applied Multivariate Statistical Analysis</a:t>
            </a:r>
            <a:br>
              <a:rPr lang="en-US" altLang="zh-TW" sz="3600" dirty="0" smtClean="0"/>
            </a:br>
            <a:r>
              <a:rPr lang="en-US" altLang="zh-TW" sz="3600" dirty="0"/>
              <a:t/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應數四 蔡伊婷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14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39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3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Outline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Objective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Data type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Method-1(PCA)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Method-2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</a:t>
            </a:r>
            <a:r>
              <a:rPr lang="en-US" altLang="zh-TW" dirty="0" smtClean="0"/>
              <a:t>onclusion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Reference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2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dirty="0"/>
              <a:t>有多條公車路線，重複路過高，空車率也很高，希望</a:t>
            </a:r>
            <a:r>
              <a:rPr lang="zh-TW" altLang="en-US" sz="3200" dirty="0" smtClean="0"/>
              <a:t>透過多變量分析所學到的技巧</a:t>
            </a:r>
            <a:r>
              <a:rPr lang="zh-TW" altLang="en-US" sz="3200" dirty="0"/>
              <a:t>， </a:t>
            </a:r>
            <a:r>
              <a:rPr lang="zh-TW" altLang="en-US" sz="3200" dirty="0" smtClean="0"/>
              <a:t>將路線優</a:t>
            </a:r>
            <a:r>
              <a:rPr lang="zh-TW" altLang="en-US" sz="3200" dirty="0"/>
              <a:t>化</a:t>
            </a:r>
            <a:r>
              <a:rPr lang="zh-TW" altLang="en-US" sz="3200" dirty="0" smtClean="0"/>
              <a:t>。</a:t>
            </a:r>
            <a:endParaRPr lang="zh-TW" altLang="en-US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86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發展區間車跟直達車</a:t>
            </a:r>
            <a:endParaRPr lang="en-US" altLang="zh-TW" dirty="0" smtClean="0"/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第一步：透過</a:t>
            </a:r>
            <a:r>
              <a:rPr lang="en-US" altLang="zh-TW" dirty="0"/>
              <a:t>PCA</a:t>
            </a:r>
            <a:r>
              <a:rPr lang="zh-TW" altLang="en-US" dirty="0"/>
              <a:t>將重要站點找出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第二步：規劃發車時間</a:t>
            </a:r>
            <a:r>
              <a:rPr lang="en-US" altLang="zh-TW" dirty="0"/>
              <a:t>+</a:t>
            </a:r>
            <a:r>
              <a:rPr lang="zh-TW" altLang="en-US" dirty="0" smtClean="0"/>
              <a:t>時刻表</a:t>
            </a:r>
            <a:endParaRPr lang="en-US" altLang="zh-TW" dirty="0" smtClean="0"/>
          </a:p>
          <a:p>
            <a:r>
              <a:rPr lang="zh-TW" altLang="en-US" dirty="0" smtClean="0"/>
              <a:t>其他</a:t>
            </a:r>
            <a:endParaRPr lang="en-US" altLang="zh-TW" dirty="0" smtClean="0"/>
          </a:p>
          <a:p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  <a:endParaRPr lang="en-US" altLang="zh-TW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576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type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012115" y="2523392"/>
            <a:ext cx="2369883" cy="34993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+mn-ea"/>
              </a:rPr>
              <a:t>路線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sz="1400" dirty="0" smtClean="0">
                <a:latin typeface="+mn-ea"/>
              </a:rPr>
              <a:t>8161</a:t>
            </a:r>
            <a:r>
              <a:rPr lang="zh-TW" altLang="en-US" sz="1400" dirty="0" smtClean="0">
                <a:latin typeface="+mn-ea"/>
              </a:rPr>
              <a:t>、</a:t>
            </a:r>
            <a:r>
              <a:rPr lang="en-US" altLang="zh-TW" sz="1400" dirty="0" smtClean="0">
                <a:latin typeface="+mn-ea"/>
              </a:rPr>
              <a:t>8163</a:t>
            </a:r>
            <a:r>
              <a:rPr lang="zh-TW" altLang="en-US" sz="1400" dirty="0" smtClean="0">
                <a:latin typeface="+mn-ea"/>
              </a:rPr>
              <a:t>、</a:t>
            </a:r>
            <a:r>
              <a:rPr lang="en-US" altLang="zh-TW" sz="1400" dirty="0" smtClean="0">
                <a:latin typeface="+mn-ea"/>
              </a:rPr>
              <a:t>8165</a:t>
            </a:r>
            <a:r>
              <a:rPr lang="zh-TW" altLang="en-US" sz="1400" dirty="0" smtClean="0">
                <a:latin typeface="+mn-ea"/>
              </a:rPr>
              <a:t>、</a:t>
            </a:r>
            <a:r>
              <a:rPr lang="en-US" altLang="zh-TW" sz="1400" dirty="0" smtClean="0">
                <a:latin typeface="+mn-ea"/>
              </a:rPr>
              <a:t>8166</a:t>
            </a:r>
            <a:endParaRPr lang="en-US" altLang="zh-TW" sz="1400" dirty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票種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sz="1400" dirty="0" smtClean="0">
                <a:latin typeface="+mn-ea"/>
              </a:rPr>
              <a:t>敬老</a:t>
            </a:r>
            <a:r>
              <a:rPr lang="zh-TW" altLang="en-US" sz="1400" dirty="0">
                <a:latin typeface="+mn-ea"/>
              </a:rPr>
              <a:t>、</a:t>
            </a:r>
            <a:r>
              <a:rPr lang="zh-TW" altLang="en-US" sz="1400" dirty="0" smtClean="0">
                <a:latin typeface="+mn-ea"/>
              </a:rPr>
              <a:t>學生</a:t>
            </a:r>
            <a:r>
              <a:rPr lang="zh-TW" altLang="en-US" sz="1400" dirty="0" smtClean="0">
                <a:latin typeface="+mn-ea"/>
              </a:rPr>
              <a:t>、一般</a:t>
            </a:r>
            <a:r>
              <a:rPr lang="zh-TW" altLang="en-US" dirty="0">
                <a:latin typeface="+mn-ea"/>
              </a:rPr>
              <a:t>、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將上車時間轉成分鐘數</a:t>
            </a:r>
            <a:r>
              <a:rPr lang="en-US" altLang="zh-TW" dirty="0" smtClean="0">
                <a:latin typeface="+mn-ea"/>
              </a:rPr>
              <a:t>(11</a:t>
            </a:r>
            <a:r>
              <a:rPr lang="zh-TW" altLang="en-US" dirty="0" smtClean="0">
                <a:latin typeface="+mn-ea"/>
              </a:rPr>
              <a:t>*</a:t>
            </a:r>
            <a:r>
              <a:rPr lang="en-US" altLang="zh-TW" dirty="0" smtClean="0">
                <a:latin typeface="+mn-ea"/>
              </a:rPr>
              <a:t>60+37=697)</a:t>
            </a:r>
            <a:endParaRPr lang="en-US" altLang="zh-TW" sz="1400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去程與回程資料分開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資料來源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sz="1500" dirty="0" smtClean="0">
                <a:latin typeface="+mn-ea"/>
              </a:rPr>
              <a:t>東部運輸中心</a:t>
            </a:r>
            <a:r>
              <a:rPr lang="en-US" altLang="zh-TW" sz="1500" dirty="0" smtClean="0">
                <a:latin typeface="+mn-ea"/>
              </a:rPr>
              <a:t>(105</a:t>
            </a:r>
            <a:r>
              <a:rPr lang="zh-TW" altLang="en-US" sz="1500" dirty="0" smtClean="0">
                <a:latin typeface="+mn-ea"/>
              </a:rPr>
              <a:t>年搭乘公車刷卡紀錄</a:t>
            </a:r>
            <a:r>
              <a:rPr lang="en-US" altLang="zh-TW" sz="1500" dirty="0" smtClean="0">
                <a:latin typeface="+mn-ea"/>
              </a:rPr>
              <a:t>)</a:t>
            </a:r>
            <a:endParaRPr lang="zh-TW" altLang="en-US" sz="1500" dirty="0">
              <a:latin typeface="+mn-ea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-52" t="6688" r="40876" b="46554"/>
          <a:stretch/>
        </p:blipFill>
        <p:spPr>
          <a:xfrm>
            <a:off x="195357" y="2222287"/>
            <a:ext cx="8689115" cy="38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Principal Components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Example(Category </a:t>
            </a:r>
            <a:r>
              <a:rPr lang="en-US" altLang="zh-TW" dirty="0"/>
              <a:t>data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Principal component of the Bus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36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Introduce(PCA)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+mn-ea"/>
              </a:rPr>
              <a:t>PCA(Principal Component Analysis)</a:t>
            </a:r>
            <a:r>
              <a:rPr lang="zh-TW" altLang="en-US" sz="2800" dirty="0">
                <a:latin typeface="+mn-ea"/>
              </a:rPr>
              <a:t>，主成分分析</a:t>
            </a:r>
            <a:r>
              <a:rPr lang="zh-TW" altLang="en-US" sz="2800" dirty="0" smtClean="0">
                <a:latin typeface="+mn-ea"/>
              </a:rPr>
              <a:t>。去除</a:t>
            </a:r>
            <a:r>
              <a:rPr lang="zh-TW" altLang="en-US" sz="2800" dirty="0">
                <a:latin typeface="+mn-ea"/>
              </a:rPr>
              <a:t>多餘資訊，將原有複雜的數據降</a:t>
            </a:r>
            <a:r>
              <a:rPr lang="zh-TW" altLang="en-US" sz="2800" dirty="0" smtClean="0">
                <a:latin typeface="+mn-ea"/>
              </a:rPr>
              <a:t>維但保</a:t>
            </a:r>
            <a:r>
              <a:rPr lang="zh-TW" altLang="en-US" sz="2800" dirty="0">
                <a:latin typeface="+mn-ea"/>
              </a:rPr>
              <a:t>留數據對變異數貢獻最大的</a:t>
            </a:r>
            <a:r>
              <a:rPr lang="zh-TW" altLang="en-US" sz="2800" dirty="0" smtClean="0">
                <a:latin typeface="+mn-ea"/>
              </a:rPr>
              <a:t>特徵。主要原理為降低資料維度，又希望遺失的訊息能降到最低</a:t>
            </a:r>
            <a:r>
              <a:rPr lang="zh-TW" altLang="en-US" sz="2800" dirty="0">
                <a:latin typeface="+mn-ea"/>
              </a:rPr>
              <a:t>。</a:t>
            </a:r>
            <a:endParaRPr lang="en-US" altLang="zh-TW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50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Example(Category data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kknews.cc/zh-tw/news/e9rozb4.html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87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Principal component of the Bus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176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144</TotalTime>
  <Words>212</Words>
  <Application>Microsoft Office PowerPoint</Application>
  <PresentationFormat>寬螢幕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Calibri</vt:lpstr>
      <vt:lpstr>Calibri Light</vt:lpstr>
      <vt:lpstr>Century Gothic</vt:lpstr>
      <vt:lpstr>Wingdings</vt:lpstr>
      <vt:lpstr>Wingdings 2</vt:lpstr>
      <vt:lpstr>HDOfficeLightV0</vt:lpstr>
      <vt:lpstr>至理名言</vt:lpstr>
      <vt:lpstr>公車路線整合- Applied Multivariate Statistical Analysis  </vt:lpstr>
      <vt:lpstr> Outline</vt:lpstr>
      <vt:lpstr>Introduction</vt:lpstr>
      <vt:lpstr>Objective</vt:lpstr>
      <vt:lpstr>Data type</vt:lpstr>
      <vt:lpstr>Principal Components Analysis</vt:lpstr>
      <vt:lpstr>Introduce(PCA)</vt:lpstr>
      <vt:lpstr>Example(Category data)</vt:lpstr>
      <vt:lpstr>Principal component of the Bus data</vt:lpstr>
      <vt:lpstr>Method-2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公車路線整合-         多變量分析</dc:title>
  <dc:creator>User</dc:creator>
  <cp:lastModifiedBy>User</cp:lastModifiedBy>
  <cp:revision>13</cp:revision>
  <dcterms:created xsi:type="dcterms:W3CDTF">2018-05-13T22:57:01Z</dcterms:created>
  <dcterms:modified xsi:type="dcterms:W3CDTF">2018-05-14T04:46:52Z</dcterms:modified>
</cp:coreProperties>
</file>