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4"/>
  </p:sldMasterIdLst>
  <p:notesMasterIdLst>
    <p:notesMasterId r:id="rId11"/>
  </p:notesMasterIdLst>
  <p:sldIdLst>
    <p:sldId id="256" r:id="rId5"/>
    <p:sldId id="259" r:id="rId6"/>
    <p:sldId id="260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00"/>
    <a:srgbClr val="9A33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31CB6-C0A5-47AB-AA21-0303CE535FC5}" v="14" dt="2023-10-25T21:18:50.740"/>
    <p1510:client id="{A43BA4ED-089E-44E7-A633-A9C1079BA239}" v="8" dt="2023-10-26T18:36:42.2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>
        <p:scale>
          <a:sx n="81" d="100"/>
          <a:sy n="81" d="100"/>
        </p:scale>
        <p:origin x="8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Mafra" userId="03aac582-068f-4aba-bd00-465667211079" providerId="ADAL" clId="{20A31CB6-C0A5-47AB-AA21-0303CE535FC5}"/>
    <pc:docChg chg="undo custSel addSld modSld">
      <pc:chgData name="João Mafra" userId="03aac582-068f-4aba-bd00-465667211079" providerId="ADAL" clId="{20A31CB6-C0A5-47AB-AA21-0303CE535FC5}" dt="2023-10-25T21:19:47.151" v="277" actId="20577"/>
      <pc:docMkLst>
        <pc:docMk/>
      </pc:docMkLst>
      <pc:sldChg chg="addSp delSp modSp mod">
        <pc:chgData name="João Mafra" userId="03aac582-068f-4aba-bd00-465667211079" providerId="ADAL" clId="{20A31CB6-C0A5-47AB-AA21-0303CE535FC5}" dt="2023-10-25T20:59:44.165" v="27" actId="6549"/>
        <pc:sldMkLst>
          <pc:docMk/>
          <pc:sldMk cId="109857222" sldId="256"/>
        </pc:sldMkLst>
        <pc:spChg chg="mod">
          <ac:chgData name="João Mafra" userId="03aac582-068f-4aba-bd00-465667211079" providerId="ADAL" clId="{20A31CB6-C0A5-47AB-AA21-0303CE535FC5}" dt="2023-10-25T20:59:20.677" v="2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oão Mafra" userId="03aac582-068f-4aba-bd00-465667211079" providerId="ADAL" clId="{20A31CB6-C0A5-47AB-AA21-0303CE535FC5}" dt="2023-10-25T20:48:25.275" v="1" actId="13926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João Mafra" userId="03aac582-068f-4aba-bd00-465667211079" providerId="ADAL" clId="{20A31CB6-C0A5-47AB-AA21-0303CE535FC5}" dt="2023-10-25T20:59:44.165" v="27" actId="6549"/>
          <ac:spMkLst>
            <pc:docMk/>
            <pc:sldMk cId="109857222" sldId="256"/>
            <ac:spMk id="4" creationId="{8FB64F72-7B5F-48AE-BD31-A13CDEBD6D0A}"/>
          </ac:spMkLst>
        </pc:spChg>
        <pc:picChg chg="add mod">
          <ac:chgData name="João Mafra" userId="03aac582-068f-4aba-bd00-465667211079" providerId="ADAL" clId="{20A31CB6-C0A5-47AB-AA21-0303CE535FC5}" dt="2023-10-25T20:51:53.551" v="10" actId="1076"/>
          <ac:picMkLst>
            <pc:docMk/>
            <pc:sldMk cId="109857222" sldId="256"/>
            <ac:picMk id="7" creationId="{61E3FE4B-8C10-7605-C8B3-3D48786C4F2C}"/>
          </ac:picMkLst>
        </pc:picChg>
        <pc:picChg chg="del">
          <ac:chgData name="João Mafra" userId="03aac582-068f-4aba-bd00-465667211079" providerId="ADAL" clId="{20A31CB6-C0A5-47AB-AA21-0303CE535FC5}" dt="2023-10-25T20:51:46.656" v="9" actId="478"/>
          <ac:picMkLst>
            <pc:docMk/>
            <pc:sldMk cId="109857222" sldId="256"/>
            <ac:picMk id="1026" creationId="{FC14B109-3E8E-7CCE-F310-116D3F7ED4C5}"/>
          </ac:picMkLst>
        </pc:picChg>
      </pc:sldChg>
      <pc:sldChg chg="modSp mod">
        <pc:chgData name="João Mafra" userId="03aac582-068f-4aba-bd00-465667211079" providerId="ADAL" clId="{20A31CB6-C0A5-47AB-AA21-0303CE535FC5}" dt="2023-10-25T21:00:28.580" v="42" actId="20577"/>
        <pc:sldMkLst>
          <pc:docMk/>
          <pc:sldMk cId="442375412" sldId="259"/>
        </pc:sldMkLst>
        <pc:spChg chg="mod">
          <ac:chgData name="João Mafra" userId="03aac582-068f-4aba-bd00-465667211079" providerId="ADAL" clId="{20A31CB6-C0A5-47AB-AA21-0303CE535FC5}" dt="2023-10-25T21:00:11.345" v="31" actId="6549"/>
          <ac:spMkLst>
            <pc:docMk/>
            <pc:sldMk cId="442375412" sldId="259"/>
            <ac:spMk id="4" creationId="{32CA30B5-F429-DAAA-6DC3-ADBC99062036}"/>
          </ac:spMkLst>
        </pc:spChg>
        <pc:spChg chg="mod">
          <ac:chgData name="João Mafra" userId="03aac582-068f-4aba-bd00-465667211079" providerId="ADAL" clId="{20A31CB6-C0A5-47AB-AA21-0303CE535FC5}" dt="2023-10-25T21:00:28.580" v="42" actId="20577"/>
          <ac:spMkLst>
            <pc:docMk/>
            <pc:sldMk cId="442375412" sldId="259"/>
            <ac:spMk id="5" creationId="{1826786F-B45D-0BEC-4B94-6EDA8F56D25A}"/>
          </ac:spMkLst>
        </pc:spChg>
      </pc:sldChg>
      <pc:sldChg chg="addSp delSp modSp mod">
        <pc:chgData name="João Mafra" userId="03aac582-068f-4aba-bd00-465667211079" providerId="ADAL" clId="{20A31CB6-C0A5-47AB-AA21-0303CE535FC5}" dt="2023-10-25T21:19:47.151" v="277" actId="20577"/>
        <pc:sldMkLst>
          <pc:docMk/>
          <pc:sldMk cId="658696450" sldId="260"/>
        </pc:sldMkLst>
        <pc:spChg chg="mod">
          <ac:chgData name="João Mafra" userId="03aac582-068f-4aba-bd00-465667211079" providerId="ADAL" clId="{20A31CB6-C0A5-47AB-AA21-0303CE535FC5}" dt="2023-10-25T21:19:47.151" v="277" actId="20577"/>
          <ac:spMkLst>
            <pc:docMk/>
            <pc:sldMk cId="658696450" sldId="260"/>
            <ac:spMk id="4" creationId="{54FA436D-C439-6912-DD71-00E3FFC3D7ED}"/>
          </ac:spMkLst>
        </pc:spChg>
        <pc:spChg chg="add del mod">
          <ac:chgData name="João Mafra" userId="03aac582-068f-4aba-bd00-465667211079" providerId="ADAL" clId="{20A31CB6-C0A5-47AB-AA21-0303CE535FC5}" dt="2023-10-25T21:05:15.295" v="47" actId="22"/>
          <ac:spMkLst>
            <pc:docMk/>
            <pc:sldMk cId="658696450" sldId="260"/>
            <ac:spMk id="5" creationId="{11A85F60-4967-4F92-B140-751F3FF4F8F0}"/>
          </ac:spMkLst>
        </pc:spChg>
        <pc:spChg chg="add mod">
          <ac:chgData name="João Mafra" userId="03aac582-068f-4aba-bd00-465667211079" providerId="ADAL" clId="{20A31CB6-C0A5-47AB-AA21-0303CE535FC5}" dt="2023-10-25T21:12:31.819" v="243" actId="1076"/>
          <ac:spMkLst>
            <pc:docMk/>
            <pc:sldMk cId="658696450" sldId="260"/>
            <ac:spMk id="10" creationId="{8A3D3172-4257-E215-F6E7-4BC9BCB63640}"/>
          </ac:spMkLst>
        </pc:spChg>
        <pc:spChg chg="add del mod">
          <ac:chgData name="João Mafra" userId="03aac582-068f-4aba-bd00-465667211079" providerId="ADAL" clId="{20A31CB6-C0A5-47AB-AA21-0303CE535FC5}" dt="2023-10-25T21:07:47.890" v="143" actId="22"/>
          <ac:spMkLst>
            <pc:docMk/>
            <pc:sldMk cId="658696450" sldId="260"/>
            <ac:spMk id="12" creationId="{88F01168-DA8A-1074-8184-974FD080F52E}"/>
          </ac:spMkLst>
        </pc:spChg>
        <pc:spChg chg="add mod">
          <ac:chgData name="João Mafra" userId="03aac582-068f-4aba-bd00-465667211079" providerId="ADAL" clId="{20A31CB6-C0A5-47AB-AA21-0303CE535FC5}" dt="2023-10-25T21:12:15.687" v="242" actId="1076"/>
          <ac:spMkLst>
            <pc:docMk/>
            <pc:sldMk cId="658696450" sldId="260"/>
            <ac:spMk id="15" creationId="{0EFF5081-4460-DA7F-EBC0-A8D5AFDD66E2}"/>
          </ac:spMkLst>
        </pc:spChg>
        <pc:spChg chg="add mod">
          <ac:chgData name="João Mafra" userId="03aac582-068f-4aba-bd00-465667211079" providerId="ADAL" clId="{20A31CB6-C0A5-47AB-AA21-0303CE535FC5}" dt="2023-10-25T21:12:54.700" v="245" actId="1076"/>
          <ac:spMkLst>
            <pc:docMk/>
            <pc:sldMk cId="658696450" sldId="260"/>
            <ac:spMk id="16" creationId="{D105A6E8-B2CB-89EB-C616-BE1BC9B2F4DD}"/>
          </ac:spMkLst>
        </pc:spChg>
        <pc:picChg chg="add del">
          <ac:chgData name="João Mafra" userId="03aac582-068f-4aba-bd00-465667211079" providerId="ADAL" clId="{20A31CB6-C0A5-47AB-AA21-0303CE535FC5}" dt="2023-10-25T21:05:11.787" v="45" actId="478"/>
          <ac:picMkLst>
            <pc:docMk/>
            <pc:sldMk cId="658696450" sldId="260"/>
            <ac:picMk id="7" creationId="{30F3A4B2-ABBC-9AF6-E66C-319DBDF89A13}"/>
          </ac:picMkLst>
        </pc:picChg>
        <pc:picChg chg="add del mod ord">
          <ac:chgData name="João Mafra" userId="03aac582-068f-4aba-bd00-465667211079" providerId="ADAL" clId="{20A31CB6-C0A5-47AB-AA21-0303CE535FC5}" dt="2023-10-25T21:07:15.490" v="141" actId="478"/>
          <ac:picMkLst>
            <pc:docMk/>
            <pc:sldMk cId="658696450" sldId="260"/>
            <ac:picMk id="9" creationId="{9CCCCA18-FAD6-8B3C-1B5C-DD6A002A7EC9}"/>
          </ac:picMkLst>
        </pc:picChg>
        <pc:picChg chg="add mod ord">
          <ac:chgData name="João Mafra" userId="03aac582-068f-4aba-bd00-465667211079" providerId="ADAL" clId="{20A31CB6-C0A5-47AB-AA21-0303CE535FC5}" dt="2023-10-25T21:11:54.191" v="240" actId="1076"/>
          <ac:picMkLst>
            <pc:docMk/>
            <pc:sldMk cId="658696450" sldId="260"/>
            <ac:picMk id="14" creationId="{D7BC87E2-88B3-8E23-E5EA-B91B87C07CC0}"/>
          </ac:picMkLst>
        </pc:picChg>
        <pc:picChg chg="del">
          <ac:chgData name="João Mafra" userId="03aac582-068f-4aba-bd00-465667211079" providerId="ADAL" clId="{20A31CB6-C0A5-47AB-AA21-0303CE535FC5}" dt="2023-10-25T21:05:08.457" v="43" actId="478"/>
          <ac:picMkLst>
            <pc:docMk/>
            <pc:sldMk cId="658696450" sldId="260"/>
            <ac:picMk id="2050" creationId="{B0A97EF3-1E6E-67F5-2F1E-F7B67E5E213E}"/>
          </ac:picMkLst>
        </pc:picChg>
      </pc:sldChg>
      <pc:sldChg chg="mod modShow">
        <pc:chgData name="João Mafra" userId="03aac582-068f-4aba-bd00-465667211079" providerId="ADAL" clId="{20A31CB6-C0A5-47AB-AA21-0303CE535FC5}" dt="2023-10-25T20:50:57.999" v="6" actId="729"/>
        <pc:sldMkLst>
          <pc:docMk/>
          <pc:sldMk cId="1627921117" sldId="261"/>
        </pc:sldMkLst>
      </pc:sldChg>
      <pc:sldChg chg="addSp delSp modSp mod">
        <pc:chgData name="João Mafra" userId="03aac582-068f-4aba-bd00-465667211079" providerId="ADAL" clId="{20A31CB6-C0A5-47AB-AA21-0303CE535FC5}" dt="2023-10-25T21:19:20.975" v="273" actId="1076"/>
        <pc:sldMkLst>
          <pc:docMk/>
          <pc:sldMk cId="383615789" sldId="262"/>
        </pc:sldMkLst>
        <pc:spChg chg="mod">
          <ac:chgData name="João Mafra" userId="03aac582-068f-4aba-bd00-465667211079" providerId="ADAL" clId="{20A31CB6-C0A5-47AB-AA21-0303CE535FC5}" dt="2023-10-25T21:19:15.517" v="272" actId="20577"/>
          <ac:spMkLst>
            <pc:docMk/>
            <pc:sldMk cId="383615789" sldId="262"/>
            <ac:spMk id="2" creationId="{DA1FF47D-7EA9-15BF-6C35-8630BC2B1E91}"/>
          </ac:spMkLst>
        </pc:spChg>
        <pc:spChg chg="add del mod">
          <ac:chgData name="João Mafra" userId="03aac582-068f-4aba-bd00-465667211079" providerId="ADAL" clId="{20A31CB6-C0A5-47AB-AA21-0303CE535FC5}" dt="2023-10-25T21:18:50.740" v="262" actId="931"/>
          <ac:spMkLst>
            <pc:docMk/>
            <pc:sldMk cId="383615789" sldId="262"/>
            <ac:spMk id="3" creationId="{A4CB411F-88A8-2C20-332B-CD3A7AFFE820}"/>
          </ac:spMkLst>
        </pc:spChg>
        <pc:picChg chg="add del mod">
          <ac:chgData name="João Mafra" userId="03aac582-068f-4aba-bd00-465667211079" providerId="ADAL" clId="{20A31CB6-C0A5-47AB-AA21-0303CE535FC5}" dt="2023-10-25T21:16:08.341" v="254"/>
          <ac:picMkLst>
            <pc:docMk/>
            <pc:sldMk cId="383615789" sldId="262"/>
            <ac:picMk id="7" creationId="{68BE2BD8-3ECB-56E0-F463-E5190581FABE}"/>
          </ac:picMkLst>
        </pc:picChg>
        <pc:picChg chg="del">
          <ac:chgData name="João Mafra" userId="03aac582-068f-4aba-bd00-465667211079" providerId="ADAL" clId="{20A31CB6-C0A5-47AB-AA21-0303CE535FC5}" dt="2023-10-25T21:15:54.686" v="251" actId="478"/>
          <ac:picMkLst>
            <pc:docMk/>
            <pc:sldMk cId="383615789" sldId="262"/>
            <ac:picMk id="9" creationId="{10F2132F-2FF7-8BE9-4D9C-6F484F876C68}"/>
          </ac:picMkLst>
        </pc:picChg>
        <pc:picChg chg="add del mod ord">
          <ac:chgData name="João Mafra" userId="03aac582-068f-4aba-bd00-465667211079" providerId="ADAL" clId="{20A31CB6-C0A5-47AB-AA21-0303CE535FC5}" dt="2023-10-25T21:18:29.897" v="261" actId="22"/>
          <ac:picMkLst>
            <pc:docMk/>
            <pc:sldMk cId="383615789" sldId="262"/>
            <ac:picMk id="10" creationId="{E4289CD5-01FB-3BD9-CB02-CEB72738E820}"/>
          </ac:picMkLst>
        </pc:picChg>
        <pc:picChg chg="del">
          <ac:chgData name="João Mafra" userId="03aac582-068f-4aba-bd00-465667211079" providerId="ADAL" clId="{20A31CB6-C0A5-47AB-AA21-0303CE535FC5}" dt="2023-10-25T21:15:53.626" v="250" actId="478"/>
          <ac:picMkLst>
            <pc:docMk/>
            <pc:sldMk cId="383615789" sldId="262"/>
            <ac:picMk id="11" creationId="{D6B28954-9E6D-D1D5-2F8D-AD0D7396EDB0}"/>
          </ac:picMkLst>
        </pc:picChg>
        <pc:picChg chg="add mod">
          <ac:chgData name="João Mafra" userId="03aac582-068f-4aba-bd00-465667211079" providerId="ADAL" clId="{20A31CB6-C0A5-47AB-AA21-0303CE535FC5}" dt="2023-10-25T21:19:20.975" v="273" actId="1076"/>
          <ac:picMkLst>
            <pc:docMk/>
            <pc:sldMk cId="383615789" sldId="262"/>
            <ac:picMk id="13" creationId="{37EA5C83-7D2F-DF4A-520A-7CB6FD0F859F}"/>
          </ac:picMkLst>
        </pc:picChg>
      </pc:sldChg>
      <pc:sldChg chg="modSp mod">
        <pc:chgData name="João Mafra" userId="03aac582-068f-4aba-bd00-465667211079" providerId="ADAL" clId="{20A31CB6-C0A5-47AB-AA21-0303CE535FC5}" dt="2023-10-25T20:49:35.111" v="5" actId="14100"/>
        <pc:sldMkLst>
          <pc:docMk/>
          <pc:sldMk cId="233207629" sldId="263"/>
        </pc:sldMkLst>
        <pc:spChg chg="mod">
          <ac:chgData name="João Mafra" userId="03aac582-068f-4aba-bd00-465667211079" providerId="ADAL" clId="{20A31CB6-C0A5-47AB-AA21-0303CE535FC5}" dt="2023-10-25T20:49:35.111" v="5" actId="14100"/>
          <ac:spMkLst>
            <pc:docMk/>
            <pc:sldMk cId="233207629" sldId="263"/>
            <ac:spMk id="5" creationId="{E96E3415-CFDC-0988-12A9-3E91E70C75E6}"/>
          </ac:spMkLst>
        </pc:spChg>
      </pc:sldChg>
      <pc:sldChg chg="add">
        <pc:chgData name="João Mafra" userId="03aac582-068f-4aba-bd00-465667211079" providerId="ADAL" clId="{20A31CB6-C0A5-47AB-AA21-0303CE535FC5}" dt="2023-10-25T21:15:36.695" v="246" actId="2890"/>
        <pc:sldMkLst>
          <pc:docMk/>
          <pc:sldMk cId="1414694686" sldId="264"/>
        </pc:sldMkLst>
      </pc:sldChg>
    </pc:docChg>
  </pc:docChgLst>
  <pc:docChgLst>
    <pc:chgData name="João Mafra" userId="03aac582-068f-4aba-bd00-465667211079" providerId="ADAL" clId="{A43BA4ED-089E-44E7-A633-A9C1079BA239}"/>
    <pc:docChg chg="undo custSel addSld delSld modSld">
      <pc:chgData name="João Mafra" userId="03aac582-068f-4aba-bd00-465667211079" providerId="ADAL" clId="{A43BA4ED-089E-44E7-A633-A9C1079BA239}" dt="2023-10-26T18:44:55.857" v="253" actId="20577"/>
      <pc:docMkLst>
        <pc:docMk/>
      </pc:docMkLst>
      <pc:sldChg chg="modSp mod">
        <pc:chgData name="João Mafra" userId="03aac582-068f-4aba-bd00-465667211079" providerId="ADAL" clId="{A43BA4ED-089E-44E7-A633-A9C1079BA239}" dt="2023-10-26T18:15:09.580" v="0" actId="13926"/>
        <pc:sldMkLst>
          <pc:docMk/>
          <pc:sldMk cId="109857222" sldId="256"/>
        </pc:sldMkLst>
        <pc:spChg chg="mod">
          <ac:chgData name="João Mafra" userId="03aac582-068f-4aba-bd00-465667211079" providerId="ADAL" clId="{A43BA4ED-089E-44E7-A633-A9C1079BA239}" dt="2023-10-26T18:15:09.580" v="0" actId="13926"/>
          <ac:spMkLst>
            <pc:docMk/>
            <pc:sldMk cId="109857222" sldId="256"/>
            <ac:spMk id="3" creationId="{00000000-0000-0000-0000-000000000000}"/>
          </ac:spMkLst>
        </pc:spChg>
      </pc:sldChg>
      <pc:sldChg chg="modSp mod">
        <pc:chgData name="João Mafra" userId="03aac582-068f-4aba-bd00-465667211079" providerId="ADAL" clId="{A43BA4ED-089E-44E7-A633-A9C1079BA239}" dt="2023-10-26T18:15:31.746" v="2" actId="14100"/>
        <pc:sldMkLst>
          <pc:docMk/>
          <pc:sldMk cId="442375412" sldId="259"/>
        </pc:sldMkLst>
        <pc:spChg chg="mod">
          <ac:chgData name="João Mafra" userId="03aac582-068f-4aba-bd00-465667211079" providerId="ADAL" clId="{A43BA4ED-089E-44E7-A633-A9C1079BA239}" dt="2023-10-26T18:15:31.746" v="2" actId="14100"/>
          <ac:spMkLst>
            <pc:docMk/>
            <pc:sldMk cId="442375412" sldId="259"/>
            <ac:spMk id="5" creationId="{1826786F-B45D-0BEC-4B94-6EDA8F56D25A}"/>
          </ac:spMkLst>
        </pc:spChg>
      </pc:sldChg>
      <pc:sldChg chg="addSp modSp mod">
        <pc:chgData name="João Mafra" userId="03aac582-068f-4aba-bd00-465667211079" providerId="ADAL" clId="{A43BA4ED-089E-44E7-A633-A9C1079BA239}" dt="2023-10-26T18:37:13.941" v="111" actId="13822"/>
        <pc:sldMkLst>
          <pc:docMk/>
          <pc:sldMk cId="658696450" sldId="260"/>
        </pc:sldMkLst>
        <pc:spChg chg="add mod">
          <ac:chgData name="João Mafra" userId="03aac582-068f-4aba-bd00-465667211079" providerId="ADAL" clId="{A43BA4ED-089E-44E7-A633-A9C1079BA239}" dt="2023-10-26T18:33:03.746" v="101" actId="14100"/>
          <ac:spMkLst>
            <pc:docMk/>
            <pc:sldMk cId="658696450" sldId="260"/>
            <ac:spMk id="5" creationId="{1AE193AB-60B1-F336-1633-6CFEC9A30CC8}"/>
          </ac:spMkLst>
        </pc:spChg>
        <pc:picChg chg="mod">
          <ac:chgData name="João Mafra" userId="03aac582-068f-4aba-bd00-465667211079" providerId="ADAL" clId="{A43BA4ED-089E-44E7-A633-A9C1079BA239}" dt="2023-10-26T18:31:41.021" v="89" actId="1076"/>
          <ac:picMkLst>
            <pc:docMk/>
            <pc:sldMk cId="658696450" sldId="260"/>
            <ac:picMk id="14" creationId="{D7BC87E2-88B3-8E23-E5EA-B91B87C07CC0}"/>
          </ac:picMkLst>
        </pc:picChg>
        <pc:cxnChg chg="add mod">
          <ac:chgData name="João Mafra" userId="03aac582-068f-4aba-bd00-465667211079" providerId="ADAL" clId="{A43BA4ED-089E-44E7-A633-A9C1079BA239}" dt="2023-10-26T18:35:29.415" v="105" actId="13822"/>
          <ac:cxnSpMkLst>
            <pc:docMk/>
            <pc:sldMk cId="658696450" sldId="260"/>
            <ac:cxnSpMk id="7" creationId="{62E0EB4A-3C19-EECD-FA36-609B7CABC1E9}"/>
          </ac:cxnSpMkLst>
        </pc:cxnChg>
        <pc:cxnChg chg="add mod">
          <ac:chgData name="João Mafra" userId="03aac582-068f-4aba-bd00-465667211079" providerId="ADAL" clId="{A43BA4ED-089E-44E7-A633-A9C1079BA239}" dt="2023-10-26T18:35:42.734" v="106" actId="14100"/>
          <ac:cxnSpMkLst>
            <pc:docMk/>
            <pc:sldMk cId="658696450" sldId="260"/>
            <ac:cxnSpMk id="9" creationId="{14A1B999-D8B4-D9C5-B4DD-F27E7788339A}"/>
          </ac:cxnSpMkLst>
        </pc:cxnChg>
        <pc:cxnChg chg="add mod">
          <ac:chgData name="João Mafra" userId="03aac582-068f-4aba-bd00-465667211079" providerId="ADAL" clId="{A43BA4ED-089E-44E7-A633-A9C1079BA239}" dt="2023-10-26T18:37:13.941" v="111" actId="13822"/>
          <ac:cxnSpMkLst>
            <pc:docMk/>
            <pc:sldMk cId="658696450" sldId="260"/>
            <ac:cxnSpMk id="17" creationId="{1E26DC69-101C-5D24-8552-82100A4D2906}"/>
          </ac:cxnSpMkLst>
        </pc:cxnChg>
        <pc:cxnChg chg="add mod">
          <ac:chgData name="João Mafra" userId="03aac582-068f-4aba-bd00-465667211079" providerId="ADAL" clId="{A43BA4ED-089E-44E7-A633-A9C1079BA239}" dt="2023-10-26T18:37:13.941" v="111" actId="13822"/>
          <ac:cxnSpMkLst>
            <pc:docMk/>
            <pc:sldMk cId="658696450" sldId="260"/>
            <ac:cxnSpMk id="18" creationId="{068AFB29-5148-25A2-D249-8B7EF4C317C5}"/>
          </ac:cxnSpMkLst>
        </pc:cxnChg>
      </pc:sldChg>
      <pc:sldChg chg="del">
        <pc:chgData name="João Mafra" userId="03aac582-068f-4aba-bd00-465667211079" providerId="ADAL" clId="{A43BA4ED-089E-44E7-A633-A9C1079BA239}" dt="2023-10-26T18:24:07.382" v="13" actId="47"/>
        <pc:sldMkLst>
          <pc:docMk/>
          <pc:sldMk cId="1627921117" sldId="261"/>
        </pc:sldMkLst>
      </pc:sldChg>
      <pc:sldChg chg="del">
        <pc:chgData name="João Mafra" userId="03aac582-068f-4aba-bd00-465667211079" providerId="ADAL" clId="{A43BA4ED-089E-44E7-A633-A9C1079BA239}" dt="2023-10-26T18:24:09.769" v="14" actId="47"/>
        <pc:sldMkLst>
          <pc:docMk/>
          <pc:sldMk cId="233207629" sldId="263"/>
        </pc:sldMkLst>
      </pc:sldChg>
      <pc:sldChg chg="addSp delSp modSp mod">
        <pc:chgData name="João Mafra" userId="03aac582-068f-4aba-bd00-465667211079" providerId="ADAL" clId="{A43BA4ED-089E-44E7-A633-A9C1079BA239}" dt="2023-10-26T18:31:08.190" v="87" actId="1036"/>
        <pc:sldMkLst>
          <pc:docMk/>
          <pc:sldMk cId="1414694686" sldId="264"/>
        </pc:sldMkLst>
        <pc:spChg chg="mod">
          <ac:chgData name="João Mafra" userId="03aac582-068f-4aba-bd00-465667211079" providerId="ADAL" clId="{A43BA4ED-089E-44E7-A633-A9C1079BA239}" dt="2023-10-26T18:31:02.266" v="75" actId="27636"/>
          <ac:spMkLst>
            <pc:docMk/>
            <pc:sldMk cId="1414694686" sldId="264"/>
            <ac:spMk id="3" creationId="{A4CB411F-88A8-2C20-332B-CD3A7AFFE820}"/>
          </ac:spMkLst>
        </pc:spChg>
        <pc:spChg chg="add del mod">
          <ac:chgData name="João Mafra" userId="03aac582-068f-4aba-bd00-465667211079" providerId="ADAL" clId="{A43BA4ED-089E-44E7-A633-A9C1079BA239}" dt="2023-10-26T18:28:56.250" v="39"/>
          <ac:spMkLst>
            <pc:docMk/>
            <pc:sldMk cId="1414694686" sldId="264"/>
            <ac:spMk id="8" creationId="{3963AC03-81DB-7B17-898E-A5EEB132209D}"/>
          </ac:spMkLst>
        </pc:spChg>
        <pc:picChg chg="add mod">
          <ac:chgData name="João Mafra" userId="03aac582-068f-4aba-bd00-465667211079" providerId="ADAL" clId="{A43BA4ED-089E-44E7-A633-A9C1079BA239}" dt="2023-10-26T18:31:08.190" v="87" actId="1036"/>
          <ac:picMkLst>
            <pc:docMk/>
            <pc:sldMk cId="1414694686" sldId="264"/>
            <ac:picMk id="7" creationId="{6EF2190B-F30E-73FE-9DD0-F5BA827B762E}"/>
          </ac:picMkLst>
        </pc:picChg>
        <pc:picChg chg="del">
          <ac:chgData name="João Mafra" userId="03aac582-068f-4aba-bd00-465667211079" providerId="ADAL" clId="{A43BA4ED-089E-44E7-A633-A9C1079BA239}" dt="2023-10-26T18:23:55.309" v="12" actId="478"/>
          <ac:picMkLst>
            <pc:docMk/>
            <pc:sldMk cId="1414694686" sldId="264"/>
            <ac:picMk id="9" creationId="{10F2132F-2FF7-8BE9-4D9C-6F484F876C68}"/>
          </ac:picMkLst>
        </pc:picChg>
        <pc:picChg chg="del">
          <ac:chgData name="João Mafra" userId="03aac582-068f-4aba-bd00-465667211079" providerId="ADAL" clId="{A43BA4ED-089E-44E7-A633-A9C1079BA239}" dt="2023-10-26T18:22:39.417" v="11" actId="478"/>
          <ac:picMkLst>
            <pc:docMk/>
            <pc:sldMk cId="1414694686" sldId="264"/>
            <ac:picMk id="11" creationId="{D6B28954-9E6D-D1D5-2F8D-AD0D7396EDB0}"/>
          </ac:picMkLst>
        </pc:picChg>
      </pc:sldChg>
      <pc:sldChg chg="modSp add mod">
        <pc:chgData name="João Mafra" userId="03aac582-068f-4aba-bd00-465667211079" providerId="ADAL" clId="{A43BA4ED-089E-44E7-A633-A9C1079BA239}" dt="2023-10-26T18:44:55.857" v="253" actId="20577"/>
        <pc:sldMkLst>
          <pc:docMk/>
          <pc:sldMk cId="3655600874" sldId="265"/>
        </pc:sldMkLst>
        <pc:spChg chg="mod">
          <ac:chgData name="João Mafra" userId="03aac582-068f-4aba-bd00-465667211079" providerId="ADAL" clId="{A43BA4ED-089E-44E7-A633-A9C1079BA239}" dt="2023-10-26T18:25:30.721" v="23" actId="20577"/>
          <ac:spMkLst>
            <pc:docMk/>
            <pc:sldMk cId="3655600874" sldId="265"/>
            <ac:spMk id="2" creationId="{DA1FF47D-7EA9-15BF-6C35-8630BC2B1E91}"/>
          </ac:spMkLst>
        </pc:spChg>
        <pc:spChg chg="mod">
          <ac:chgData name="João Mafra" userId="03aac582-068f-4aba-bd00-465667211079" providerId="ADAL" clId="{A43BA4ED-089E-44E7-A633-A9C1079BA239}" dt="2023-10-26T18:44:55.857" v="253" actId="20577"/>
          <ac:spMkLst>
            <pc:docMk/>
            <pc:sldMk cId="3655600874" sldId="265"/>
            <ac:spMk id="3" creationId="{A4CB411F-88A8-2C20-332B-CD3A7AFFE820}"/>
          </ac:spMkLst>
        </pc:spChg>
      </pc:sldChg>
    </pc:docChg>
  </pc:docChgLst>
  <pc:docChgLst>
    <pc:chgData name="João Mafra" userId="03aac582-068f-4aba-bd00-465667211079" providerId="ADAL" clId="{6A6907B2-DE4E-4C0F-8062-55717C51D56D}"/>
    <pc:docChg chg="undo custSel delSld modSld">
      <pc:chgData name="João Mafra" userId="03aac582-068f-4aba-bd00-465667211079" providerId="ADAL" clId="{6A6907B2-DE4E-4C0F-8062-55717C51D56D}" dt="2022-11-02T23:22:34.476" v="68" actId="1076"/>
      <pc:docMkLst>
        <pc:docMk/>
      </pc:docMkLst>
      <pc:sldChg chg="modSp mod">
        <pc:chgData name="João Mafra" userId="03aac582-068f-4aba-bd00-465667211079" providerId="ADAL" clId="{6A6907B2-DE4E-4C0F-8062-55717C51D56D}" dt="2022-11-02T23:22:23.203" v="67"/>
        <pc:sldMkLst>
          <pc:docMk/>
          <pc:sldMk cId="109857222" sldId="256"/>
        </pc:sldMkLst>
        <pc:spChg chg="mod">
          <ac:chgData name="João Mafra" userId="03aac582-068f-4aba-bd00-465667211079" providerId="ADAL" clId="{6A6907B2-DE4E-4C0F-8062-55717C51D56D}" dt="2022-11-02T23:21:40.511" v="6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oão Mafra" userId="03aac582-068f-4aba-bd00-465667211079" providerId="ADAL" clId="{6A6907B2-DE4E-4C0F-8062-55717C51D56D}" dt="2022-11-02T23:21:52.747" v="62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João Mafra" userId="03aac582-068f-4aba-bd00-465667211079" providerId="ADAL" clId="{6A6907B2-DE4E-4C0F-8062-55717C51D56D}" dt="2022-11-02T23:17:36.116" v="47" actId="20577"/>
          <ac:spMkLst>
            <pc:docMk/>
            <pc:sldMk cId="109857222" sldId="256"/>
            <ac:spMk id="4" creationId="{8FB64F72-7B5F-48AE-BD31-A13CDEBD6D0A}"/>
          </ac:spMkLst>
        </pc:spChg>
        <pc:spChg chg="mod">
          <ac:chgData name="João Mafra" userId="03aac582-068f-4aba-bd00-465667211079" providerId="ADAL" clId="{6A6907B2-DE4E-4C0F-8062-55717C51D56D}" dt="2022-11-02T23:22:23.203" v="67"/>
          <ac:spMkLst>
            <pc:docMk/>
            <pc:sldMk cId="109857222" sldId="256"/>
            <ac:spMk id="6" creationId="{C7E87045-F829-8B55-83DF-2AF16FC1FDB3}"/>
          </ac:spMkLst>
        </pc:spChg>
      </pc:sldChg>
      <pc:sldChg chg="addSp delSp modSp mod modClrScheme delDesignElem chgLayout">
        <pc:chgData name="João Mafra" userId="03aac582-068f-4aba-bd00-465667211079" providerId="ADAL" clId="{6A6907B2-DE4E-4C0F-8062-55717C51D56D}" dt="2022-11-02T23:22:34.476" v="68" actId="1076"/>
        <pc:sldMkLst>
          <pc:docMk/>
          <pc:sldMk cId="273543876" sldId="258"/>
        </pc:sldMkLst>
        <pc:spChg chg="del">
          <ac:chgData name="João Mafra" userId="03aac582-068f-4aba-bd00-465667211079" providerId="ADAL" clId="{6A6907B2-DE4E-4C0F-8062-55717C51D56D}" dt="2022-11-02T23:16:28.830" v="13" actId="478"/>
          <ac:spMkLst>
            <pc:docMk/>
            <pc:sldMk cId="273543876" sldId="258"/>
            <ac:spMk id="2" creationId="{17E3B6B1-E424-4250-8ECE-7E97A0851B03}"/>
          </ac:spMkLst>
        </pc:spChg>
        <pc:spChg chg="add del mod">
          <ac:chgData name="João Mafra" userId="03aac582-068f-4aba-bd00-465667211079" providerId="ADAL" clId="{6A6907B2-DE4E-4C0F-8062-55717C51D56D}" dt="2022-11-02T23:16:37.577" v="14" actId="700"/>
          <ac:spMkLst>
            <pc:docMk/>
            <pc:sldMk cId="273543876" sldId="258"/>
            <ac:spMk id="4" creationId="{7F490B19-6A72-9FF7-11F8-E4C9CDEF2E0E}"/>
          </ac:spMkLst>
        </pc:spChg>
        <pc:spChg chg="del">
          <ac:chgData name="João Mafra" userId="03aac582-068f-4aba-bd00-465667211079" providerId="ADAL" clId="{6A6907B2-DE4E-4C0F-8062-55717C51D56D}" dt="2022-11-02T23:16:37.577" v="14" actId="700"/>
          <ac:spMkLst>
            <pc:docMk/>
            <pc:sldMk cId="273543876" sldId="258"/>
            <ac:spMk id="10" creationId="{46C2E80F-49A6-4372-B103-219D417A55ED}"/>
          </ac:spMkLst>
        </pc:spChg>
        <pc:picChg chg="add mod">
          <ac:chgData name="João Mafra" userId="03aac582-068f-4aba-bd00-465667211079" providerId="ADAL" clId="{6A6907B2-DE4E-4C0F-8062-55717C51D56D}" dt="2022-11-02T23:22:34.476" v="68" actId="1076"/>
          <ac:picMkLst>
            <pc:docMk/>
            <pc:sldMk cId="273543876" sldId="258"/>
            <ac:picMk id="6" creationId="{5FA1FCC1-BDCD-D958-D7EF-B9D9E3EF38D7}"/>
          </ac:picMkLst>
        </pc:picChg>
        <pc:picChg chg="del">
          <ac:chgData name="João Mafra" userId="03aac582-068f-4aba-bd00-465667211079" providerId="ADAL" clId="{6A6907B2-DE4E-4C0F-8062-55717C51D56D}" dt="2022-11-02T23:16:28.830" v="13" actId="478"/>
          <ac:picMkLst>
            <pc:docMk/>
            <pc:sldMk cId="273543876" sldId="258"/>
            <ac:picMk id="7" creationId="{2BF9F106-E40C-4060-BCB8-13D1F7F313EA}"/>
          </ac:picMkLst>
        </pc:picChg>
        <pc:picChg chg="del">
          <ac:chgData name="João Mafra" userId="03aac582-068f-4aba-bd00-465667211079" providerId="ADAL" clId="{6A6907B2-DE4E-4C0F-8062-55717C51D56D}" dt="2022-11-02T23:16:28.830" v="13" actId="478"/>
          <ac:picMkLst>
            <pc:docMk/>
            <pc:sldMk cId="273543876" sldId="258"/>
            <ac:picMk id="8" creationId="{97FB3A81-3604-4C66-9047-5674E9D3B4F7}"/>
          </ac:picMkLst>
        </pc:picChg>
      </pc:sldChg>
      <pc:sldChg chg="del">
        <pc:chgData name="João Mafra" userId="03aac582-068f-4aba-bd00-465667211079" providerId="ADAL" clId="{6A6907B2-DE4E-4C0F-8062-55717C51D56D}" dt="2022-11-02T23:16:25.452" v="12" actId="47"/>
        <pc:sldMkLst>
          <pc:docMk/>
          <pc:sldMk cId="1880521217" sldId="262"/>
        </pc:sldMkLst>
      </pc:sldChg>
      <pc:sldChg chg="del">
        <pc:chgData name="João Mafra" userId="03aac582-068f-4aba-bd00-465667211079" providerId="ADAL" clId="{6A6907B2-DE4E-4C0F-8062-55717C51D56D}" dt="2022-11-02T23:16:24.506" v="11" actId="47"/>
        <pc:sldMkLst>
          <pc:docMk/>
          <pc:sldMk cId="2194919635" sldId="267"/>
        </pc:sldMkLst>
      </pc:sldChg>
      <pc:sldChg chg="del">
        <pc:chgData name="João Mafra" userId="03aac582-068f-4aba-bd00-465667211079" providerId="ADAL" clId="{6A6907B2-DE4E-4C0F-8062-55717C51D56D}" dt="2022-11-02T23:16:21.160" v="9" actId="47"/>
        <pc:sldMkLst>
          <pc:docMk/>
          <pc:sldMk cId="1939559334" sldId="268"/>
        </pc:sldMkLst>
      </pc:sldChg>
      <pc:sldChg chg="del">
        <pc:chgData name="João Mafra" userId="03aac582-068f-4aba-bd00-465667211079" providerId="ADAL" clId="{6A6907B2-DE4E-4C0F-8062-55717C51D56D}" dt="2022-11-02T23:16:23.495" v="10" actId="47"/>
        <pc:sldMkLst>
          <pc:docMk/>
          <pc:sldMk cId="601406155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F83AE-0A5D-42AB-8B22-FAF97D4B34BD}" type="datetimeFigureOut">
              <a:rPr lang="pt-PT" smtClean="0"/>
              <a:t>26/10/2023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267CF-21B4-45E6-95CD-BCEE660CAE0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1516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9ECE-B631-75C1-6E75-C930FC1E4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DDD1F-5C7B-B48B-F253-59FACABB8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C5022-7C00-08A5-11FC-7F341F8F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8ED7-B2B9-4C51-B08D-3640B32191CE}" type="datetime1">
              <a:rPr lang="pt-PT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F956B-47B4-CC2B-2FA1-0C7FD997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Tag 0.1.1 @ https://github.com/isel-leic-daw/2023-daw-leic51n-2023-daw-leic51n-g01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1BCA1-47A0-5C4A-B3E0-FAD8800C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8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8F231-0E7A-C4F4-82B0-01350E60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A6A11-AAFC-982C-C876-593B32610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CD9E8-91CC-255B-0378-34B42633D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83C5-EA17-44CA-A6C4-CE6F4723F6BF}" type="datetime1">
              <a:rPr lang="pt-PT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45160-B0B3-EBD4-FB2E-4ABC0ED1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Tag 0.1.1 @ https://github.com/isel-leic-daw/2023-daw-leic51n-2023-daw-leic51n-g01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2091F-ED71-E0F1-3B59-AC051124C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04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C589D7-5281-F9F3-833E-94F655FB3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FFAA5-509D-F521-6D3C-0820269DB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FD250-AA72-FFD4-54E3-CEEDED63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CCF2-FEDA-4791-B4FE-D55F24FF715B}" type="datetime1">
              <a:rPr lang="pt-PT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09C46-EAFA-4E0C-67F7-173B0F20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Tag 0.1.1 @ https://github.com/isel-leic-daw/2023-daw-leic51n-2023-daw-leic51n-g01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BE8A8-1BA5-7764-1B22-F17E7191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53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7751-5B08-A123-38C9-A738FF4C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3399C-B2C6-2CBB-D365-3ED884939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6E028-D9C4-31A3-36C0-B9406CC5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F09E-1264-49B2-9276-EE1DAD62004C}" type="datetime1">
              <a:rPr lang="pt-PT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4C468-1401-3FD5-3BA1-BFF02ED14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Tag 0.1.1 @ https://github.com/isel-leic-daw/2023-daw-leic51n-2023-daw-leic51n-g01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7849-30ED-DC62-4D52-B6B1C312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05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F5AC3-AB1E-BEDA-73BA-AB88DF648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3DC74-27A2-128B-AFFE-A96424322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83E06-4547-AB94-7C43-2B37426F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6B385-DF8E-4552-BE3B-F48A182F39D8}" type="datetime1">
              <a:rPr lang="pt-PT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E6034-3B3D-11E5-A712-8435C0C1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Tag 0.1.1 @ https://github.com/isel-leic-daw/2023-daw-leic51n-2023-daw-leic51n-g01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44ABF-591D-DCFE-6462-EE66994F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55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0451-89DD-D76E-F388-2BC18EA6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16F26-5A96-82B0-E52F-7CCA7D569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BFBF2-A771-B48A-C724-EA5FF1E43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AE278-602E-CC2B-1CCD-0C7BB2DE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A95A-F9EE-47FA-BD13-20868CD60825}" type="datetime1">
              <a:rPr lang="pt-PT" smtClean="0"/>
              <a:t>26/10/2023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6C102-FCA8-17B5-C192-3EDCF5AF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Tag 0.1.1 @ https://github.com/isel-leic-daw/2023-daw-leic51n-2023-daw-leic51n-g01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D4270-1749-AF9D-1068-8CF0B64D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93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AC2A-761E-DDB7-EC58-AB3286598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48E76-628E-0155-FB34-2CF69D085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9CA0D-A016-B690-A130-C420D18BE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7F481-B0CC-E0EE-35B1-E95880449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C4A2E-05D3-E0D3-50D1-6F51D9790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17A505-0C27-81F9-7457-0632EE4FE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9F54-C3CC-4664-ADB2-BB192E98EE71}" type="datetime1">
              <a:rPr lang="pt-PT" smtClean="0"/>
              <a:t>26/10/2023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0E39C-8F04-FB52-A633-55B116A11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Tag 0.1.1 @ https://github.com/isel-leic-daw/2023-daw-leic51n-2023-daw-leic51n-g01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0EF76-8A2E-0119-D4D3-9350F2AF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77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0A9F-8B67-E37A-41C0-9F2361EA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7F42EC-7224-5AB0-FDB5-F5BC8F79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9EB2-1119-402C-B408-0083A5748279}" type="datetime1">
              <a:rPr lang="pt-PT" smtClean="0"/>
              <a:t>26/10/2023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A52A6-D816-8E71-4BB0-D85291E6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Tag 0.1.1 @ https://github.com/isel-leic-daw/2023-daw-leic51n-2023-daw-leic51n-g01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1E5AC-F779-824C-9701-E6A41518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96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840B2-3E6E-8A21-F47F-78448D7F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90C-0619-4665-B424-C2D97610B45A}" type="datetime1">
              <a:rPr lang="pt-PT" smtClean="0"/>
              <a:t>26/10/2023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BA67F-B194-512D-C7DC-052632D7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Tag 0.1.1 @ https://github.com/isel-leic-daw/2023-daw-leic51n-2023-daw-leic51n-g01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378C1-7DBB-AE1D-870C-C4919E0C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48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A91F-CB97-A661-1BEA-2A5A1DCEF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2C536-E6BD-AB3C-C368-4B14396CF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60AC5-AEA1-1DB9-A144-F47C53336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AD176-AA25-A68B-EBB7-C4DB9828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8A18-9B7E-48FA-8773-0C2E3059D771}" type="datetime1">
              <a:rPr lang="pt-PT" smtClean="0"/>
              <a:t>26/10/2023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9B871-8D62-BB49-8036-F587FF455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Tag 0.1.1 @ https://github.com/isel-leic-daw/2023-daw-leic51n-2023-daw-leic51n-g01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CA9D1-B814-56DB-3A74-A83703F4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72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991E-9FC8-DAD9-BCBF-55B029F65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AB458E-24C3-2EB6-9004-58B4A9828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6B34E-E59B-4775-EC8F-56E06046E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7E9CF-EF45-9A5F-6DD7-406664D19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068D-C888-4365-8B95-2EE6698D48A8}" type="datetime1">
              <a:rPr lang="pt-PT" smtClean="0"/>
              <a:t>26/10/2023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C0DDD-45E4-9C45-655C-E5349DD0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Tag 0.1.1 @ https://github.com/isel-leic-daw/2023-daw-leic51n-2023-daw-leic51n-g01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55A2F-04A9-15B2-14F8-60969986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53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17AFBD-137B-A800-3BBE-C02D54DA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858C6-ADB4-9401-963E-8FBB66C90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7D125-D370-747C-AB95-C6506957F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213EE-5B4A-483C-B2D6-96F2C7F687AA}" type="datetime1">
              <a:rPr lang="pt-PT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9ADDA-00A1-F206-2C18-794AE1B28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Tag 0.1.1 @ https://github.com/isel-leic-daw/2023-daw-leic51n-2023-daw-leic51n-g01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6EE2B-FEA5-20D9-06F9-F6AC9EE51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53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0000"/>
            </a:gs>
            <a:gs pos="66000">
              <a:srgbClr val="9A3324"/>
            </a:gs>
            <a:gs pos="0">
              <a:schemeClr val="tx1"/>
            </a:gs>
            <a:gs pos="100000">
              <a:srgbClr val="7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5597" y="749185"/>
            <a:ext cx="10567521" cy="2611967"/>
          </a:xfrm>
        </p:spPr>
        <p:txBody>
          <a:bodyPr anchor="b">
            <a:normAutofit/>
          </a:bodyPr>
          <a:lstStyle/>
          <a:p>
            <a:pPr algn="l"/>
            <a:r>
              <a:rPr lang="pt-PT" sz="5400" b="1" dirty="0" err="1">
                <a:cs typeface="Calibri Light"/>
              </a:rPr>
              <a:t>Gomoku</a:t>
            </a:r>
            <a:r>
              <a:rPr lang="pt-PT" sz="5400" b="1" dirty="0">
                <a:cs typeface="Calibri Light"/>
              </a:rPr>
              <a:t> game API</a:t>
            </a:r>
            <a:br>
              <a:rPr lang="pt-PT" sz="5400" dirty="0">
                <a:cs typeface="Calibri Light"/>
              </a:rPr>
            </a:br>
            <a:r>
              <a:rPr lang="pt-PT" sz="5400" dirty="0">
                <a:cs typeface="Calibri Light"/>
              </a:rPr>
              <a:t>Desenvolvimento de Aplicações Web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3195" y="4088108"/>
            <a:ext cx="1545609" cy="10116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sv-SE" sz="2000" dirty="0"/>
              <a:t>Version 0.1.1</a:t>
            </a:r>
            <a:endParaRPr lang="en-GB" sz="2000" dirty="0"/>
          </a:p>
          <a:p>
            <a:pPr algn="l"/>
            <a:endParaRPr lang="en-GB" sz="2000" dirty="0">
              <a:cs typeface="Calibri"/>
            </a:endParaRPr>
          </a:p>
          <a:p>
            <a:pPr algn="l"/>
            <a:endParaRPr lang="en-GB" sz="2000" dirty="0">
              <a:cs typeface="Calibri"/>
            </a:endParaRPr>
          </a:p>
          <a:p>
            <a:pPr algn="l"/>
            <a:endParaRPr lang="en-GB" sz="2000" dirty="0">
              <a:cs typeface="Calibri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DA565-E683-E37C-7DA8-3A7BA6932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6CA4-986D-40C3-A270-87B7B3E3B341}" type="datetime1">
              <a:rPr lang="pt-PT" smtClean="0"/>
              <a:t>26/10/2023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87045-F829-8B55-83DF-2AF16FC1F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Tag 0.1.1 @ https://github.com/isel-leic-daw/2023-daw-leic51n-2023-daw-leic51n-g01</a:t>
            </a:r>
            <a:endParaRPr lang="sv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B64F72-7B5F-48AE-BD31-A13CDEBD6D0A}"/>
              </a:ext>
            </a:extLst>
          </p:cNvPr>
          <p:cNvSpPr txBox="1"/>
          <p:nvPr/>
        </p:nvSpPr>
        <p:spPr>
          <a:xfrm>
            <a:off x="745597" y="4354489"/>
            <a:ext cx="318675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800" dirty="0">
                <a:cs typeface="Calibri"/>
              </a:rPr>
              <a:t>LEIC51N - Grupo 1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45824 Nuno </a:t>
            </a:r>
            <a:r>
              <a:rPr lang="en-US" dirty="0" err="1">
                <a:ea typeface="+mn-lt"/>
                <a:cs typeface="+mn-lt"/>
              </a:rPr>
              <a:t>Venâncio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45828 João Mafra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45831 </a:t>
            </a:r>
            <a:r>
              <a:rPr lang="en-GB" dirty="0" err="1">
                <a:ea typeface="+mn-lt"/>
                <a:cs typeface="+mn-lt"/>
              </a:rPr>
              <a:t>Gonçalo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Machuqueiro</a:t>
            </a:r>
            <a:endParaRPr lang="en-GB" dirty="0"/>
          </a:p>
          <a:p>
            <a:pPr algn="l"/>
            <a:endParaRPr lang="en-GB" dirty="0">
              <a:cs typeface="Calibri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1E3FE4B-8C10-7605-C8B3-3D48786C4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178" y="283518"/>
            <a:ext cx="294322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CA30B5-F429-DAAA-6DC3-ADBC99062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Gomoku</a:t>
            </a:r>
            <a:r>
              <a:rPr lang="pt-PT" dirty="0"/>
              <a:t> game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26786F-B45D-0BEC-4B94-6EDA8F56D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552" y="1825625"/>
            <a:ext cx="11327524" cy="4351338"/>
          </a:xfrm>
        </p:spPr>
        <p:txBody>
          <a:bodyPr/>
          <a:lstStyle/>
          <a:p>
            <a:r>
              <a:rPr lang="pt-PT" dirty="0"/>
              <a:t>Serviço Backend que permite vários jogadores fazerem partidas de </a:t>
            </a:r>
            <a:r>
              <a:rPr lang="pt-PT" dirty="0" err="1"/>
              <a:t>Gomoku</a:t>
            </a:r>
            <a:endParaRPr lang="pt-PT" dirty="0"/>
          </a:p>
          <a:p>
            <a:r>
              <a:rPr lang="pt-PT" dirty="0"/>
              <a:t>Os jogadores iniciam jogos e fazem jogadas com pedidos HTTP à API</a:t>
            </a:r>
          </a:p>
          <a:p>
            <a:r>
              <a:rPr lang="pt-PT" dirty="0"/>
              <a:t>Os pedidos HTTP e a lógica do jogo são geridas pela servidor Spring MVC</a:t>
            </a:r>
          </a:p>
          <a:p>
            <a:r>
              <a:rPr lang="pt-PT" dirty="0"/>
              <a:t>O estado do jogo é guardado numa base de dados PostgreSQL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C87F7-B93F-73BE-F584-AF06ECFA4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2602-B261-40C8-93FE-5FCDB1B92356}" type="datetime1">
              <a:rPr lang="pt-PT" smtClean="0"/>
              <a:t>26/10/2023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00F1BF-A3BA-E023-7CD1-966195ED0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Tag 0.1.1 @ https://github.com/isel-leic-daw/2023-daw-leic51n-2023-daw-leic51n-g01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37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7BC87E2-88B3-8E23-E5EA-B91B87C07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881" y="1712081"/>
            <a:ext cx="10916238" cy="4351338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4FA436D-C439-6912-DD71-00E3FFC3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Flow</a:t>
            </a:r>
            <a:endParaRPr lang="pt-PT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562291-EB3C-7DF2-6640-D6E65826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2FF57-EA02-410E-AD01-1580E4948D76}" type="datetime1">
              <a:rPr lang="pt-PT" smtClean="0"/>
              <a:t>26/10/2023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77DA8-E77A-008D-7DB6-777B4F6EF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Tag 0.1.1 @ https://github.com/isel-leic-daw/2023-daw-leic51n-2023-daw-leic51n-g01</a:t>
            </a:r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3D3172-4257-E215-F6E7-4BC9BCB63640}"/>
              </a:ext>
            </a:extLst>
          </p:cNvPr>
          <p:cNvSpPr txBox="1"/>
          <p:nvPr/>
        </p:nvSpPr>
        <p:spPr>
          <a:xfrm>
            <a:off x="3146753" y="3179863"/>
            <a:ext cx="158370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Controllers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HomeController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GameController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UserController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InfoController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 err="1"/>
              <a:t>StatsController</a:t>
            </a:r>
            <a:endParaRPr lang="pt-PT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FF5081-4460-DA7F-EBC0-A8D5AFDD66E2}"/>
              </a:ext>
            </a:extLst>
          </p:cNvPr>
          <p:cNvSpPr txBox="1"/>
          <p:nvPr/>
        </p:nvSpPr>
        <p:spPr>
          <a:xfrm>
            <a:off x="5555580" y="3287585"/>
            <a:ext cx="1583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Services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GameService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UserService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 err="1"/>
              <a:t>InfoService</a:t>
            </a:r>
            <a:endParaRPr lang="pt-PT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05A6E8-B2CB-89EB-C616-BE1BC9B2F4DD}"/>
              </a:ext>
            </a:extLst>
          </p:cNvPr>
          <p:cNvSpPr txBox="1"/>
          <p:nvPr/>
        </p:nvSpPr>
        <p:spPr>
          <a:xfrm>
            <a:off x="7785298" y="3195251"/>
            <a:ext cx="1800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Repositories</a:t>
            </a:r>
          </a:p>
          <a:p>
            <a:pPr algn="ctr"/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AuthorRepository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GameRepository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SystemInfoRepository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UserRankingRepository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UserRepository</a:t>
            </a:r>
            <a:endParaRPr lang="en-US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AE193AB-60B1-F336-1633-6CFEC9A30CC8}"/>
              </a:ext>
            </a:extLst>
          </p:cNvPr>
          <p:cNvSpPr/>
          <p:nvPr/>
        </p:nvSpPr>
        <p:spPr>
          <a:xfrm>
            <a:off x="5336628" y="5486400"/>
            <a:ext cx="1742089" cy="3845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  <a:endParaRPr lang="pt-PT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E0EB4A-3C19-EECD-FA36-609B7CABC1E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730456" y="5312979"/>
            <a:ext cx="606172" cy="36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A1B999-D8B4-D9C5-B4DD-F27E7788339A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7078717" y="5312979"/>
            <a:ext cx="796159" cy="36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26DC69-101C-5D24-8552-82100A4D2906}"/>
              </a:ext>
            </a:extLst>
          </p:cNvPr>
          <p:cNvCxnSpPr/>
          <p:nvPr/>
        </p:nvCxnSpPr>
        <p:spPr>
          <a:xfrm>
            <a:off x="5998779" y="5171090"/>
            <a:ext cx="0" cy="315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8AFB29-5148-25A2-D249-8B7EF4C317C5}"/>
              </a:ext>
            </a:extLst>
          </p:cNvPr>
          <p:cNvCxnSpPr>
            <a:cxnSpLocks/>
          </p:cNvCxnSpPr>
          <p:nvPr/>
        </p:nvCxnSpPr>
        <p:spPr>
          <a:xfrm flipV="1">
            <a:off x="6427075" y="5192111"/>
            <a:ext cx="0" cy="315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69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F47D-7EA9-15BF-6C35-8630BC2B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44405"/>
          </a:xfrm>
        </p:spPr>
        <p:txBody>
          <a:bodyPr/>
          <a:lstStyle/>
          <a:p>
            <a:r>
              <a:rPr lang="pt-PT" dirty="0"/>
              <a:t>ER </a:t>
            </a:r>
            <a:r>
              <a:rPr lang="pt-PT" dirty="0" err="1"/>
              <a:t>model</a:t>
            </a:r>
            <a:endParaRPr lang="pt-PT" dirty="0"/>
          </a:p>
        </p:txBody>
      </p:sp>
      <p:pic>
        <p:nvPicPr>
          <p:cNvPr id="13" name="Content Placeholder 1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7EA5C83-7D2F-DF4A-520A-7CB6FD0F8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847385"/>
            <a:ext cx="5835720" cy="516323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A331F-7EA6-3BAD-DD90-0A0CE947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F45-6B6E-4716-833D-958B7E7CF3E9}" type="datetime1">
              <a:rPr lang="pt-PT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EBB5D-1C61-C275-2083-75293FDD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Tag 0.1.1 @ https://github.com/isel-leic-daw/2023-daw-leic51n-2023-daw-leic51n-g01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1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F47D-7EA9-15BF-6C35-8630BC2B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44405"/>
          </a:xfrm>
        </p:spPr>
        <p:txBody>
          <a:bodyPr/>
          <a:lstStyle/>
          <a:p>
            <a:r>
              <a:rPr lang="pt-PT" dirty="0"/>
              <a:t>Media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B411F-88A8-2C20-332B-CD3A7AFFE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313"/>
            <a:ext cx="10515600" cy="4866480"/>
          </a:xfrm>
        </p:spPr>
        <p:txBody>
          <a:bodyPr>
            <a:normAutofit/>
          </a:bodyPr>
          <a:lstStyle/>
          <a:p>
            <a:r>
              <a:rPr lang="pt-PT" sz="2000" dirty="0"/>
              <a:t>No caso de uma resposta com insucesso, a API responde no formato Problem Json.</a:t>
            </a:r>
            <a:br>
              <a:rPr lang="pt-PT" sz="2000" dirty="0"/>
            </a:br>
            <a:r>
              <a:rPr lang="pt-PT" sz="2000" b="0" i="1" dirty="0">
                <a:solidFill>
                  <a:srgbClr val="212121"/>
                </a:solidFill>
                <a:effectLst/>
                <a:highlight>
                  <a:srgbClr val="C0C0C0"/>
                </a:highlight>
                <a:latin typeface="Inter"/>
              </a:rPr>
              <a:t>application/</a:t>
            </a:r>
            <a:r>
              <a:rPr lang="pt-PT" sz="2000" b="0" i="1" dirty="0" err="1">
                <a:solidFill>
                  <a:srgbClr val="212121"/>
                </a:solidFill>
                <a:effectLst/>
                <a:highlight>
                  <a:srgbClr val="C0C0C0"/>
                </a:highlight>
                <a:latin typeface="Inter"/>
              </a:rPr>
              <a:t>problem+json</a:t>
            </a:r>
            <a:endParaRPr lang="pt-PT" sz="2000" b="0" i="1" dirty="0">
              <a:solidFill>
                <a:srgbClr val="212121"/>
              </a:solidFill>
              <a:effectLst/>
              <a:highlight>
                <a:srgbClr val="C0C0C0"/>
              </a:highlight>
              <a:latin typeface="Inter"/>
            </a:endParaRPr>
          </a:p>
          <a:p>
            <a:endParaRPr lang="pt-PT" sz="2000" i="1" dirty="0">
              <a:solidFill>
                <a:srgbClr val="212121"/>
              </a:solidFill>
              <a:highlight>
                <a:srgbClr val="C0C0C0"/>
              </a:highlight>
              <a:latin typeface="Inter"/>
            </a:endParaRPr>
          </a:p>
          <a:p>
            <a:endParaRPr lang="pt-PT" sz="2000" i="1" dirty="0">
              <a:highlight>
                <a:srgbClr val="C0C0C0"/>
              </a:highlight>
            </a:endParaRPr>
          </a:p>
          <a:p>
            <a:endParaRPr lang="pt-PT" sz="2000" i="1" dirty="0">
              <a:highlight>
                <a:srgbClr val="C0C0C0"/>
              </a:highlight>
            </a:endParaRPr>
          </a:p>
          <a:p>
            <a:endParaRPr lang="pt-PT" sz="2000" i="1" dirty="0">
              <a:highlight>
                <a:srgbClr val="C0C0C0"/>
              </a:highlight>
            </a:endParaRPr>
          </a:p>
          <a:p>
            <a:endParaRPr lang="pt-PT" sz="2000" i="1" dirty="0">
              <a:highlight>
                <a:srgbClr val="C0C0C0"/>
              </a:highlight>
            </a:endParaRPr>
          </a:p>
          <a:p>
            <a:endParaRPr lang="pt-PT" sz="2000" i="1" dirty="0">
              <a:highlight>
                <a:srgbClr val="C0C0C0"/>
              </a:highlight>
            </a:endParaRPr>
          </a:p>
          <a:p>
            <a:endParaRPr lang="pt-PT" sz="2000" i="1" dirty="0">
              <a:highlight>
                <a:srgbClr val="C0C0C0"/>
              </a:highlight>
            </a:endParaRPr>
          </a:p>
          <a:p>
            <a:pPr marL="457200" lvl="1" indent="0">
              <a:buNone/>
            </a:pPr>
            <a:r>
              <a:rPr lang="pt-PT" sz="1600" i="1" dirty="0" err="1">
                <a:highlight>
                  <a:srgbClr val="C0C0C0"/>
                </a:highlight>
              </a:rPr>
              <a:t>userAlreadyExists</a:t>
            </a:r>
            <a:endParaRPr lang="pt-PT" sz="1600" i="1" dirty="0">
              <a:highlight>
                <a:srgbClr val="C0C0C0"/>
              </a:highlight>
            </a:endParaRPr>
          </a:p>
          <a:p>
            <a:pPr marL="457200" lvl="1" indent="0">
              <a:buNone/>
            </a:pPr>
            <a:r>
              <a:rPr lang="pt-PT" sz="1600" i="1" dirty="0" err="1">
                <a:highlight>
                  <a:srgbClr val="C0C0C0"/>
                </a:highlight>
              </a:rPr>
              <a:t>insecurePassword</a:t>
            </a:r>
            <a:endParaRPr lang="pt-PT" sz="1600" i="1" dirty="0">
              <a:highlight>
                <a:srgbClr val="C0C0C0"/>
              </a:highlight>
            </a:endParaRPr>
          </a:p>
          <a:p>
            <a:pPr marL="457200" lvl="1" indent="0">
              <a:buNone/>
            </a:pPr>
            <a:r>
              <a:rPr lang="pt-PT" sz="1600" i="1" dirty="0" err="1">
                <a:highlight>
                  <a:srgbClr val="C0C0C0"/>
                </a:highlight>
              </a:rPr>
              <a:t>userOrPasswordAreInvalid</a:t>
            </a:r>
            <a:endParaRPr lang="pt-PT" sz="1600" i="1" dirty="0">
              <a:highlight>
                <a:srgbClr val="C0C0C0"/>
              </a:highlight>
            </a:endParaRPr>
          </a:p>
          <a:p>
            <a:pPr marL="457200" lvl="1" indent="0">
              <a:buNone/>
            </a:pPr>
            <a:r>
              <a:rPr lang="pt-PT" sz="1600" i="1" dirty="0" err="1">
                <a:highlight>
                  <a:srgbClr val="C0C0C0"/>
                </a:highlight>
              </a:rPr>
              <a:t>invalidRequestContent</a:t>
            </a:r>
            <a:endParaRPr lang="pt-PT" sz="1600" i="1" dirty="0">
              <a:highlight>
                <a:srgbClr val="C0C0C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A331F-7EA6-3BAD-DD90-0A0CE947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F45-6B6E-4716-833D-958B7E7CF3E9}" type="datetime1">
              <a:rPr lang="pt-PT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EBB5D-1C61-C275-2083-75293FDD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Tag 0.1.1 @ https://github.com/isel-leic-daw/2023-daw-leic51n-2023-daw-leic51n-g01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F2190B-F30E-73FE-9DD0-F5BA827B7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46" y="2185976"/>
            <a:ext cx="9855707" cy="247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9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F47D-7EA9-15BF-6C35-8630BC2B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44405"/>
          </a:xfrm>
        </p:spPr>
        <p:txBody>
          <a:bodyPr/>
          <a:lstStyle/>
          <a:p>
            <a:r>
              <a:rPr lang="pt-PT" dirty="0" err="1"/>
              <a:t>ToDo</a:t>
            </a:r>
            <a:r>
              <a:rPr lang="pt-PT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B411F-88A8-2C20-332B-CD3A7AFFE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313"/>
            <a:ext cx="10515600" cy="4383502"/>
          </a:xfrm>
        </p:spPr>
        <p:txBody>
          <a:bodyPr/>
          <a:lstStyle/>
          <a:p>
            <a:r>
              <a:rPr lang="pt-PT" sz="2000" dirty="0"/>
              <a:t>Validação de </a:t>
            </a:r>
            <a:r>
              <a:rPr lang="pt-PT" sz="2000" dirty="0" err="1"/>
              <a:t>User</a:t>
            </a:r>
            <a:r>
              <a:rPr lang="pt-PT" sz="2000" dirty="0"/>
              <a:t> </a:t>
            </a:r>
            <a:r>
              <a:rPr lang="pt-PT" sz="2000" dirty="0" err="1"/>
              <a:t>Token</a:t>
            </a:r>
            <a:endParaRPr lang="pt-PT" sz="2000" dirty="0"/>
          </a:p>
          <a:p>
            <a:r>
              <a:rPr lang="pt-PT" sz="2000" dirty="0"/>
              <a:t>Quando um pedido HTTP tem uma resposta com sucesso, a API responde no formato Siren, um formato </a:t>
            </a:r>
            <a:r>
              <a:rPr lang="pt-PT" sz="2000" i="1" dirty="0"/>
              <a:t>hypermedia</a:t>
            </a:r>
            <a:r>
              <a:rPr lang="pt-PT" sz="2000" dirty="0"/>
              <a:t> capaz de fazer representações de entidades e relações.</a:t>
            </a:r>
            <a:br>
              <a:rPr lang="pt-PT" sz="2000" dirty="0"/>
            </a:br>
            <a:r>
              <a:rPr lang="pt-PT" sz="2000" b="0" i="1" dirty="0" err="1">
                <a:solidFill>
                  <a:srgbClr val="212121"/>
                </a:solidFill>
                <a:effectLst/>
                <a:highlight>
                  <a:srgbClr val="C0C0C0"/>
                </a:highlight>
                <a:latin typeface="Inter"/>
              </a:rPr>
              <a:t>application</a:t>
            </a:r>
            <a:r>
              <a:rPr lang="pt-PT" sz="2000" b="0" i="1" dirty="0">
                <a:solidFill>
                  <a:srgbClr val="212121"/>
                </a:solidFill>
                <a:effectLst/>
                <a:highlight>
                  <a:srgbClr val="C0C0C0"/>
                </a:highlight>
                <a:latin typeface="Inter"/>
              </a:rPr>
              <a:t>/</a:t>
            </a:r>
            <a:r>
              <a:rPr lang="pt-PT" sz="2000" b="0" i="1" dirty="0" err="1">
                <a:solidFill>
                  <a:srgbClr val="212121"/>
                </a:solidFill>
                <a:effectLst/>
                <a:highlight>
                  <a:srgbClr val="C0C0C0"/>
                </a:highlight>
                <a:latin typeface="Inter"/>
              </a:rPr>
              <a:t>vnd.siren+json</a:t>
            </a:r>
            <a:endParaRPr lang="pt-PT" sz="2000" b="0" i="1" dirty="0">
              <a:solidFill>
                <a:srgbClr val="212121"/>
              </a:solidFill>
              <a:effectLst/>
              <a:highlight>
                <a:srgbClr val="C0C0C0"/>
              </a:highlight>
              <a:latin typeface="Inter"/>
            </a:endParaRPr>
          </a:p>
          <a:p>
            <a:r>
              <a:rPr lang="pt-PT" sz="2000" b="0" i="1" dirty="0">
                <a:solidFill>
                  <a:srgbClr val="212121"/>
                </a:solidFill>
                <a:effectLst/>
                <a:latin typeface="Inter"/>
              </a:rPr>
              <a:t>Criar testes (apenas testes de </a:t>
            </a:r>
            <a:r>
              <a:rPr lang="pt-PT" sz="2000" i="1" dirty="0" err="1">
                <a:solidFill>
                  <a:srgbClr val="212121"/>
                </a:solidFill>
                <a:latin typeface="Inter"/>
              </a:rPr>
              <a:t>User</a:t>
            </a:r>
            <a:r>
              <a:rPr lang="pt-PT" sz="2000" i="1" dirty="0">
                <a:solidFill>
                  <a:srgbClr val="212121"/>
                </a:solidFill>
                <a:latin typeface="Inter"/>
              </a:rPr>
              <a:t> OK)</a:t>
            </a:r>
          </a:p>
          <a:p>
            <a:r>
              <a:rPr lang="pt-PT" sz="2000" b="0" i="1" dirty="0">
                <a:solidFill>
                  <a:srgbClr val="212121"/>
                </a:solidFill>
                <a:effectLst/>
                <a:latin typeface="Inter"/>
              </a:rPr>
              <a:t>Documentação (</a:t>
            </a:r>
            <a:r>
              <a:rPr lang="pt-PT" sz="2000" b="0" i="1" dirty="0" err="1">
                <a:solidFill>
                  <a:srgbClr val="212121"/>
                </a:solidFill>
                <a:effectLst/>
                <a:latin typeface="Inter"/>
              </a:rPr>
              <a:t>Swagger</a:t>
            </a:r>
            <a:r>
              <a:rPr lang="pt-PT" sz="2000" b="0" i="1" dirty="0">
                <a:solidFill>
                  <a:srgbClr val="212121"/>
                </a:solidFill>
                <a:effectLst/>
                <a:latin typeface="Inter"/>
              </a:rPr>
              <a:t>)</a:t>
            </a:r>
          </a:p>
          <a:p>
            <a:r>
              <a:rPr lang="pt-PT" sz="2000" i="1" dirty="0">
                <a:solidFill>
                  <a:srgbClr val="212121"/>
                </a:solidFill>
                <a:latin typeface="Inter"/>
              </a:rPr>
              <a:t>Rankings (</a:t>
            </a:r>
            <a:r>
              <a:rPr lang="pt-PT" sz="2000" i="1" dirty="0" err="1">
                <a:solidFill>
                  <a:srgbClr val="212121"/>
                </a:solidFill>
                <a:latin typeface="Inter"/>
              </a:rPr>
              <a:t>not</a:t>
            </a:r>
            <a:r>
              <a:rPr lang="pt-PT" sz="2000" i="1" dirty="0">
                <a:solidFill>
                  <a:srgbClr val="212121"/>
                </a:solidFill>
                <a:latin typeface="Inter"/>
              </a:rPr>
              <a:t> OK)</a:t>
            </a:r>
            <a:endParaRPr lang="pt-PT" sz="2000" b="0" i="1" dirty="0">
              <a:solidFill>
                <a:srgbClr val="212121"/>
              </a:solidFill>
              <a:effectLst/>
              <a:latin typeface="Inter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A331F-7EA6-3BAD-DD90-0A0CE947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F45-6B6E-4716-833D-958B7E7CF3E9}" type="datetime1">
              <a:rPr lang="pt-PT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EBB5D-1C61-C275-2083-75293FDD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Tag 0.1.1 @ https://github.com/isel-leic-daw/2023-daw-leic51n-2023-daw-leic51n-g01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600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02CA03CFC0F141976EDCEC8AD13F71" ma:contentTypeVersion="8" ma:contentTypeDescription="Create a new document." ma:contentTypeScope="" ma:versionID="a63549fdbec5560023949aff70104376">
  <xsd:schema xmlns:xsd="http://www.w3.org/2001/XMLSchema" xmlns:xs="http://www.w3.org/2001/XMLSchema" xmlns:p="http://schemas.microsoft.com/office/2006/metadata/properties" xmlns:ns2="32567f51-954b-462f-882f-bd7c0ae4ec62" targetNamespace="http://schemas.microsoft.com/office/2006/metadata/properties" ma:root="true" ma:fieldsID="80f7bf717f80c0ab1aa462d22e28a30e" ns2:_="">
    <xsd:import namespace="32567f51-954b-462f-882f-bd7c0ae4ec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567f51-954b-462f-882f-bd7c0ae4ec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1D50F2-4B11-425B-817A-B1E57D2C3424}">
  <ds:schemaRefs>
    <ds:schemaRef ds:uri="http://purl.org/dc/terms/"/>
    <ds:schemaRef ds:uri="http://schemas.microsoft.com/office/2006/metadata/propertie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32567f51-954b-462f-882f-bd7c0ae4ec6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777EAAC-ED75-407A-9068-0EC81E44C3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1150CE-DBDB-489F-BB32-7EE7BAB13FD9}">
  <ds:schemaRefs>
    <ds:schemaRef ds:uri="32567f51-954b-462f-882f-bd7c0ae4ec6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260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Inter</vt:lpstr>
      <vt:lpstr>Office Theme</vt:lpstr>
      <vt:lpstr>Gomoku game API Desenvolvimento de Aplicações Web</vt:lpstr>
      <vt:lpstr>Gomoku game API</vt:lpstr>
      <vt:lpstr>Flow</vt:lpstr>
      <vt:lpstr>ER model</vt:lpstr>
      <vt:lpstr>Media Types</vt:lpstr>
      <vt:lpstr>ToDo()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João Mafra</cp:lastModifiedBy>
  <cp:revision>26</cp:revision>
  <dcterms:created xsi:type="dcterms:W3CDTF">2020-10-17T13:54:47Z</dcterms:created>
  <dcterms:modified xsi:type="dcterms:W3CDTF">2023-10-26T18:45:36Z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0x0101002D02CA03CFC0F141976EDCEC8AD13F71</vt:lpwstr>
  </property>
</Properties>
</file>