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8" r:id="rId4"/>
    <p:sldId id="259" r:id="rId5"/>
    <p:sldId id="257" r:id="rId6"/>
    <p:sldId id="265" r:id="rId7"/>
    <p:sldId id="260" r:id="rId8"/>
    <p:sldId id="274" r:id="rId9"/>
    <p:sldId id="266" r:id="rId10"/>
    <p:sldId id="268" r:id="rId11"/>
    <p:sldId id="275" r:id="rId12"/>
    <p:sldId id="273" r:id="rId13"/>
    <p:sldId id="27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1563-C805-446E-913A-3BD563CA014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D4A6-1BEC-4ABE-A0AE-3F414B89E9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On Check : </a:t>
            </a:r>
            <a:br>
              <a:rPr lang="en-US" dirty="0"/>
            </a:br>
            <a:r>
              <a:rPr lang="en-US" dirty="0"/>
              <a:t>Accounting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2974"/>
            <a:ext cx="9144000" cy="844826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Prince Raj Shrestha</a:t>
            </a:r>
          </a:p>
          <a:p>
            <a:pPr algn="l"/>
            <a:r>
              <a:rPr lang="en-US" sz="2000" dirty="0"/>
              <a:t>Ronak Maharjan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Diagram:</a:t>
            </a:r>
          </a:p>
        </p:txBody>
      </p:sp>
      <p:pic>
        <p:nvPicPr>
          <p:cNvPr id="4" name="Picture 3" descr="Level-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860675"/>
            <a:ext cx="10318750" cy="1406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87" y="158092"/>
            <a:ext cx="4268638" cy="825320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30A182-D6C9-E429-F497-81D8CF55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" t="6684" r="6225" b="9368"/>
          <a:stretch/>
        </p:blipFill>
        <p:spPr>
          <a:xfrm>
            <a:off x="2193174" y="1147156"/>
            <a:ext cx="7805651" cy="48629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0" y="175284"/>
            <a:ext cx="3267974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Physical DFD:</a:t>
            </a: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6C261232-1184-C1E9-E1F9-5A29A9AC0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00" y="701016"/>
            <a:ext cx="8752599" cy="60934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6F1F-8E03-239B-0D9E-E69E60A0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16F8-CB7D-7E2D-1F71-749DEEC4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Account and Login</a:t>
            </a:r>
          </a:p>
          <a:p>
            <a:r>
              <a:rPr lang="en-US" dirty="0"/>
              <a:t>Journal Entry Report</a:t>
            </a:r>
          </a:p>
          <a:p>
            <a:r>
              <a:rPr lang="en-US" dirty="0"/>
              <a:t>Ledger Report</a:t>
            </a:r>
          </a:p>
          <a:p>
            <a:r>
              <a:rPr lang="en-US" dirty="0"/>
              <a:t>Trial Balance Report</a:t>
            </a:r>
          </a:p>
          <a:p>
            <a:r>
              <a:rPr lang="en-US" dirty="0"/>
              <a:t>Income and Expenses Statement Report</a:t>
            </a:r>
          </a:p>
          <a:p>
            <a:r>
              <a:rPr lang="en-US" dirty="0"/>
              <a:t>Transactions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olor Illustration Icon for Modular, Structure and Geometrical Stock ...">
            <a:extLst>
              <a:ext uri="{FF2B5EF4-FFF2-40B4-BE49-F238E27FC236}">
                <a16:creationId xmlns:a16="http://schemas.microsoft.com/office/drawing/2014/main" id="{11F719B1-C70D-951E-F16E-DAA1B3E9A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14575" r="15524" b="14767"/>
          <a:stretch/>
        </p:blipFill>
        <p:spPr bwMode="auto">
          <a:xfrm>
            <a:off x="8319406" y="1988910"/>
            <a:ext cx="3192494" cy="331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52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237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Project “On Check” </a:t>
            </a:r>
            <a:r>
              <a:rPr lang="en-US" sz="2400" dirty="0"/>
              <a:t>provides financial management for small businesses(retail business) and individuals by automating transaction tracking, simplifying budgeting, and generating essential financial reports.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883"/>
            <a:ext cx="10515600" cy="1181805"/>
          </a:xfrm>
        </p:spPr>
        <p:txBody>
          <a:bodyPr>
            <a:normAutofit/>
          </a:bodyPr>
          <a:lstStyle/>
          <a:p>
            <a:r>
              <a:rPr lang="en-US" sz="4800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690688"/>
            <a:ext cx="6476999" cy="422751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On Check is a system build using java, enabling the company to record, track and manage all necessary accounting of the business </a:t>
            </a:r>
          </a:p>
          <a:p>
            <a:pPr algn="just"/>
            <a:endParaRPr lang="en-US" sz="2400" dirty="0"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cs typeface="Times New Roman" panose="02020603050405020304" pitchFamily="18" charset="0"/>
              </a:rPr>
              <a:t>It also helps in creation of report and book keeping of the business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06" y="797634"/>
            <a:ext cx="4573327" cy="45733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7101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Accounting errors and Time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of Traditional Book Keeping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unsecure and unstructured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Chances of data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8" name="Picture 4" descr="Top 50 Cybersecurity Threats | Splu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842" y="1449326"/>
            <a:ext cx="4200815" cy="33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Objectives</a:t>
            </a:r>
          </a:p>
        </p:txBody>
      </p:sp>
      <p:pic>
        <p:nvPicPr>
          <p:cNvPr id="2050" name="Picture 2" descr="Objective Generic color lineal-colo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125" y="1690688"/>
            <a:ext cx="4011247" cy="40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/>
          <p:cNvSpPr>
            <a:spLocks noGrp="1"/>
          </p:cNvSpPr>
          <p:nvPr/>
        </p:nvSpPr>
        <p:spPr>
          <a:xfrm>
            <a:off x="838200" y="1925955"/>
            <a:ext cx="6786880" cy="403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Enables company to track and manage all necessary accounting of the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 reporting and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Simplified data structure with better security</a:t>
            </a:r>
          </a:p>
          <a:p>
            <a:pPr marL="285750" indent="-285750"/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92636" cy="4351338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On Check application is built under Rapid Application Development(RAD) as it is very easy to use method.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In RAD, the project is divided into different modules which can be worked on by different member of team leading to an effective team work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grayscl/>
          </a:blip>
          <a:srcRect l="13028" t="4245" r="13028" b="4322"/>
          <a:stretch>
            <a:fillRect/>
          </a:stretch>
        </p:blipFill>
        <p:spPr>
          <a:xfrm>
            <a:off x="7801032" y="1524002"/>
            <a:ext cx="4252422" cy="35929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5" name="Text Placeholder 7"/>
          <p:cNvSpPr txBox="1"/>
          <p:nvPr/>
        </p:nvSpPr>
        <p:spPr>
          <a:xfrm>
            <a:off x="847725" y="1776095"/>
            <a:ext cx="2585720" cy="16529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Frontend :</a:t>
            </a:r>
          </a:p>
          <a:p>
            <a:pPr lvl="1"/>
            <a:r>
              <a:rPr lang="en-US" dirty="0"/>
              <a:t>Java </a:t>
            </a:r>
          </a:p>
          <a:p>
            <a:pPr lvl="1"/>
            <a:r>
              <a:rPr lang="en-US" dirty="0"/>
              <a:t>JavaFX</a:t>
            </a:r>
          </a:p>
          <a:p>
            <a:pPr lvl="1"/>
            <a:r>
              <a:rPr lang="en-US" dirty="0"/>
              <a:t>CSS</a:t>
            </a:r>
          </a:p>
        </p:txBody>
      </p:sp>
      <p:pic>
        <p:nvPicPr>
          <p:cNvPr id="3074" name="Picture 2" descr="Download Tool, Setting, Tools. Royalty-Free Vector Graphic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651" y="1582298"/>
            <a:ext cx="3775329" cy="377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7"/>
          <p:cNvSpPr txBox="1"/>
          <p:nvPr/>
        </p:nvSpPr>
        <p:spPr>
          <a:xfrm>
            <a:off x="3560490" y="1776006"/>
            <a:ext cx="2585486" cy="11645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Backend:</a:t>
            </a:r>
          </a:p>
          <a:p>
            <a:pPr lvl="1"/>
            <a:r>
              <a:rPr lang="en-US" dirty="0"/>
              <a:t>Java </a:t>
            </a:r>
          </a:p>
          <a:p>
            <a:pPr lvl="1"/>
            <a:r>
              <a:rPr lang="en-US" dirty="0"/>
              <a:t>MySQL</a:t>
            </a:r>
          </a:p>
        </p:txBody>
      </p:sp>
      <p:sp>
        <p:nvSpPr>
          <p:cNvPr id="8" name="Text Placeholder 7"/>
          <p:cNvSpPr txBox="1"/>
          <p:nvPr/>
        </p:nvSpPr>
        <p:spPr>
          <a:xfrm>
            <a:off x="847725" y="3582035"/>
            <a:ext cx="5723255" cy="24206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CASE Tools used throughout the process:</a:t>
            </a:r>
          </a:p>
          <a:p>
            <a:pPr lvl="1"/>
            <a:r>
              <a:rPr lang="en-US" altLang="en-US" dirty="0"/>
              <a:t>Vs-code</a:t>
            </a:r>
          </a:p>
          <a:p>
            <a:pPr lvl="1"/>
            <a:r>
              <a:rPr lang="en-US" altLang="en-US" dirty="0"/>
              <a:t>Draw.io</a:t>
            </a:r>
          </a:p>
          <a:p>
            <a:pPr lvl="1"/>
            <a:r>
              <a:rPr lang="en-US" altLang="en-US" dirty="0"/>
              <a:t>XAMPP</a:t>
            </a:r>
          </a:p>
          <a:p>
            <a:pPr lvl="1"/>
            <a:r>
              <a:rPr lang="en-US" altLang="en-US" dirty="0"/>
              <a:t>dbdiagram.io</a:t>
            </a:r>
          </a:p>
          <a:p>
            <a:pPr lvl="1"/>
            <a:r>
              <a:rPr lang="en-US" altLang="en-US" dirty="0"/>
              <a:t>Ms. Word</a:t>
            </a:r>
          </a:p>
          <a:p>
            <a:pPr lvl="1"/>
            <a:r>
              <a:rPr lang="en-US" altLang="en-US" dirty="0"/>
              <a:t>Ms. PowerPoint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" y="270"/>
            <a:ext cx="10515600" cy="1325563"/>
          </a:xfrm>
        </p:spPr>
        <p:txBody>
          <a:bodyPr/>
          <a:lstStyle/>
          <a:p>
            <a:r>
              <a:rPr lang="en-US" dirty="0"/>
              <a:t>Use-case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24" y="1245209"/>
            <a:ext cx="6790476" cy="4971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54" y="51759"/>
            <a:ext cx="2586487" cy="1032354"/>
          </a:xfrm>
        </p:spPr>
        <p:txBody>
          <a:bodyPr/>
          <a:lstStyle/>
          <a:p>
            <a:r>
              <a:rPr lang="en-US" dirty="0"/>
              <a:t>E-R model</a:t>
            </a:r>
          </a:p>
        </p:txBody>
      </p:sp>
      <p:pic>
        <p:nvPicPr>
          <p:cNvPr id="5" name="Picture 4" descr="A diagram of a data flow&#10;&#10;AI-generated content may be incorrect.">
            <a:extLst>
              <a:ext uri="{FF2B5EF4-FFF2-40B4-BE49-F238E27FC236}">
                <a16:creationId xmlns:a16="http://schemas.microsoft.com/office/drawing/2014/main" id="{DC1E61C8-DE96-790D-B839-4DA903F8B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70" y="486610"/>
            <a:ext cx="7245830" cy="6070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" y="208915"/>
            <a:ext cx="10455910" cy="102870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Picture 3" descr="Flow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27" y="480150"/>
            <a:ext cx="6923945" cy="5897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238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On Check :  Accounting System</vt:lpstr>
      <vt:lpstr>Introduction</vt:lpstr>
      <vt:lpstr>Problem Statement</vt:lpstr>
      <vt:lpstr>Objectives</vt:lpstr>
      <vt:lpstr>Methodology</vt:lpstr>
      <vt:lpstr>Tools Used</vt:lpstr>
      <vt:lpstr>Use-case Diagram</vt:lpstr>
      <vt:lpstr>E-R model</vt:lpstr>
      <vt:lpstr>Flowchart</vt:lpstr>
      <vt:lpstr>Context Diagram:</vt:lpstr>
      <vt:lpstr>Database Schema</vt:lpstr>
      <vt:lpstr>Physical DFD:</vt:lpstr>
      <vt:lpstr>Modules: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Defense</dc:title>
  <dc:creator>Microsoft account</dc:creator>
  <cp:lastModifiedBy>Ronak Maharjan</cp:lastModifiedBy>
  <cp:revision>48</cp:revision>
  <dcterms:created xsi:type="dcterms:W3CDTF">2024-09-20T15:25:00Z</dcterms:created>
  <dcterms:modified xsi:type="dcterms:W3CDTF">2025-02-20T15:14:06Z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FCDA8DB9FF4847BDB758C1A532310556_12</vt:lpwstr>
  </property>
  <property fmtid="{D5CDD505-2E9C-101B-9397-08002B2CF9AE}" pid="3" name="KSOProductBuildVer">
    <vt:lpwstr>1033-12.2.0.18911</vt:lpwstr>
  </property>
</Properties>
</file>