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Masters/slideMaster6.xml" ContentType="application/vnd.openxmlformats-officedocument.presentationml.slideMaster+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tiff" ContentType="image/tiff"/>
  <Default Extension="gif" ContentType="image/gif"/>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 id="2147483658" r:id="rId3"/>
    <p:sldMasterId id="2147483691" r:id="rId4"/>
    <p:sldMasterId id="2147483692" r:id="rId5"/>
    <p:sldMasterId id="2147483693" r:id="rId6"/>
  </p:sldMasterIdLst>
  <p:notesMasterIdLst>
    <p:notesMasterId r:id="rId23"/>
  </p:notesMasterIdLst>
  <p:sldIdLst>
    <p:sldId id="256" r:id="rId7"/>
    <p:sldId id="304" r:id="rId8"/>
    <p:sldId id="387" r:id="rId9"/>
    <p:sldId id="388" r:id="rId10"/>
    <p:sldId id="389" r:id="rId11"/>
    <p:sldId id="390" r:id="rId12"/>
    <p:sldId id="402" r:id="rId13"/>
    <p:sldId id="403" r:id="rId14"/>
    <p:sldId id="404" r:id="rId15"/>
    <p:sldId id="405" r:id="rId16"/>
    <p:sldId id="406" r:id="rId17"/>
    <p:sldId id="407" r:id="rId18"/>
    <p:sldId id="408" r:id="rId19"/>
    <p:sldId id="400" r:id="rId20"/>
    <p:sldId id="401" r:id="rId21"/>
    <p:sldId id="276" r:id="rId2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071">
          <p15:clr>
            <a:srgbClr val="A4A3A4"/>
          </p15:clr>
        </p15:guide>
        <p15:guide id="2" pos="38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0066FF"/>
    <a:srgbClr val="EEA752"/>
    <a:srgbClr val="E75093"/>
    <a:srgbClr val="E254B5"/>
    <a:srgbClr val="FF9900"/>
    <a:srgbClr val="FF9933"/>
    <a:srgbClr val="3399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207" autoAdjust="0"/>
  </p:normalViewPr>
  <p:slideViewPr>
    <p:cSldViewPr snapToGrid="0" snapToObjects="1">
      <p:cViewPr varScale="1">
        <p:scale>
          <a:sx n="76" d="100"/>
          <a:sy n="76" d="100"/>
        </p:scale>
        <p:origin x="-1878" y="-84"/>
      </p:cViewPr>
      <p:guideLst>
        <p:guide orient="horz" pos="2071"/>
        <p:guide pos="3862"/>
      </p:guideLst>
    </p:cSldViewPr>
  </p:slideViewPr>
  <p:notesTextViewPr>
    <p:cViewPr>
      <p:scale>
        <a:sx n="1" d="1"/>
        <a:sy n="1" d="1"/>
      </p:scale>
      <p:origin x="0" y="0"/>
    </p:cViewPr>
  </p:notesTextViewPr>
  <p:gridSpacing cx="73726675" cy="73726675"/>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6365DD4F-346D-49D9-A238-FA0FBAEB06F1}"/>
              </a:ext>
            </a:extLst>
          </p:cNvPr>
          <p:cNvSpPr>
            <a:spLocks noGrp="1" noRot="1" noChangeAspect="1" noChangeArrowheads="1"/>
          </p:cNvSpPr>
          <p:nvPr>
            <p:ph type="sldImg" idx="2"/>
          </p:nvPr>
        </p:nvSpPr>
        <p:spPr bwMode="auto">
          <a:xfrm>
            <a:off x="1050925" y="754063"/>
            <a:ext cx="4572000" cy="3294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p>
      <p:sp>
        <p:nvSpPr>
          <p:cNvPr id="7171" name="Rectangle 3">
            <a:extLst>
              <a:ext uri="{FF2B5EF4-FFF2-40B4-BE49-F238E27FC236}">
                <a16:creationId xmlns="" xmlns:a16="http://schemas.microsoft.com/office/drawing/2014/main" id="{39B4D285-3C7A-4578-B9EF-A8E509298515}"/>
              </a:ext>
            </a:extLst>
          </p:cNvPr>
          <p:cNvSpPr>
            <a:spLocks noGrp="1" noChangeArrowheads="1"/>
          </p:cNvSpPr>
          <p:nvPr>
            <p:ph type="body" sz="quarter" idx="3"/>
          </p:nvPr>
        </p:nvSpPr>
        <p:spPr bwMode="auto">
          <a:xfrm>
            <a:off x="538163" y="4387850"/>
            <a:ext cx="5780087" cy="3952875"/>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
第二级
第三级
第四级
第五级</a:t>
            </a:r>
          </a:p>
        </p:txBody>
      </p:sp>
      <p:sp>
        <p:nvSpPr>
          <p:cNvPr id="7172" name="Rectangle 4">
            <a:extLst>
              <a:ext uri="{FF2B5EF4-FFF2-40B4-BE49-F238E27FC236}">
                <a16:creationId xmlns="" xmlns:a16="http://schemas.microsoft.com/office/drawing/2014/main" id="{62B2C9BE-46B6-4B7B-82A2-F385844F68AB}"/>
              </a:ext>
            </a:extLst>
          </p:cNvPr>
          <p:cNvSpPr>
            <a:spLocks noGrp="1" noChangeArrowheads="1"/>
          </p:cNvSpPr>
          <p:nvPr>
            <p:ph type="hdr" sz="quarter"/>
          </p:nvPr>
        </p:nvSpPr>
        <p:spPr bwMode="auto">
          <a:xfrm>
            <a:off x="0" y="0"/>
            <a:ext cx="2973388"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7173" name="Rectangle 5">
            <a:extLst>
              <a:ext uri="{FF2B5EF4-FFF2-40B4-BE49-F238E27FC236}">
                <a16:creationId xmlns="" xmlns:a16="http://schemas.microsoft.com/office/drawing/2014/main" id="{1BB352B0-0ECD-4DA4-A071-3343E4FFE77F}"/>
              </a:ext>
            </a:extLst>
          </p:cNvPr>
          <p:cNvSpPr>
            <a:spLocks noGrp="1" noChangeArrowheads="1"/>
          </p:cNvSpPr>
          <p:nvPr>
            <p:ph type="dt" idx="1"/>
          </p:nvPr>
        </p:nvSpPr>
        <p:spPr bwMode="auto">
          <a:xfrm>
            <a:off x="3883025" y="0"/>
            <a:ext cx="2974975"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pPr>
              <a:defRPr/>
            </a:pPr>
            <a:endParaRPr lang="zh-CN" altLang="en-US"/>
          </a:p>
        </p:txBody>
      </p:sp>
      <p:sp>
        <p:nvSpPr>
          <p:cNvPr id="7174" name="Rectangle 6">
            <a:extLst>
              <a:ext uri="{FF2B5EF4-FFF2-40B4-BE49-F238E27FC236}">
                <a16:creationId xmlns="" xmlns:a16="http://schemas.microsoft.com/office/drawing/2014/main" id="{62F98E43-1B6B-43C7-A933-857A2C7899FB}"/>
              </a:ext>
            </a:extLst>
          </p:cNvPr>
          <p:cNvSpPr>
            <a:spLocks noGrp="1" noChangeArrowheads="1"/>
          </p:cNvSpPr>
          <p:nvPr>
            <p:ph type="ftr" sz="quarter" idx="4"/>
          </p:nvPr>
        </p:nvSpPr>
        <p:spPr bwMode="auto">
          <a:xfrm>
            <a:off x="0" y="8686800"/>
            <a:ext cx="2973388"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7175" name="Rectangle 7">
            <a:extLst>
              <a:ext uri="{FF2B5EF4-FFF2-40B4-BE49-F238E27FC236}">
                <a16:creationId xmlns="" xmlns:a16="http://schemas.microsoft.com/office/drawing/2014/main" id="{1BADCD08-314C-4E44-8C95-5663260FD344}"/>
              </a:ext>
            </a:extLst>
          </p:cNvPr>
          <p:cNvSpPr>
            <a:spLocks noGrp="1" noChangeArrowheads="1"/>
          </p:cNvSpPr>
          <p:nvPr>
            <p:ph type="sldNum" sz="quarter" idx="5"/>
          </p:nvPr>
        </p:nvSpPr>
        <p:spPr bwMode="auto">
          <a:xfrm>
            <a:off x="3883025" y="8686800"/>
            <a:ext cx="2974975"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fld id="{16239A65-CEA6-40A3-8661-86EA5D191547}" type="slidenum">
              <a:rPr lang="zh-CN" altLang="en-US"/>
              <a:pPr/>
              <a:t>‹#›</a:t>
            </a:fld>
            <a:endParaRPr lang="zh-CN" altLang="en-US"/>
          </a:p>
        </p:txBody>
      </p:sp>
    </p:spTree>
    <p:extLst>
      <p:ext uri="{BB962C8B-B14F-4D97-AF65-F5344CB8AC3E}">
        <p14:creationId xmlns="" xmlns:p14="http://schemas.microsoft.com/office/powerpoint/2010/main" val="37659688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a:bodyPr>
          <a:lstStyle/>
          <a:p>
            <a:r>
              <a:rPr lang="en-US" dirty="0" smtClean="0">
                <a:solidFill>
                  <a:srgbClr val="FF0000"/>
                </a:solidFill>
              </a:rPr>
              <a:t>LP: </a:t>
            </a:r>
            <a:r>
              <a:rPr lang="zh-CN" altLang="en-US" dirty="0" smtClean="0">
                <a:solidFill>
                  <a:srgbClr val="FF0000"/>
                </a:solidFill>
              </a:rPr>
              <a:t>背景颜色换一下（这个颜色太扎眼），增加些对比度，另外项目标题字体大点，加上公司全名，</a:t>
            </a:r>
            <a:r>
              <a:rPr lang="en-US" altLang="zh-CN" dirty="0" smtClean="0">
                <a:solidFill>
                  <a:srgbClr val="FF0000"/>
                </a:solidFill>
              </a:rPr>
              <a:t>logo</a:t>
            </a:r>
            <a:r>
              <a:rPr lang="zh-CN" altLang="en-US" dirty="0" smtClean="0">
                <a:solidFill>
                  <a:srgbClr val="FF0000"/>
                </a:solidFill>
              </a:rPr>
              <a:t>可考虑小点</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 xmlns:a16="http://schemas.microsoft.com/office/drawing/2014/main" id="{D5549BC2-C302-4289-AD39-8DF598972AE8}"/>
              </a:ext>
            </a:extLst>
          </p:cNvPr>
          <p:cNvSpPr>
            <a:spLocks noGrp="1" noRot="1" noChangeAspect="1" noTextEdit="1"/>
          </p:cNvSpPr>
          <p:nvPr>
            <p:ph type="sldImg"/>
          </p:nvPr>
        </p:nvSpPr>
        <p:spPr>
          <a:xfrm>
            <a:off x="409575" y="754063"/>
            <a:ext cx="5854700" cy="3294062"/>
          </a:xfrm>
        </p:spPr>
      </p:sp>
      <p:sp>
        <p:nvSpPr>
          <p:cNvPr id="29699" name="备注占位符 2">
            <a:extLst>
              <a:ext uri="{FF2B5EF4-FFF2-40B4-BE49-F238E27FC236}">
                <a16:creationId xmlns="" xmlns:a16="http://schemas.microsoft.com/office/drawing/2014/main" id="{6D7AC407-AF1E-40AE-9CA9-526BF55F04CD}"/>
              </a:ext>
            </a:extLst>
          </p:cNvPr>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dirty="0"/>
              <a:t>多使用图片进行说</a:t>
            </a:r>
            <a:r>
              <a:rPr lang="zh-CN" altLang="en-US" dirty="0" smtClean="0"/>
              <a:t>明</a:t>
            </a:r>
            <a:endParaRPr lang="en-US" altLang="zh-CN" dirty="0" smtClean="0"/>
          </a:p>
          <a:p>
            <a:r>
              <a:rPr lang="en-US" altLang="zh-CN" dirty="0" smtClean="0"/>
              <a:t>LP</a:t>
            </a:r>
            <a:r>
              <a:rPr lang="zh-CN" altLang="en-US" dirty="0" smtClean="0"/>
              <a:t>：此页文字描述过于大众化，需要更具体量化些。 项目可行性如何突出？需要具体说明我们的技术路线可行，结合目前前期的研发结果和产品原型，简单阐述项目成熟度。</a:t>
            </a:r>
            <a:endParaRPr lang="zh-CN" altLang="en-US" dirty="0"/>
          </a:p>
        </p:txBody>
      </p:sp>
      <p:sp>
        <p:nvSpPr>
          <p:cNvPr id="29700" name="灯片编号占位符 3">
            <a:extLst>
              <a:ext uri="{FF2B5EF4-FFF2-40B4-BE49-F238E27FC236}">
                <a16:creationId xmlns="" xmlns:a16="http://schemas.microsoft.com/office/drawing/2014/main" id="{E8BC85B0-3A8F-4EED-8598-4095FB31A079}"/>
              </a:ext>
            </a:extLst>
          </p:cNvPr>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DA9F0A-90D1-4726-9B6E-F795EC3745AC}" type="slidenum">
              <a:rPr lang="zh-CN" altLang="en-US"/>
              <a:pPr/>
              <a:t>10</a:t>
            </a:fld>
            <a:endParaRPr lang="zh-CN" altLang="en-US"/>
          </a:p>
        </p:txBody>
      </p:sp>
    </p:spTree>
    <p:extLst>
      <p:ext uri="{BB962C8B-B14F-4D97-AF65-F5344CB8AC3E}">
        <p14:creationId xmlns="" xmlns:p14="http://schemas.microsoft.com/office/powerpoint/2010/main" val="1592513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normAutofit/>
          </a:bodyPr>
          <a:lstStyle/>
          <a:p>
            <a:pPr>
              <a:defRPr/>
            </a:pPr>
            <a:r>
              <a:rPr lang="zh-CN" altLang="en-US" dirty="0" smtClean="0"/>
              <a:t>联合创想公司核心技术团队已具备多款基于云平台的图像处理类设计和软件开发经验</a:t>
            </a:r>
            <a:endParaRPr lang="en-US" altLang="zh-CN" dirty="0" smtClean="0"/>
          </a:p>
          <a:p>
            <a:pPr>
              <a:defRPr/>
            </a:pPr>
            <a:endParaRPr lang="en-US" altLang="zh-CN" dirty="0" smtClean="0"/>
          </a:p>
          <a:p>
            <a:pPr>
              <a:defRPr/>
            </a:pPr>
            <a:r>
              <a:rPr lang="zh-CN" altLang="en-US" dirty="0" smtClean="0"/>
              <a:t>申报人</a:t>
            </a:r>
            <a:r>
              <a:rPr lang="zh-CN" altLang="zh-CN" dirty="0" smtClean="0"/>
              <a:t>及</a:t>
            </a:r>
            <a:r>
              <a:rPr lang="zh-CN" altLang="en-US" dirty="0" smtClean="0"/>
              <a:t>技术</a:t>
            </a:r>
            <a:r>
              <a:rPr lang="zh-CN" altLang="zh-CN" dirty="0" smtClean="0"/>
              <a:t>团队从事图像处理系统设计和开发多年经验</a:t>
            </a:r>
            <a:r>
              <a:rPr lang="en-US" altLang="zh-CN" dirty="0" smtClean="0"/>
              <a:t> </a:t>
            </a:r>
            <a:r>
              <a:rPr lang="zh-CN" altLang="en-US" dirty="0" smtClean="0"/>
              <a:t>已掌握的核心技术</a:t>
            </a:r>
            <a:endParaRPr lang="en-US" altLang="zh-CN" dirty="0" smtClean="0"/>
          </a:p>
          <a:p>
            <a:pPr>
              <a:defRPr/>
            </a:pPr>
            <a:endParaRPr lang="en-US" altLang="zh-CN" dirty="0" smtClean="0"/>
          </a:p>
          <a:p>
            <a:pPr>
              <a:defRPr/>
            </a:pPr>
            <a:r>
              <a:rPr lang="zh-CN" altLang="en-US" dirty="0" smtClean="0"/>
              <a:t>协和医院眼科为本系统提供的数百张病理案例影像图片以及技术支持</a:t>
            </a:r>
            <a:endParaRPr lang="en-US" altLang="zh-CN" dirty="0" smtClean="0"/>
          </a:p>
          <a:p>
            <a:pPr>
              <a:defRPr/>
            </a:pPr>
            <a:endParaRPr lang="en-US" altLang="zh-CN" dirty="0" smtClean="0"/>
          </a:p>
          <a:p>
            <a:pPr>
              <a:defRPr/>
            </a:pPr>
            <a:r>
              <a:rPr lang="zh-CN" altLang="en-US" strike="sngStrike" dirty="0" smtClean="0"/>
              <a:t>本产品将结合医生诊断经验，完善各区块功能，不断优化算法和更新的病理数据库，通过现有数据的分析测试后，该系统将建立线上平台，通过网络使多位医生参与到肿瘤分类的交互评价过程，充分检验算法性能，并且建立肿瘤特征库。</a:t>
            </a:r>
            <a:endParaRPr lang="en-US" altLang="zh-CN" strike="sngStrike" dirty="0" smtClean="0"/>
          </a:p>
          <a:p>
            <a:pPr>
              <a:defRPr/>
            </a:pPr>
            <a:r>
              <a:rPr lang="zh-CN" altLang="en-US" dirty="0" smtClean="0">
                <a:solidFill>
                  <a:srgbClr val="FF0000"/>
                </a:solidFill>
              </a:rPr>
              <a:t>医院、医生参与，产品算法不断优化，并不断完善肿瘤特征库</a:t>
            </a:r>
            <a:r>
              <a:rPr lang="zh-CN" altLang="en-US" dirty="0" smtClean="0">
                <a:solidFill>
                  <a:srgbClr val="FF0000"/>
                </a:solidFill>
              </a:rPr>
              <a:t>。</a:t>
            </a:r>
            <a:endParaRPr lang="en-US" altLang="zh-CN" dirty="0" smtClean="0">
              <a:solidFill>
                <a:srgbClr val="FF0000"/>
              </a:solidFill>
            </a:endParaRPr>
          </a:p>
          <a:p>
            <a:pPr>
              <a:defRPr/>
            </a:pPr>
            <a:endParaRPr lang="en-US" altLang="zh-CN" dirty="0" smtClean="0">
              <a:solidFill>
                <a:srgbClr val="FF0000"/>
              </a:solidFill>
            </a:endParaRPr>
          </a:p>
          <a:p>
            <a:pPr>
              <a:defRPr/>
            </a:pPr>
            <a:r>
              <a:rPr lang="en-US" altLang="zh-CN" dirty="0" smtClean="0">
                <a:solidFill>
                  <a:srgbClr val="FF0000"/>
                </a:solidFill>
              </a:rPr>
              <a:t>LP:</a:t>
            </a:r>
            <a:r>
              <a:rPr lang="en-US" altLang="zh-CN" baseline="0" dirty="0" smtClean="0">
                <a:solidFill>
                  <a:srgbClr val="FF0000"/>
                </a:solidFill>
              </a:rPr>
              <a:t> </a:t>
            </a:r>
            <a:r>
              <a:rPr lang="zh-CN" altLang="en-US" baseline="0" smtClean="0">
                <a:solidFill>
                  <a:srgbClr val="FF0000"/>
                </a:solidFill>
              </a:rPr>
              <a:t>突出我们的产品，清晰列出核心竞争力。</a:t>
            </a:r>
            <a:endParaRPr lang="zh-CN" altLang="en-US" dirty="0" smtClean="0">
              <a:solidFill>
                <a:srgbClr val="FF0000"/>
              </a:solidFill>
            </a:endParaRPr>
          </a:p>
          <a:p>
            <a:endParaRPr lang="zh-CN" altLang="en-US" dirty="0"/>
          </a:p>
        </p:txBody>
      </p:sp>
      <p:sp>
        <p:nvSpPr>
          <p:cNvPr id="4" name="灯片编号占位符 3"/>
          <p:cNvSpPr>
            <a:spLocks noGrp="1"/>
          </p:cNvSpPr>
          <p:nvPr>
            <p:ph type="sldNum" sz="quarter" idx="10"/>
          </p:nvPr>
        </p:nvSpPr>
        <p:spPr/>
        <p:txBody>
          <a:bodyPr/>
          <a:lstStyle/>
          <a:p>
            <a:fld id="{16239A65-CEA6-40A3-8661-86EA5D191547}"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a:t>
            </a:r>
            <a:r>
              <a:rPr lang="en-US" altLang="zh-CN" dirty="0" smtClean="0"/>
              <a:t>1</a:t>
            </a:r>
            <a:r>
              <a:rPr lang="zh-CN" altLang="en-US" dirty="0" smtClean="0"/>
              <a:t>）基于云平台的智能预诊系统，主要针对眼眶专科医生资源相对缺乏的医院，本项目智能平台系统将安装在各级医院，医院可将患者眼眶检查影像图片及时上传，获取预诊断报告，能够让患者及时了解病情，让病人能积极反应，到有条件的大院接受相应治疗。</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a:t>
            </a:r>
            <a:r>
              <a:rPr lang="en-US" altLang="zh-CN" dirty="0" smtClean="0"/>
              <a:t>2</a:t>
            </a:r>
            <a:r>
              <a:rPr lang="zh-CN" altLang="en-US" dirty="0" smtClean="0"/>
              <a:t>）随着本云平台系统的积累的病例增加，系统的智能化程度不断提高，预诊断准确率不断提高，各大医院医生的认可程度也不断提高，同时系统整合不同种类眼眶肿瘤的治疗方案数据，通过授权给不同医院医生使用，不仅可提供预诊断结果还可以提供诊断参考方案，缓解医生看病压力，为医生的诊断、治疗提供重要参考。</a:t>
            </a:r>
          </a:p>
          <a:p>
            <a:r>
              <a:rPr lang="zh-CN" altLang="en-US" dirty="0" smtClean="0"/>
              <a:t>（</a:t>
            </a:r>
            <a:r>
              <a:rPr lang="en-US" altLang="zh-CN" dirty="0" smtClean="0"/>
              <a:t>3</a:t>
            </a:r>
            <a:r>
              <a:rPr lang="zh-CN" altLang="en-US" dirty="0" smtClean="0"/>
              <a:t>）该系统云平台上集合了大量的眼眶肿瘤病理图片及分析诊断结果，可以应用在培训设备终端，通过对年轻眼科医生做日常培训，让专家医生的医疗经验得到有效的传承。</a:t>
            </a:r>
          </a:p>
          <a:p>
            <a:r>
              <a:rPr lang="zh-CN" altLang="en-US" dirty="0" smtClean="0"/>
              <a:t>（</a:t>
            </a:r>
            <a:r>
              <a:rPr lang="en-US" altLang="zh-CN" dirty="0" smtClean="0"/>
              <a:t>4</a:t>
            </a:r>
            <a:r>
              <a:rPr lang="zh-CN" altLang="en-US" dirty="0" smtClean="0"/>
              <a:t>）另外，随着眼科疾病发病率的提高，本项目系统快速解析、分析比对的特点，可以用于作为常规的眼科肿瘤体检设备终端，用于定期监测眼部肿瘤病变，达到预防眼眶肿瘤的目的。</a:t>
            </a:r>
          </a:p>
          <a:p>
            <a:r>
              <a:rPr lang="zh-CN" altLang="en-US" dirty="0" smtClean="0"/>
              <a:t>（</a:t>
            </a:r>
            <a:r>
              <a:rPr lang="en-US" altLang="zh-CN" dirty="0" smtClean="0"/>
              <a:t>5</a:t>
            </a:r>
            <a:r>
              <a:rPr lang="zh-CN" altLang="en-US" dirty="0" smtClean="0"/>
              <a:t>）通过本系统在眼眶肿瘤疾病的成功经验，本系统方法可类推至其他部位肿瘤的预诊断。</a:t>
            </a:r>
            <a:endParaRPr lang="en-US" altLang="zh-CN" dirty="0" smtClean="0"/>
          </a:p>
          <a:p>
            <a:endParaRPr lang="en-US" altLang="zh-CN" dirty="0" smtClean="0"/>
          </a:p>
          <a:p>
            <a:r>
              <a:rPr lang="en-US" altLang="zh-CN" dirty="0" smtClean="0"/>
              <a:t>LP</a:t>
            </a:r>
            <a:r>
              <a:rPr lang="zh-CN" altLang="en-US" dirty="0" smtClean="0"/>
              <a:t>：产业化路线</a:t>
            </a:r>
          </a:p>
          <a:p>
            <a:endParaRPr lang="zh-CN" altLang="en-US" dirty="0"/>
          </a:p>
        </p:txBody>
      </p:sp>
      <p:sp>
        <p:nvSpPr>
          <p:cNvPr id="4" name="灯片编号占位符 3"/>
          <p:cNvSpPr>
            <a:spLocks noGrp="1"/>
          </p:cNvSpPr>
          <p:nvPr>
            <p:ph type="sldNum" sz="quarter" idx="10"/>
          </p:nvPr>
        </p:nvSpPr>
        <p:spPr/>
        <p:txBody>
          <a:bodyPr/>
          <a:lstStyle/>
          <a:p>
            <a:fld id="{16239A65-CEA6-40A3-8661-86EA5D191547}"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normAutofit lnSpcReduction="10000"/>
          </a:bodyPr>
          <a:lstStyle/>
          <a:p>
            <a:pPr>
              <a:defRPr/>
            </a:pPr>
            <a:r>
              <a:rPr lang="zh-CN" altLang="en-US" dirty="0" smtClean="0"/>
              <a:t>初期积极开展远程医疗教学和医生研修会议，通过组织基层医院学习眼科肿瘤知识，普及</a:t>
            </a:r>
            <a:r>
              <a:rPr lang="en-US" altLang="zh-CN" dirty="0" smtClean="0"/>
              <a:t>AI</a:t>
            </a:r>
            <a:r>
              <a:rPr lang="zh-CN" altLang="en-US" dirty="0" smtClean="0"/>
              <a:t>筛查软件，在基层医生中形成影响力，在教学环节中收集更多的影像数据。</a:t>
            </a:r>
            <a:r>
              <a:rPr lang="zh-CN" altLang="en-US" dirty="0" smtClean="0">
                <a:solidFill>
                  <a:srgbClr val="FF0000"/>
                </a:solidFill>
              </a:rPr>
              <a:t>（目的提前，为了</a:t>
            </a:r>
            <a:r>
              <a:rPr lang="en-US" altLang="zh-CN" dirty="0" smtClean="0">
                <a:solidFill>
                  <a:srgbClr val="FF0000"/>
                </a:solidFill>
              </a:rPr>
              <a:t>xx</a:t>
            </a:r>
            <a:r>
              <a:rPr lang="zh-CN" altLang="en-US" dirty="0" smtClean="0">
                <a:solidFill>
                  <a:srgbClr val="FF0000"/>
                </a:solidFill>
              </a:rPr>
              <a:t>。。）</a:t>
            </a:r>
            <a:endParaRPr lang="en-US" altLang="zh-CN" dirty="0" smtClean="0">
              <a:solidFill>
                <a:srgbClr val="FF0000"/>
              </a:solidFill>
            </a:endParaRPr>
          </a:p>
          <a:p>
            <a:pPr>
              <a:defRPr/>
            </a:pPr>
            <a:endParaRPr lang="zh-CN" altLang="en-US" dirty="0" smtClean="0"/>
          </a:p>
          <a:p>
            <a:pPr>
              <a:defRPr/>
            </a:pPr>
            <a:r>
              <a:rPr lang="zh-CN" altLang="en-US" dirty="0" smtClean="0"/>
              <a:t>项目中期，在医生诊疗过程中，通过前期各大医院的认可，增加远程诊断的环节，在眼眶疾病诊断医生缺乏的医院添加</a:t>
            </a:r>
            <a:r>
              <a:rPr lang="en-US" altLang="zh-CN" dirty="0" smtClean="0"/>
              <a:t>AI</a:t>
            </a:r>
            <a:r>
              <a:rPr lang="zh-CN" altLang="en-US" dirty="0" smtClean="0"/>
              <a:t>筛查信息化系统。在病人远程诊断和会诊环节提高诊断效率和服务质量，创造新价值。</a:t>
            </a:r>
            <a:endParaRPr lang="en-US" altLang="zh-CN" dirty="0" smtClean="0"/>
          </a:p>
          <a:p>
            <a:pPr>
              <a:defRPr/>
            </a:pPr>
            <a:endParaRPr lang="zh-CN" altLang="en-US" dirty="0" smtClean="0"/>
          </a:p>
          <a:p>
            <a:pPr>
              <a:defRPr/>
            </a:pPr>
            <a:r>
              <a:rPr lang="zh-CN" altLang="en-US" dirty="0" smtClean="0"/>
              <a:t>后期，逐步推广到培训平台、眼眶肿瘤疾病预防等领域。</a:t>
            </a:r>
            <a:r>
              <a:rPr lang="zh-CN" altLang="en-US" dirty="0" smtClean="0">
                <a:solidFill>
                  <a:srgbClr val="FF0000"/>
                </a:solidFill>
              </a:rPr>
              <a:t>（平台达到一定成熟度后，培训基层医生的目的，收取费用）</a:t>
            </a:r>
            <a:endParaRPr lang="en-US" altLang="zh-CN" dirty="0" smtClean="0">
              <a:solidFill>
                <a:srgbClr val="FF0000"/>
              </a:solidFill>
            </a:endParaRPr>
          </a:p>
          <a:p>
            <a:pPr>
              <a:defRPr/>
            </a:pPr>
            <a:endParaRPr lang="en-US" altLang="zh-CN" dirty="0" smtClean="0">
              <a:solidFill>
                <a:srgbClr val="FF0000"/>
              </a:solidFill>
            </a:endParaRPr>
          </a:p>
          <a:p>
            <a:pPr>
              <a:defRPr/>
            </a:pPr>
            <a:r>
              <a:rPr lang="zh-CN" altLang="en-US" dirty="0" smtClean="0"/>
              <a:t>（</a:t>
            </a:r>
            <a:r>
              <a:rPr lang="en-US" altLang="zh-CN" dirty="0" smtClean="0"/>
              <a:t>1</a:t>
            </a:r>
            <a:r>
              <a:rPr lang="zh-CN" altLang="en-US" dirty="0" smtClean="0"/>
              <a:t>）通过在各级医院设置智能平台系统，患者通过付费方式获取预诊断报告。</a:t>
            </a:r>
          </a:p>
          <a:p>
            <a:pPr>
              <a:defRPr/>
            </a:pPr>
            <a:r>
              <a:rPr lang="zh-CN" altLang="en-US" dirty="0" smtClean="0"/>
              <a:t>（</a:t>
            </a:r>
            <a:r>
              <a:rPr lang="en-US" altLang="zh-CN" dirty="0" smtClean="0"/>
              <a:t>2</a:t>
            </a:r>
            <a:r>
              <a:rPr lang="zh-CN" altLang="en-US" dirty="0" smtClean="0"/>
              <a:t>）通过授权本系统数据资源给医院医生使用，不仅可提供预诊断结果还可以提供诊断参考方案，缓解医生看病压力，为医生的诊断、治疗提供重要参考。</a:t>
            </a:r>
            <a:r>
              <a:rPr lang="zh-CN" altLang="en-US" dirty="0" smtClean="0">
                <a:solidFill>
                  <a:srgbClr val="FF0000"/>
                </a:solidFill>
              </a:rPr>
              <a:t>（平台授权）</a:t>
            </a:r>
          </a:p>
          <a:p>
            <a:pPr>
              <a:defRPr/>
            </a:pPr>
            <a:r>
              <a:rPr lang="zh-CN" altLang="en-US" dirty="0" smtClean="0"/>
              <a:t>（</a:t>
            </a:r>
            <a:r>
              <a:rPr lang="en-US" altLang="zh-CN" dirty="0" smtClean="0"/>
              <a:t>3</a:t>
            </a:r>
            <a:r>
              <a:rPr lang="zh-CN" altLang="en-US" dirty="0" smtClean="0"/>
              <a:t>）随着系统数据量的增加，本系统算法优化，通过软件升级服务来盈利。</a:t>
            </a:r>
          </a:p>
          <a:p>
            <a:pPr>
              <a:defRPr/>
            </a:pPr>
            <a:r>
              <a:rPr lang="zh-CN" altLang="en-US" dirty="0" smtClean="0"/>
              <a:t>（</a:t>
            </a:r>
            <a:r>
              <a:rPr lang="en-US" altLang="zh-CN" dirty="0" smtClean="0"/>
              <a:t>4</a:t>
            </a:r>
            <a:r>
              <a:rPr lang="zh-CN" altLang="en-US" dirty="0" smtClean="0"/>
              <a:t>）基于本系统，开发眼部疾病诊断培训系统，主要针对医学院学生及医院医生。</a:t>
            </a:r>
            <a:r>
              <a:rPr lang="zh-CN" altLang="en-US" dirty="0" smtClean="0">
                <a:solidFill>
                  <a:srgbClr val="FF0000"/>
                </a:solidFill>
              </a:rPr>
              <a:t>（培训收费）</a:t>
            </a:r>
          </a:p>
          <a:p>
            <a:pPr>
              <a:defRPr/>
            </a:pPr>
            <a:r>
              <a:rPr lang="zh-CN" altLang="en-US" dirty="0" smtClean="0"/>
              <a:t>（</a:t>
            </a:r>
            <a:r>
              <a:rPr lang="en-US" altLang="zh-CN" dirty="0" smtClean="0"/>
              <a:t>5</a:t>
            </a:r>
            <a:r>
              <a:rPr lang="zh-CN" altLang="en-US" dirty="0" smtClean="0"/>
              <a:t>）积极与眼部医疗检测设备供应商开展合作，将本系统集成到相应检测设备中，应用于眼眶肿瘤检测设备和常规体检预防设备中。</a:t>
            </a:r>
            <a:r>
              <a:rPr lang="zh-CN" altLang="en-US" dirty="0" smtClean="0">
                <a:solidFill>
                  <a:srgbClr val="FF0000"/>
                </a:solidFill>
              </a:rPr>
              <a:t>（算法与硬件集成）</a:t>
            </a:r>
            <a:endParaRPr lang="en-US" altLang="zh-CN" dirty="0" smtClean="0">
              <a:solidFill>
                <a:srgbClr val="FF0000"/>
              </a:solidFill>
            </a:endParaRPr>
          </a:p>
          <a:p>
            <a:pPr>
              <a:defRPr/>
            </a:pPr>
            <a:endParaRPr lang="en-US" altLang="zh-CN" dirty="0" smtClean="0">
              <a:solidFill>
                <a:srgbClr val="FF0000"/>
              </a:solidFill>
            </a:endParaRPr>
          </a:p>
          <a:p>
            <a:pPr>
              <a:defRPr/>
            </a:pPr>
            <a:r>
              <a:rPr lang="en-US" altLang="zh-CN" dirty="0" smtClean="0">
                <a:solidFill>
                  <a:srgbClr val="FF0000"/>
                </a:solidFill>
              </a:rPr>
              <a:t>LP</a:t>
            </a:r>
            <a:r>
              <a:rPr lang="zh-CN" altLang="en-US" dirty="0" smtClean="0">
                <a:solidFill>
                  <a:srgbClr val="FF0000"/>
                </a:solidFill>
              </a:rPr>
              <a:t>： 可在</a:t>
            </a:r>
            <a:r>
              <a:rPr lang="en-US" altLang="zh-CN" dirty="0" smtClean="0">
                <a:solidFill>
                  <a:srgbClr val="FF0000"/>
                </a:solidFill>
              </a:rPr>
              <a:t>slide</a:t>
            </a:r>
            <a:r>
              <a:rPr lang="zh-CN" altLang="en-US" dirty="0" smtClean="0">
                <a:solidFill>
                  <a:srgbClr val="FF0000"/>
                </a:solidFill>
              </a:rPr>
              <a:t>上点出关键词，由易到难。</a:t>
            </a:r>
          </a:p>
          <a:p>
            <a:pPr>
              <a:defRPr/>
            </a:pPr>
            <a:endParaRPr lang="zh-CN" altLang="en-US" dirty="0" smtClean="0">
              <a:solidFill>
                <a:srgbClr val="FF0000"/>
              </a:solidFill>
            </a:endParaRPr>
          </a:p>
          <a:p>
            <a:endParaRPr lang="zh-CN" altLang="en-US" dirty="0"/>
          </a:p>
        </p:txBody>
      </p:sp>
      <p:sp>
        <p:nvSpPr>
          <p:cNvPr id="4" name="灯片编号占位符 3"/>
          <p:cNvSpPr>
            <a:spLocks noGrp="1"/>
          </p:cNvSpPr>
          <p:nvPr>
            <p:ph type="sldNum" sz="quarter" idx="10"/>
          </p:nvPr>
        </p:nvSpPr>
        <p:spPr/>
        <p:txBody>
          <a:bodyPr/>
          <a:lstStyle/>
          <a:p>
            <a:fld id="{16239A65-CEA6-40A3-8661-86EA5D191547}"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a:bodyPr>
          <a:lstStyle/>
          <a:p>
            <a:r>
              <a:rPr lang="en-US" altLang="zh-CN" dirty="0" smtClean="0"/>
              <a:t>LP</a:t>
            </a:r>
            <a:r>
              <a:rPr lang="zh-CN" altLang="en-US" dirty="0" smtClean="0"/>
              <a:t>：</a:t>
            </a:r>
            <a:endParaRPr lang="en-US" altLang="zh-CN" dirty="0" smtClean="0"/>
          </a:p>
          <a:p>
            <a:r>
              <a:rPr lang="zh-CN" altLang="en-US" dirty="0" smtClean="0"/>
              <a:t>主营业务收入    收费</a:t>
            </a:r>
            <a:r>
              <a:rPr lang="en-US" altLang="zh-CN" dirty="0" smtClean="0"/>
              <a:t>20</a:t>
            </a:r>
            <a:r>
              <a:rPr lang="zh-CN" altLang="en-US" dirty="0" smtClean="0"/>
              <a:t>元</a:t>
            </a:r>
            <a:r>
              <a:rPr lang="en-US" altLang="zh-CN" dirty="0" smtClean="0"/>
              <a:t>/</a:t>
            </a:r>
            <a:r>
              <a:rPr lang="zh-CN" altLang="en-US" dirty="0" smtClean="0"/>
              <a:t>次</a:t>
            </a:r>
            <a:r>
              <a:rPr lang="en-US" altLang="zh-CN" dirty="0" smtClean="0"/>
              <a:t>2019</a:t>
            </a:r>
            <a:r>
              <a:rPr lang="zh-CN" altLang="en-US" dirty="0" smtClean="0"/>
              <a:t>年 </a:t>
            </a:r>
            <a:r>
              <a:rPr lang="en-US" altLang="zh-CN" dirty="0" smtClean="0"/>
              <a:t>350</a:t>
            </a:r>
            <a:r>
              <a:rPr lang="en-US" dirty="0" smtClean="0"/>
              <a:t>W      </a:t>
            </a:r>
            <a:r>
              <a:rPr lang="zh-CN" altLang="en-US" dirty="0" smtClean="0"/>
              <a:t>有效用户</a:t>
            </a:r>
            <a:r>
              <a:rPr lang="en-US" altLang="zh-CN" dirty="0" smtClean="0"/>
              <a:t>10</a:t>
            </a:r>
            <a:r>
              <a:rPr lang="en-US" dirty="0" smtClean="0"/>
              <a:t>W</a:t>
            </a:r>
            <a:r>
              <a:rPr lang="zh-CN" altLang="en-US" dirty="0" smtClean="0"/>
              <a:t>用户   购买率≈ </a:t>
            </a:r>
            <a:r>
              <a:rPr lang="en-US" altLang="zh-CN" dirty="0" smtClean="0"/>
              <a:t>2</a:t>
            </a:r>
            <a:r>
              <a:rPr lang="zh-CN" altLang="en-US" dirty="0" smtClean="0"/>
              <a:t>次    购买</a:t>
            </a:r>
            <a:r>
              <a:rPr lang="en-US" altLang="zh-CN" dirty="0" smtClean="0"/>
              <a:t>17.5</a:t>
            </a:r>
            <a:r>
              <a:rPr lang="en-US" dirty="0" smtClean="0"/>
              <a:t>W</a:t>
            </a:r>
            <a:r>
              <a:rPr lang="zh-CN" altLang="en-US" dirty="0" smtClean="0"/>
              <a:t>次</a:t>
            </a:r>
            <a:r>
              <a:rPr lang="en-US" altLang="zh-CN" dirty="0" smtClean="0"/>
              <a:t>2020</a:t>
            </a:r>
            <a:r>
              <a:rPr lang="zh-CN" altLang="en-US" dirty="0" smtClean="0"/>
              <a:t>年  </a:t>
            </a:r>
            <a:r>
              <a:rPr lang="en-US" altLang="zh-CN" dirty="0" smtClean="0"/>
              <a:t>1560</a:t>
            </a:r>
            <a:r>
              <a:rPr lang="en-US" dirty="0" smtClean="0"/>
              <a:t>W    </a:t>
            </a:r>
            <a:r>
              <a:rPr lang="zh-CN" altLang="en-US" dirty="0" smtClean="0"/>
              <a:t>有效用户</a:t>
            </a:r>
            <a:r>
              <a:rPr lang="en-US" altLang="zh-CN" dirty="0" smtClean="0"/>
              <a:t>86</a:t>
            </a:r>
            <a:r>
              <a:rPr lang="en-US" dirty="0" smtClean="0"/>
              <a:t>W    </a:t>
            </a:r>
            <a:r>
              <a:rPr lang="zh-CN" altLang="en-US" dirty="0" smtClean="0"/>
              <a:t>购买率≈ </a:t>
            </a:r>
            <a:r>
              <a:rPr lang="en-US" altLang="zh-CN" dirty="0" smtClean="0"/>
              <a:t>0.9</a:t>
            </a:r>
            <a:r>
              <a:rPr lang="zh-CN" altLang="en-US" dirty="0" smtClean="0"/>
              <a:t>次       购买 </a:t>
            </a:r>
            <a:r>
              <a:rPr lang="en-US" altLang="zh-CN" dirty="0" smtClean="0"/>
              <a:t>78</a:t>
            </a:r>
            <a:r>
              <a:rPr lang="en-US" dirty="0" smtClean="0"/>
              <a:t>W2021</a:t>
            </a:r>
            <a:r>
              <a:rPr lang="zh-CN" altLang="en-US" dirty="0" smtClean="0"/>
              <a:t>年 </a:t>
            </a:r>
            <a:r>
              <a:rPr lang="en-US" altLang="zh-CN" dirty="0" smtClean="0"/>
              <a:t>3600</a:t>
            </a:r>
            <a:r>
              <a:rPr lang="en-US" dirty="0" smtClean="0"/>
              <a:t>W     </a:t>
            </a:r>
            <a:r>
              <a:rPr lang="zh-CN" altLang="en-US" dirty="0" smtClean="0"/>
              <a:t>有效用户</a:t>
            </a:r>
            <a:r>
              <a:rPr lang="en-US" altLang="zh-CN" dirty="0" smtClean="0"/>
              <a:t>200</a:t>
            </a:r>
            <a:r>
              <a:rPr lang="en-US" dirty="0" smtClean="0"/>
              <a:t>W      </a:t>
            </a:r>
            <a:r>
              <a:rPr lang="zh-CN" altLang="en-US" dirty="0" smtClean="0"/>
              <a:t>购买率≈ </a:t>
            </a:r>
            <a:r>
              <a:rPr lang="en-US" altLang="zh-CN" dirty="0" smtClean="0"/>
              <a:t>0.9</a:t>
            </a:r>
            <a:r>
              <a:rPr lang="zh-CN" altLang="en-US" dirty="0" smtClean="0"/>
              <a:t>次        购买</a:t>
            </a:r>
            <a:r>
              <a:rPr lang="en-US" altLang="zh-CN" dirty="0" smtClean="0"/>
              <a:t>180</a:t>
            </a:r>
            <a:r>
              <a:rPr lang="en-US" dirty="0" smtClean="0"/>
              <a:t>W2022</a:t>
            </a:r>
            <a:r>
              <a:rPr lang="zh-CN" altLang="en-US" dirty="0" smtClean="0"/>
              <a:t>年 </a:t>
            </a:r>
            <a:r>
              <a:rPr lang="en-US" altLang="zh-CN" dirty="0" smtClean="0"/>
              <a:t>5600</a:t>
            </a:r>
            <a:r>
              <a:rPr lang="en-US" dirty="0" smtClean="0"/>
              <a:t>W       </a:t>
            </a:r>
            <a:r>
              <a:rPr lang="zh-CN" altLang="en-US" dirty="0" smtClean="0"/>
              <a:t>有效用户</a:t>
            </a:r>
            <a:r>
              <a:rPr lang="en-US" altLang="zh-CN" dirty="0" smtClean="0"/>
              <a:t>320</a:t>
            </a:r>
            <a:r>
              <a:rPr lang="en-US" dirty="0" smtClean="0"/>
              <a:t>W      </a:t>
            </a:r>
            <a:r>
              <a:rPr lang="zh-CN" altLang="en-US" dirty="0" smtClean="0"/>
              <a:t>购买率≈ </a:t>
            </a:r>
            <a:r>
              <a:rPr lang="en-US" altLang="zh-CN" dirty="0" smtClean="0"/>
              <a:t>0.9</a:t>
            </a:r>
            <a:r>
              <a:rPr lang="zh-CN" altLang="en-US" dirty="0" smtClean="0"/>
              <a:t>次          购买   </a:t>
            </a:r>
            <a:r>
              <a:rPr lang="en-US" altLang="zh-CN" dirty="0" smtClean="0"/>
              <a:t>280</a:t>
            </a:r>
            <a:r>
              <a:rPr lang="en-US" dirty="0" smtClean="0"/>
              <a:t>W</a:t>
            </a:r>
          </a:p>
          <a:p>
            <a:endParaRPr lang="en-US" dirty="0" smtClean="0"/>
          </a:p>
          <a:p>
            <a:r>
              <a:rPr lang="zh-CN" altLang="en-US" dirty="0" smtClean="0"/>
              <a:t>研发支出，用于项目开发，算法研究，平台开发，专家咨询费等</a:t>
            </a:r>
            <a:endParaRPr lang="en-US" altLang="zh-CN" dirty="0" smtClean="0"/>
          </a:p>
          <a:p>
            <a:r>
              <a:rPr lang="zh-CN" altLang="en-US" dirty="0" smtClean="0"/>
              <a:t>其他成本：包括硬件（固定资产）投入，管理费用，运营费用，销售费用等等</a:t>
            </a:r>
            <a:endParaRPr lang="en-US" altLang="zh-CN" dirty="0" smtClean="0"/>
          </a:p>
          <a:p>
            <a:endParaRPr lang="en-US" dirty="0"/>
          </a:p>
          <a:p>
            <a:r>
              <a:rPr lang="zh-CN" altLang="en-US" dirty="0" smtClean="0"/>
              <a:t>净利润（请袁冲加注）</a:t>
            </a:r>
            <a:endParaRPr lang="en-US" dirty="0" smtClean="0"/>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a:bodyPr>
          <a:lstStyle/>
          <a:p>
            <a:r>
              <a:rPr lang="en-US" altLang="zh-CN" dirty="0" smtClean="0"/>
              <a:t>LP:</a:t>
            </a:r>
            <a:r>
              <a:rPr lang="zh-CN" altLang="en-US" dirty="0" smtClean="0"/>
              <a:t>改为</a:t>
            </a:r>
            <a:r>
              <a:rPr lang="en-US" altLang="zh-CN" dirty="0" smtClean="0"/>
              <a:t>7</a:t>
            </a:r>
            <a:r>
              <a:rPr lang="zh-CN" altLang="en-US" dirty="0" smtClean="0"/>
              <a:t>个主要部分，</a:t>
            </a:r>
            <a:r>
              <a:rPr lang="en-US" altLang="zh-CN" dirty="0" smtClean="0"/>
              <a:t>01-03:2</a:t>
            </a:r>
            <a:r>
              <a:rPr lang="zh-CN" altLang="en-US" dirty="0" smtClean="0"/>
              <a:t>分钟，</a:t>
            </a:r>
            <a:r>
              <a:rPr lang="en-US" altLang="zh-CN" dirty="0" smtClean="0"/>
              <a:t>04:3.5</a:t>
            </a:r>
            <a:r>
              <a:rPr lang="zh-CN" altLang="en-US" dirty="0" smtClean="0"/>
              <a:t>分钟，</a:t>
            </a:r>
            <a:r>
              <a:rPr lang="en-US" altLang="zh-CN" dirty="0" smtClean="0"/>
              <a:t>05</a:t>
            </a:r>
            <a:r>
              <a:rPr lang="zh-CN" altLang="en-US" dirty="0" smtClean="0"/>
              <a:t>：</a:t>
            </a:r>
            <a:r>
              <a:rPr lang="en-US" altLang="zh-CN" dirty="0" smtClean="0"/>
              <a:t>1.5</a:t>
            </a:r>
            <a:r>
              <a:rPr lang="zh-CN" altLang="en-US" dirty="0" smtClean="0"/>
              <a:t>分钟</a:t>
            </a:r>
            <a:r>
              <a:rPr lang="en-US" altLang="zh-CN" dirty="0" smtClean="0"/>
              <a:t>,</a:t>
            </a:r>
            <a:r>
              <a:rPr lang="en-US" altLang="zh-CN" baseline="0" dirty="0" smtClean="0"/>
              <a:t> 06: 1.5</a:t>
            </a:r>
            <a:r>
              <a:rPr lang="zh-CN" altLang="en-US" baseline="0" dirty="0" smtClean="0"/>
              <a:t>分钟， </a:t>
            </a:r>
            <a:r>
              <a:rPr lang="en-US" altLang="zh-CN" baseline="0" dirty="0" smtClean="0"/>
              <a:t>07</a:t>
            </a:r>
            <a:r>
              <a:rPr lang="zh-CN" altLang="en-US" baseline="0" dirty="0" smtClean="0"/>
              <a:t>：</a:t>
            </a:r>
            <a:r>
              <a:rPr lang="en-US" altLang="zh-CN" baseline="0" dirty="0" smtClean="0"/>
              <a:t>0.5</a:t>
            </a:r>
            <a:r>
              <a:rPr lang="zh-CN" altLang="en-US" baseline="0" dirty="0" smtClean="0"/>
              <a:t>分钟， </a:t>
            </a:r>
            <a:r>
              <a:rPr lang="en-US" altLang="zh-CN" baseline="0" dirty="0" smtClean="0"/>
              <a:t>08:1</a:t>
            </a:r>
            <a:r>
              <a:rPr lang="zh-CN" altLang="en-US" baseline="0" dirty="0" smtClean="0"/>
              <a:t>分钟。后续目录可根据这个调整。</a:t>
            </a:r>
            <a:endParaRPr lang="en-US" dirty="0"/>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a:bodyPr>
          <a:lstStyle/>
          <a:p>
            <a:r>
              <a:rPr lang="en-US" altLang="zh-CN" dirty="0" smtClean="0"/>
              <a:t>LP</a:t>
            </a:r>
            <a:r>
              <a:rPr lang="zh-CN" altLang="en-US" dirty="0" smtClean="0"/>
              <a:t>：内容格式统一，</a:t>
            </a:r>
            <a:r>
              <a:rPr lang="en-US" altLang="zh-CN" dirty="0" smtClean="0"/>
              <a:t>minor</a:t>
            </a:r>
            <a:r>
              <a:rPr lang="en-US" altLang="zh-CN" baseline="0" dirty="0" smtClean="0"/>
              <a:t> editing</a:t>
            </a:r>
            <a:r>
              <a:rPr lang="zh-CN" altLang="en-US" baseline="0" dirty="0" smtClean="0"/>
              <a:t>；红字部分是为了突出什么？有</a:t>
            </a:r>
            <a:r>
              <a:rPr lang="en-US" altLang="zh-CN" baseline="0" dirty="0" smtClean="0"/>
              <a:t>6</a:t>
            </a:r>
            <a:r>
              <a:rPr lang="zh-CN" altLang="en-US" baseline="0" dirty="0" smtClean="0"/>
              <a:t>项内容么？</a:t>
            </a:r>
            <a:endParaRPr lang="en-US" dirty="0"/>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 xmlns:a16="http://schemas.microsoft.com/office/drawing/2014/main" id="{D22453FC-78AA-46B8-91CD-3074CD28F467}"/>
              </a:ext>
            </a:extLst>
          </p:cNvPr>
          <p:cNvSpPr>
            <a:spLocks noGrp="1" noRot="1" noChangeAspect="1" noTextEdit="1"/>
          </p:cNvSpPr>
          <p:nvPr>
            <p:ph type="sldImg"/>
          </p:nvPr>
        </p:nvSpPr>
        <p:spPr>
          <a:xfrm>
            <a:off x="409575" y="754063"/>
            <a:ext cx="5854700" cy="3294062"/>
          </a:xfrm>
        </p:spPr>
      </p:sp>
      <p:sp>
        <p:nvSpPr>
          <p:cNvPr id="26627" name="备注占位符 2">
            <a:extLst>
              <a:ext uri="{FF2B5EF4-FFF2-40B4-BE49-F238E27FC236}">
                <a16:creationId xmlns="" xmlns:a16="http://schemas.microsoft.com/office/drawing/2014/main" id="{B82087ED-80B1-4C30-8850-8DA78B0EB059}"/>
              </a:ext>
            </a:extLst>
          </p:cNvPr>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dirty="0"/>
              <a:t>各主要业绩的完成时</a:t>
            </a:r>
            <a:r>
              <a:rPr lang="zh-CN" altLang="en-US" dirty="0" smtClean="0"/>
              <a:t>间</a:t>
            </a:r>
            <a:endParaRPr lang="en-US" altLang="zh-CN" dirty="0" smtClean="0"/>
          </a:p>
          <a:p>
            <a:r>
              <a:rPr lang="en-US" altLang="zh-CN" dirty="0" smtClean="0">
                <a:solidFill>
                  <a:srgbClr val="FF0000"/>
                </a:solidFill>
              </a:rPr>
              <a:t>LP</a:t>
            </a:r>
            <a:r>
              <a:rPr lang="zh-CN" altLang="en-US" dirty="0" smtClean="0">
                <a:solidFill>
                  <a:srgbClr val="FF0000"/>
                </a:solidFill>
              </a:rPr>
              <a:t>：这一页可不要照片</a:t>
            </a:r>
            <a:endParaRPr lang="zh-CN" altLang="en-US" dirty="0">
              <a:solidFill>
                <a:srgbClr val="FF0000"/>
              </a:solidFill>
            </a:endParaRPr>
          </a:p>
        </p:txBody>
      </p:sp>
      <p:sp>
        <p:nvSpPr>
          <p:cNvPr id="26628" name="灯片编号占位符 3">
            <a:extLst>
              <a:ext uri="{FF2B5EF4-FFF2-40B4-BE49-F238E27FC236}">
                <a16:creationId xmlns="" xmlns:a16="http://schemas.microsoft.com/office/drawing/2014/main" id="{7E0663BA-E84A-4654-A47A-E6F4DEFF32FA}"/>
              </a:ext>
            </a:extLst>
          </p:cNvPr>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C03B64-0D4F-449E-83CD-C83AFCFDB4E8}" type="slidenum">
              <a:rPr lang="zh-CN" altLang="en-US"/>
              <a:pPr/>
              <a:t>4</a:t>
            </a:fld>
            <a:endParaRPr lang="zh-CN" altLang="en-US"/>
          </a:p>
        </p:txBody>
      </p:sp>
    </p:spTree>
    <p:extLst>
      <p:ext uri="{BB962C8B-B14F-4D97-AF65-F5344CB8AC3E}">
        <p14:creationId xmlns="" xmlns:p14="http://schemas.microsoft.com/office/powerpoint/2010/main" val="160150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a:bodyPr>
          <a:lstStyle/>
          <a:p>
            <a:r>
              <a:rPr lang="en-US" altLang="zh-CN" dirty="0" smtClean="0"/>
              <a:t>LP</a:t>
            </a:r>
            <a:r>
              <a:rPr lang="zh-CN" altLang="en-US" dirty="0" smtClean="0"/>
              <a:t>：这页放上核心团队照片，排版尽量美化一下，引人注目一些，内容可稍精简些，去现场答辩的（架构师）和</a:t>
            </a:r>
            <a:r>
              <a:rPr lang="en-US" altLang="zh-CN" dirty="0" smtClean="0"/>
              <a:t>IT</a:t>
            </a:r>
            <a:r>
              <a:rPr lang="zh-CN" altLang="en-US" dirty="0" smtClean="0"/>
              <a:t>方面的团队成员（袁冲）可放进去，显得团队更丰满。</a:t>
            </a:r>
            <a:endParaRPr lang="en-US" dirty="0"/>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a:bodyPr>
          <a:lstStyle/>
          <a:p>
            <a:r>
              <a:rPr lang="en-US" altLang="zh-CN" dirty="0" smtClean="0"/>
              <a:t>LP</a:t>
            </a:r>
            <a:r>
              <a:rPr lang="zh-CN" altLang="en-US" dirty="0" smtClean="0"/>
              <a:t>：此页作为创新团队的补充，介绍公司实力</a:t>
            </a:r>
            <a:endParaRPr lang="en-US" dirty="0"/>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 xmlns:a16="http://schemas.microsoft.com/office/drawing/2014/main" id="{0611AC6F-CB2D-4268-A508-6881233BD02A}"/>
              </a:ext>
            </a:extLst>
          </p:cNvPr>
          <p:cNvSpPr>
            <a:spLocks noGrp="1" noRot="1" noChangeAspect="1" noTextEdit="1"/>
          </p:cNvSpPr>
          <p:nvPr>
            <p:ph type="sldImg"/>
          </p:nvPr>
        </p:nvSpPr>
        <p:spPr>
          <a:xfrm>
            <a:off x="409575" y="754063"/>
            <a:ext cx="5854700" cy="3294062"/>
          </a:xfrm>
        </p:spPr>
      </p:sp>
      <p:sp>
        <p:nvSpPr>
          <p:cNvPr id="27651" name="备注占位符 2">
            <a:extLst>
              <a:ext uri="{FF2B5EF4-FFF2-40B4-BE49-F238E27FC236}">
                <a16:creationId xmlns="" xmlns:a16="http://schemas.microsoft.com/office/drawing/2014/main" id="{C497FB87-30B9-49F2-8576-49E016792647}"/>
              </a:ext>
            </a:extLst>
          </p:cNvPr>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dirty="0"/>
              <a:t>用图和关键字的方式来说，不要这么多文</a:t>
            </a:r>
            <a:r>
              <a:rPr lang="zh-CN" altLang="en-US" dirty="0" smtClean="0"/>
              <a:t>字</a:t>
            </a:r>
            <a:endParaRPr lang="en-US" altLang="zh-CN" dirty="0" smtClean="0"/>
          </a:p>
          <a:p>
            <a:r>
              <a:rPr lang="en-US" altLang="zh-CN" dirty="0" smtClean="0"/>
              <a:t>LP</a:t>
            </a:r>
            <a:r>
              <a:rPr lang="zh-CN" altLang="en-US" dirty="0" smtClean="0"/>
              <a:t>：精简，如可能图尽量用彩色，每页一定要突出重点，此页重点是。。。？</a:t>
            </a:r>
            <a:endParaRPr lang="zh-CN" altLang="en-US" dirty="0"/>
          </a:p>
        </p:txBody>
      </p:sp>
      <p:sp>
        <p:nvSpPr>
          <p:cNvPr id="27652" name="灯片编号占位符 3">
            <a:extLst>
              <a:ext uri="{FF2B5EF4-FFF2-40B4-BE49-F238E27FC236}">
                <a16:creationId xmlns="" xmlns:a16="http://schemas.microsoft.com/office/drawing/2014/main" id="{611AC6C0-4597-4A0A-88D6-1806CE63FFB4}"/>
              </a:ext>
            </a:extLst>
          </p:cNvPr>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750831-C39E-4BF4-B6AE-CC51E15C16E6}" type="slidenum">
              <a:rPr lang="zh-CN" altLang="en-US"/>
              <a:pPr/>
              <a:t>7</a:t>
            </a:fld>
            <a:endParaRPr lang="zh-CN" altLang="en-US"/>
          </a:p>
        </p:txBody>
      </p:sp>
    </p:spTree>
    <p:extLst>
      <p:ext uri="{BB962C8B-B14F-4D97-AF65-F5344CB8AC3E}">
        <p14:creationId xmlns="" xmlns:p14="http://schemas.microsoft.com/office/powerpoint/2010/main" val="2483085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54063"/>
            <a:ext cx="5854700" cy="3294062"/>
          </a:xfrm>
        </p:spPr>
      </p:sp>
      <p:sp>
        <p:nvSpPr>
          <p:cNvPr id="3" name="Notes Placeholder 2"/>
          <p:cNvSpPr>
            <a:spLocks noGrp="1"/>
          </p:cNvSpPr>
          <p:nvPr>
            <p:ph type="body" idx="1"/>
          </p:nvPr>
        </p:nvSpPr>
        <p:spPr/>
        <p:txBody>
          <a:bodyPr>
            <a:normAutofit/>
          </a:bodyPr>
          <a:lstStyle/>
          <a:p>
            <a:r>
              <a:rPr lang="en-US" altLang="zh-CN" dirty="0" smtClean="0"/>
              <a:t>LP</a:t>
            </a:r>
            <a:r>
              <a:rPr lang="zh-CN" altLang="en-US" dirty="0" smtClean="0"/>
              <a:t>：此页是介绍现有技术路线？然后引出本项目的创新点？</a:t>
            </a:r>
            <a:r>
              <a:rPr lang="zh-CN" altLang="en-US" baseline="0" dirty="0" smtClean="0"/>
              <a:t>  排版太乱了，图片为了说明什么？文字逻辑是什么？</a:t>
            </a:r>
            <a:endParaRPr lang="en-US" dirty="0"/>
          </a:p>
        </p:txBody>
      </p:sp>
      <p:sp>
        <p:nvSpPr>
          <p:cNvPr id="4" name="Slide Number Placeholder 3"/>
          <p:cNvSpPr>
            <a:spLocks noGrp="1"/>
          </p:cNvSpPr>
          <p:nvPr>
            <p:ph type="sldNum" sz="quarter" idx="10"/>
          </p:nvPr>
        </p:nvSpPr>
        <p:spPr/>
        <p:txBody>
          <a:bodyPr/>
          <a:lstStyle/>
          <a:p>
            <a:fld id="{16239A65-CEA6-40A3-8661-86EA5D191547}"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 xmlns:a16="http://schemas.microsoft.com/office/drawing/2014/main" id="{0DF3FCD4-E2A7-4B7E-AFF6-7B60485164A3}"/>
              </a:ext>
            </a:extLst>
          </p:cNvPr>
          <p:cNvSpPr>
            <a:spLocks noGrp="1" noRot="1" noChangeAspect="1" noTextEdit="1"/>
          </p:cNvSpPr>
          <p:nvPr>
            <p:ph type="sldImg"/>
          </p:nvPr>
        </p:nvSpPr>
        <p:spPr>
          <a:xfrm>
            <a:off x="409575" y="754063"/>
            <a:ext cx="5854700" cy="3294062"/>
          </a:xfrm>
        </p:spPr>
      </p:sp>
      <p:sp>
        <p:nvSpPr>
          <p:cNvPr id="28675" name="备注占位符 2">
            <a:extLst>
              <a:ext uri="{FF2B5EF4-FFF2-40B4-BE49-F238E27FC236}">
                <a16:creationId xmlns="" xmlns:a16="http://schemas.microsoft.com/office/drawing/2014/main" id="{981DCF15-56F8-4D96-B9FB-5DFC1B777F35}"/>
              </a:ext>
            </a:extLst>
          </p:cNvPr>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28600" indent="-228600">
              <a:buAutoNum type="arabicPeriod"/>
            </a:pPr>
            <a:r>
              <a:rPr lang="zh-CN" altLang="en-US" dirty="0" smtClean="0"/>
              <a:t>独</a:t>
            </a:r>
            <a:r>
              <a:rPr lang="zh-CN" altLang="en-US" dirty="0"/>
              <a:t>立开发了什么什么算法。</a:t>
            </a:r>
            <a:r>
              <a:rPr lang="en-US" altLang="zh-CN" dirty="0"/>
              <a:t>2.</a:t>
            </a:r>
            <a:r>
              <a:rPr lang="zh-CN" altLang="en-US" dirty="0"/>
              <a:t>算法应用于病患部位检测。</a:t>
            </a:r>
            <a:r>
              <a:rPr lang="en-US" altLang="zh-CN" dirty="0"/>
              <a:t>3.</a:t>
            </a:r>
            <a:r>
              <a:rPr lang="zh-CN" altLang="en-US" dirty="0"/>
              <a:t>基于算法和检测方法，开发了眼部肿瘤的在线分析平台。</a:t>
            </a:r>
            <a:r>
              <a:rPr lang="en-US" altLang="zh-CN" dirty="0"/>
              <a:t/>
            </a:r>
            <a:br>
              <a:rPr lang="en-US" altLang="zh-CN" dirty="0"/>
            </a:br>
            <a:r>
              <a:rPr lang="zh-CN" altLang="en-US" dirty="0"/>
              <a:t>给自己的算法，起个名字。基于什么技术基础，做了什么结合和应用，做了什么改进和应用，达到了什么效</a:t>
            </a:r>
            <a:r>
              <a:rPr lang="zh-CN" altLang="en-US" dirty="0" smtClean="0"/>
              <a:t>果</a:t>
            </a:r>
            <a:endParaRPr lang="en-US" altLang="zh-CN" dirty="0" smtClean="0"/>
          </a:p>
          <a:p>
            <a:pPr marL="228600" indent="-228600">
              <a:buAutoNum type="arabicPeriod"/>
            </a:pPr>
            <a:r>
              <a:rPr lang="en-US" altLang="zh-CN" dirty="0" smtClean="0"/>
              <a:t>LP</a:t>
            </a:r>
            <a:r>
              <a:rPr lang="zh-CN" altLang="en-US" dirty="0" smtClean="0"/>
              <a:t>：文字减少，用关键词，说明技术的先进性，最好能量化；创新点清晰列出，作为本项目的亮点。</a:t>
            </a:r>
            <a:endParaRPr lang="zh-CN" altLang="en-US" dirty="0"/>
          </a:p>
          <a:p>
            <a:endParaRPr lang="zh-CN" altLang="en-US" dirty="0"/>
          </a:p>
        </p:txBody>
      </p:sp>
      <p:sp>
        <p:nvSpPr>
          <p:cNvPr id="28676" name="灯片编号占位符 3">
            <a:extLst>
              <a:ext uri="{FF2B5EF4-FFF2-40B4-BE49-F238E27FC236}">
                <a16:creationId xmlns="" xmlns:a16="http://schemas.microsoft.com/office/drawing/2014/main" id="{976707A6-901A-4F47-A8F9-10AB50EA289D}"/>
              </a:ext>
            </a:extLst>
          </p:cNvPr>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705E488-4B77-401C-9357-25779EBB0EF8}" type="slidenum">
              <a:rPr lang="zh-CN" altLang="en-US"/>
              <a:pPr/>
              <a:t>9</a:t>
            </a:fld>
            <a:endParaRPr lang="zh-CN" altLang="en-US"/>
          </a:p>
        </p:txBody>
      </p:sp>
    </p:spTree>
    <p:extLst>
      <p:ext uri="{BB962C8B-B14F-4D97-AF65-F5344CB8AC3E}">
        <p14:creationId xmlns="" xmlns:p14="http://schemas.microsoft.com/office/powerpoint/2010/main" val="436316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 xmlns:a16="http://schemas.microsoft.com/office/drawing/2014/main" id="{00E633B7-3B92-41E3-A138-95A3EA5389D5}"/>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a:extLst>
              <a:ext uri="{FF2B5EF4-FFF2-40B4-BE49-F238E27FC236}">
                <a16:creationId xmlns="" xmlns:a16="http://schemas.microsoft.com/office/drawing/2014/main" id="{9D51F8FC-B638-471B-92FB-26589FCECCB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 xmlns:a16="http://schemas.microsoft.com/office/drawing/2014/main" id="{6C415D5F-B9C8-4636-AB25-2E3631B5355A}"/>
              </a:ext>
            </a:extLst>
          </p:cNvPr>
          <p:cNvSpPr>
            <a:spLocks noGrp="1" noChangeArrowheads="1"/>
          </p:cNvSpPr>
          <p:nvPr>
            <p:ph type="sldNum" sz="quarter" idx="12"/>
          </p:nvPr>
        </p:nvSpPr>
        <p:spPr>
          <a:ln/>
        </p:spPr>
        <p:txBody>
          <a:bodyPr/>
          <a:lstStyle>
            <a:lvl1pPr>
              <a:defRPr/>
            </a:lvl1pPr>
          </a:lstStyle>
          <a:p>
            <a:fld id="{D9103D87-5287-4E5B-8316-D8D5CCCC31D0}" type="slidenum">
              <a:rPr lang="zh-CN" altLang="en-US"/>
              <a:pPr/>
              <a:t>‹#›</a:t>
            </a:fld>
            <a:endParaRPr lang="en-US" altLang="zh-CN"/>
          </a:p>
        </p:txBody>
      </p:sp>
    </p:spTree>
    <p:extLst>
      <p:ext uri="{BB962C8B-B14F-4D97-AF65-F5344CB8AC3E}">
        <p14:creationId xmlns="" xmlns:p14="http://schemas.microsoft.com/office/powerpoint/2010/main" val="3551797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 xmlns:a16="http://schemas.microsoft.com/office/drawing/2014/main" id="{FDE2B20D-251D-42B8-BC58-F20BEC8D3EAF}"/>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a:extLst>
              <a:ext uri="{FF2B5EF4-FFF2-40B4-BE49-F238E27FC236}">
                <a16:creationId xmlns="" xmlns:a16="http://schemas.microsoft.com/office/drawing/2014/main" id="{A7A3EB6D-6C2A-4A16-968B-73CEA180814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 xmlns:a16="http://schemas.microsoft.com/office/drawing/2014/main" id="{34A6D512-62BE-4CB7-95CE-91122C80853C}"/>
              </a:ext>
            </a:extLst>
          </p:cNvPr>
          <p:cNvSpPr>
            <a:spLocks noGrp="1" noChangeArrowheads="1"/>
          </p:cNvSpPr>
          <p:nvPr>
            <p:ph type="sldNum" sz="quarter" idx="12"/>
          </p:nvPr>
        </p:nvSpPr>
        <p:spPr>
          <a:ln/>
        </p:spPr>
        <p:txBody>
          <a:bodyPr/>
          <a:lstStyle>
            <a:lvl1pPr>
              <a:defRPr/>
            </a:lvl1pPr>
          </a:lstStyle>
          <a:p>
            <a:fld id="{5B7AF521-4EE5-4891-8AD2-4FB7847B907A}" type="slidenum">
              <a:rPr lang="zh-CN" altLang="en-US"/>
              <a:pPr/>
              <a:t>‹#›</a:t>
            </a:fld>
            <a:endParaRPr lang="en-US" altLang="zh-CN"/>
          </a:p>
        </p:txBody>
      </p:sp>
    </p:spTree>
    <p:extLst>
      <p:ext uri="{BB962C8B-B14F-4D97-AF65-F5344CB8AC3E}">
        <p14:creationId xmlns="" xmlns:p14="http://schemas.microsoft.com/office/powerpoint/2010/main" val="368248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 xmlns:a16="http://schemas.microsoft.com/office/drawing/2014/main" id="{3D0E7827-0548-4689-AC30-BCD5997C3F27}"/>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a:extLst>
              <a:ext uri="{FF2B5EF4-FFF2-40B4-BE49-F238E27FC236}">
                <a16:creationId xmlns="" xmlns:a16="http://schemas.microsoft.com/office/drawing/2014/main" id="{01BE264F-A0FF-4F74-93E0-8C357626450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 xmlns:a16="http://schemas.microsoft.com/office/drawing/2014/main" id="{541A1245-02A7-4931-AF30-E12CA9588FD8}"/>
              </a:ext>
            </a:extLst>
          </p:cNvPr>
          <p:cNvSpPr>
            <a:spLocks noGrp="1" noChangeArrowheads="1"/>
          </p:cNvSpPr>
          <p:nvPr>
            <p:ph type="sldNum" sz="quarter" idx="12"/>
          </p:nvPr>
        </p:nvSpPr>
        <p:spPr>
          <a:ln/>
        </p:spPr>
        <p:txBody>
          <a:bodyPr/>
          <a:lstStyle>
            <a:lvl1pPr>
              <a:defRPr/>
            </a:lvl1pPr>
          </a:lstStyle>
          <a:p>
            <a:fld id="{EBCAF580-28B7-431E-B7FE-18B14EE5038E}" type="slidenum">
              <a:rPr lang="zh-CN" altLang="en-US"/>
              <a:pPr/>
              <a:t>‹#›</a:t>
            </a:fld>
            <a:endParaRPr lang="en-US" altLang="zh-CN"/>
          </a:p>
        </p:txBody>
      </p:sp>
    </p:spTree>
    <p:extLst>
      <p:ext uri="{BB962C8B-B14F-4D97-AF65-F5344CB8AC3E}">
        <p14:creationId xmlns="" xmlns:p14="http://schemas.microsoft.com/office/powerpoint/2010/main" val="3086145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Date Placeholder 3">
            <a:extLst>
              <a:ext uri="{FF2B5EF4-FFF2-40B4-BE49-F238E27FC236}">
                <a16:creationId xmlns="" xmlns:a16="http://schemas.microsoft.com/office/drawing/2014/main" id="{F05DAC4D-9DA0-4388-A42A-4F264A8C879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7ABD4B5B-44DF-492C-AE3C-1E6844A9418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6D09924C-6E3C-4734-A988-004F4E945E3F}"/>
              </a:ext>
            </a:extLst>
          </p:cNvPr>
          <p:cNvSpPr>
            <a:spLocks noGrp="1" noChangeArrowheads="1"/>
          </p:cNvSpPr>
          <p:nvPr>
            <p:ph type="sldNum" sz="quarter" idx="12"/>
          </p:nvPr>
        </p:nvSpPr>
        <p:spPr>
          <a:ln/>
        </p:spPr>
        <p:txBody>
          <a:bodyPr/>
          <a:lstStyle>
            <a:lvl1pPr>
              <a:defRPr/>
            </a:lvl1pPr>
          </a:lstStyle>
          <a:p>
            <a:fld id="{6C233F15-98AB-43C5-8C89-57CC99B0B713}" type="slidenum">
              <a:rPr lang="zh-CN" altLang="en-US"/>
              <a:pPr/>
              <a:t>‹#›</a:t>
            </a:fld>
            <a:endParaRPr lang="en-US" altLang="zh-CN"/>
          </a:p>
        </p:txBody>
      </p:sp>
    </p:spTree>
    <p:extLst>
      <p:ext uri="{BB962C8B-B14F-4D97-AF65-F5344CB8AC3E}">
        <p14:creationId xmlns="" xmlns:p14="http://schemas.microsoft.com/office/powerpoint/2010/main" val="948610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 xmlns:a16="http://schemas.microsoft.com/office/drawing/2014/main" id="{9F5D7692-DD86-4E34-8CE2-D18C9CB1521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D1D7F3DE-FBF0-4314-A495-3496091A0FD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D4277F1A-CA72-4E41-AD9E-CE334D63A162}"/>
              </a:ext>
            </a:extLst>
          </p:cNvPr>
          <p:cNvSpPr>
            <a:spLocks noGrp="1" noChangeArrowheads="1"/>
          </p:cNvSpPr>
          <p:nvPr>
            <p:ph type="sldNum" sz="quarter" idx="12"/>
          </p:nvPr>
        </p:nvSpPr>
        <p:spPr>
          <a:ln/>
        </p:spPr>
        <p:txBody>
          <a:bodyPr/>
          <a:lstStyle>
            <a:lvl1pPr>
              <a:defRPr/>
            </a:lvl1pPr>
          </a:lstStyle>
          <a:p>
            <a:fld id="{E92022FE-89FC-4B38-A772-9750E4B7DDC4}" type="slidenum">
              <a:rPr lang="zh-CN" altLang="en-US"/>
              <a:pPr/>
              <a:t>‹#›</a:t>
            </a:fld>
            <a:endParaRPr lang="en-US" altLang="zh-CN"/>
          </a:p>
        </p:txBody>
      </p:sp>
    </p:spTree>
    <p:extLst>
      <p:ext uri="{BB962C8B-B14F-4D97-AF65-F5344CB8AC3E}">
        <p14:creationId xmlns="" xmlns:p14="http://schemas.microsoft.com/office/powerpoint/2010/main" val="912601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a:extLst>
              <a:ext uri="{FF2B5EF4-FFF2-40B4-BE49-F238E27FC236}">
                <a16:creationId xmlns="" xmlns:a16="http://schemas.microsoft.com/office/drawing/2014/main" id="{1BE35983-250A-419D-82BB-931064AB4B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1EDC5848-A355-476F-8107-DE00ED365D5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43D52D7E-596A-45AB-973A-A912056B6688}"/>
              </a:ext>
            </a:extLst>
          </p:cNvPr>
          <p:cNvSpPr>
            <a:spLocks noGrp="1" noChangeArrowheads="1"/>
          </p:cNvSpPr>
          <p:nvPr>
            <p:ph type="sldNum" sz="quarter" idx="12"/>
          </p:nvPr>
        </p:nvSpPr>
        <p:spPr>
          <a:ln/>
        </p:spPr>
        <p:txBody>
          <a:bodyPr/>
          <a:lstStyle>
            <a:lvl1pPr>
              <a:defRPr/>
            </a:lvl1pPr>
          </a:lstStyle>
          <a:p>
            <a:fld id="{FC68CC06-36D9-4530-A2DB-2013F857F51F}" type="slidenum">
              <a:rPr lang="zh-CN" altLang="en-US"/>
              <a:pPr/>
              <a:t>‹#›</a:t>
            </a:fld>
            <a:endParaRPr lang="en-US" altLang="zh-CN"/>
          </a:p>
        </p:txBody>
      </p:sp>
    </p:spTree>
    <p:extLst>
      <p:ext uri="{BB962C8B-B14F-4D97-AF65-F5344CB8AC3E}">
        <p14:creationId xmlns="" xmlns:p14="http://schemas.microsoft.com/office/powerpoint/2010/main" val="3975384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90563" y="1331913"/>
            <a:ext cx="5368925" cy="4748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1888" y="1331913"/>
            <a:ext cx="5370512" cy="4748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a:extLst>
              <a:ext uri="{FF2B5EF4-FFF2-40B4-BE49-F238E27FC236}">
                <a16:creationId xmlns="" xmlns:a16="http://schemas.microsoft.com/office/drawing/2014/main" id="{9D2A9F36-A61A-4BBC-9F4F-9859FFCF189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 xmlns:a16="http://schemas.microsoft.com/office/drawing/2014/main" id="{A9F5311A-E3DD-40F2-AAAF-5AF81AC94BC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 xmlns:a16="http://schemas.microsoft.com/office/drawing/2014/main" id="{9D7591E4-F8FA-48B5-94DB-093D20E8036D}"/>
              </a:ext>
            </a:extLst>
          </p:cNvPr>
          <p:cNvSpPr>
            <a:spLocks noGrp="1" noChangeArrowheads="1"/>
          </p:cNvSpPr>
          <p:nvPr>
            <p:ph type="sldNum" sz="quarter" idx="12"/>
          </p:nvPr>
        </p:nvSpPr>
        <p:spPr>
          <a:ln/>
        </p:spPr>
        <p:txBody>
          <a:bodyPr/>
          <a:lstStyle>
            <a:lvl1pPr>
              <a:defRPr/>
            </a:lvl1pPr>
          </a:lstStyle>
          <a:p>
            <a:fld id="{B14D03F3-9452-40D2-8F25-1F3E3CBB466A}" type="slidenum">
              <a:rPr lang="zh-CN" altLang="en-US"/>
              <a:pPr/>
              <a:t>‹#›</a:t>
            </a:fld>
            <a:endParaRPr lang="en-US" altLang="zh-CN"/>
          </a:p>
        </p:txBody>
      </p:sp>
    </p:spTree>
    <p:extLst>
      <p:ext uri="{BB962C8B-B14F-4D97-AF65-F5344CB8AC3E}">
        <p14:creationId xmlns="" xmlns:p14="http://schemas.microsoft.com/office/powerpoint/2010/main" val="1155203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a:extLst>
              <a:ext uri="{FF2B5EF4-FFF2-40B4-BE49-F238E27FC236}">
                <a16:creationId xmlns="" xmlns:a16="http://schemas.microsoft.com/office/drawing/2014/main" id="{5B814370-5CC1-4DFD-9AD8-86D6D578A99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Footer Placeholder 4">
            <a:extLst>
              <a:ext uri="{FF2B5EF4-FFF2-40B4-BE49-F238E27FC236}">
                <a16:creationId xmlns="" xmlns:a16="http://schemas.microsoft.com/office/drawing/2014/main" id="{527328F9-DC09-41C5-8D93-BE871FBDF94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Slide Number Placeholder 5">
            <a:extLst>
              <a:ext uri="{FF2B5EF4-FFF2-40B4-BE49-F238E27FC236}">
                <a16:creationId xmlns="" xmlns:a16="http://schemas.microsoft.com/office/drawing/2014/main" id="{4BB7EBBA-4C19-4808-BAC5-78BB65FF3274}"/>
              </a:ext>
            </a:extLst>
          </p:cNvPr>
          <p:cNvSpPr>
            <a:spLocks noGrp="1" noChangeArrowheads="1"/>
          </p:cNvSpPr>
          <p:nvPr>
            <p:ph type="sldNum" sz="quarter" idx="12"/>
          </p:nvPr>
        </p:nvSpPr>
        <p:spPr>
          <a:ln/>
        </p:spPr>
        <p:txBody>
          <a:bodyPr/>
          <a:lstStyle>
            <a:lvl1pPr>
              <a:defRPr/>
            </a:lvl1pPr>
          </a:lstStyle>
          <a:p>
            <a:fld id="{91509338-21C5-452A-9C33-983DBCAED149}" type="slidenum">
              <a:rPr lang="zh-CN" altLang="en-US"/>
              <a:pPr/>
              <a:t>‹#›</a:t>
            </a:fld>
            <a:endParaRPr lang="en-US" altLang="zh-CN"/>
          </a:p>
        </p:txBody>
      </p:sp>
    </p:spTree>
    <p:extLst>
      <p:ext uri="{BB962C8B-B14F-4D97-AF65-F5344CB8AC3E}">
        <p14:creationId xmlns="" xmlns:p14="http://schemas.microsoft.com/office/powerpoint/2010/main" val="3911828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a:extLst>
              <a:ext uri="{FF2B5EF4-FFF2-40B4-BE49-F238E27FC236}">
                <a16:creationId xmlns="" xmlns:a16="http://schemas.microsoft.com/office/drawing/2014/main" id="{42F74E50-EDAD-435F-AFB9-1F9E322435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Footer Placeholder 4">
            <a:extLst>
              <a:ext uri="{FF2B5EF4-FFF2-40B4-BE49-F238E27FC236}">
                <a16:creationId xmlns="" xmlns:a16="http://schemas.microsoft.com/office/drawing/2014/main" id="{11D9CCF9-BBD9-4BCD-9C80-60FA43FA1E1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Slide Number Placeholder 5">
            <a:extLst>
              <a:ext uri="{FF2B5EF4-FFF2-40B4-BE49-F238E27FC236}">
                <a16:creationId xmlns="" xmlns:a16="http://schemas.microsoft.com/office/drawing/2014/main" id="{AFB9D993-D08C-46DD-B60D-1348B7E20C37}"/>
              </a:ext>
            </a:extLst>
          </p:cNvPr>
          <p:cNvSpPr>
            <a:spLocks noGrp="1" noChangeArrowheads="1"/>
          </p:cNvSpPr>
          <p:nvPr>
            <p:ph type="sldNum" sz="quarter" idx="12"/>
          </p:nvPr>
        </p:nvSpPr>
        <p:spPr>
          <a:ln/>
        </p:spPr>
        <p:txBody>
          <a:bodyPr/>
          <a:lstStyle>
            <a:lvl1pPr>
              <a:defRPr/>
            </a:lvl1pPr>
          </a:lstStyle>
          <a:p>
            <a:fld id="{27E07FC6-49E3-4182-B233-B9B7C6E5E2AE}" type="slidenum">
              <a:rPr lang="zh-CN" altLang="en-US"/>
              <a:pPr/>
              <a:t>‹#›</a:t>
            </a:fld>
            <a:endParaRPr lang="en-US" altLang="zh-CN"/>
          </a:p>
        </p:txBody>
      </p:sp>
    </p:spTree>
    <p:extLst>
      <p:ext uri="{BB962C8B-B14F-4D97-AF65-F5344CB8AC3E}">
        <p14:creationId xmlns="" xmlns:p14="http://schemas.microsoft.com/office/powerpoint/2010/main" val="3884034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9D6DC9E5-26CF-4AE9-83E5-6A1218B92C8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Footer Placeholder 4">
            <a:extLst>
              <a:ext uri="{FF2B5EF4-FFF2-40B4-BE49-F238E27FC236}">
                <a16:creationId xmlns="" xmlns:a16="http://schemas.microsoft.com/office/drawing/2014/main" id="{9D662973-C45C-4BA7-8F2F-2E45D207F24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Slide Number Placeholder 5">
            <a:extLst>
              <a:ext uri="{FF2B5EF4-FFF2-40B4-BE49-F238E27FC236}">
                <a16:creationId xmlns="" xmlns:a16="http://schemas.microsoft.com/office/drawing/2014/main" id="{2DC619FC-5794-431A-A056-814784DFCC11}"/>
              </a:ext>
            </a:extLst>
          </p:cNvPr>
          <p:cNvSpPr>
            <a:spLocks noGrp="1" noChangeArrowheads="1"/>
          </p:cNvSpPr>
          <p:nvPr>
            <p:ph type="sldNum" sz="quarter" idx="12"/>
          </p:nvPr>
        </p:nvSpPr>
        <p:spPr>
          <a:ln/>
        </p:spPr>
        <p:txBody>
          <a:bodyPr/>
          <a:lstStyle>
            <a:lvl1pPr>
              <a:defRPr/>
            </a:lvl1pPr>
          </a:lstStyle>
          <a:p>
            <a:fld id="{E523E568-BB31-4936-80D5-482F340249A2}" type="slidenum">
              <a:rPr lang="zh-CN" altLang="en-US"/>
              <a:pPr/>
              <a:t>‹#›</a:t>
            </a:fld>
            <a:endParaRPr lang="en-US" altLang="zh-CN"/>
          </a:p>
        </p:txBody>
      </p:sp>
    </p:spTree>
    <p:extLst>
      <p:ext uri="{BB962C8B-B14F-4D97-AF65-F5344CB8AC3E}">
        <p14:creationId xmlns="" xmlns:p14="http://schemas.microsoft.com/office/powerpoint/2010/main" val="2637516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 xmlns:a16="http://schemas.microsoft.com/office/drawing/2014/main" id="{32608616-ABC5-4403-8BF1-56306F54828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 xmlns:a16="http://schemas.microsoft.com/office/drawing/2014/main" id="{3A01B45D-5629-456C-8DC3-E81247E4384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 xmlns:a16="http://schemas.microsoft.com/office/drawing/2014/main" id="{C8FD9DFE-EC13-4F47-BD57-45C465C4E10E}"/>
              </a:ext>
            </a:extLst>
          </p:cNvPr>
          <p:cNvSpPr>
            <a:spLocks noGrp="1" noChangeArrowheads="1"/>
          </p:cNvSpPr>
          <p:nvPr>
            <p:ph type="sldNum" sz="quarter" idx="12"/>
          </p:nvPr>
        </p:nvSpPr>
        <p:spPr>
          <a:ln/>
        </p:spPr>
        <p:txBody>
          <a:bodyPr/>
          <a:lstStyle>
            <a:lvl1pPr>
              <a:defRPr/>
            </a:lvl1pPr>
          </a:lstStyle>
          <a:p>
            <a:fld id="{5F7EC090-C3DF-4A70-B075-3AF45CFA0C46}" type="slidenum">
              <a:rPr lang="zh-CN" altLang="en-US"/>
              <a:pPr/>
              <a:t>‹#›</a:t>
            </a:fld>
            <a:endParaRPr lang="en-US" altLang="zh-CN"/>
          </a:p>
        </p:txBody>
      </p:sp>
    </p:spTree>
    <p:extLst>
      <p:ext uri="{BB962C8B-B14F-4D97-AF65-F5344CB8AC3E}">
        <p14:creationId xmlns="" xmlns:p14="http://schemas.microsoft.com/office/powerpoint/2010/main" val="2178004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 xmlns:a16="http://schemas.microsoft.com/office/drawing/2014/main" id="{9386BEB0-B158-4A57-826C-64E57188F1F4}"/>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a:extLst>
              <a:ext uri="{FF2B5EF4-FFF2-40B4-BE49-F238E27FC236}">
                <a16:creationId xmlns="" xmlns:a16="http://schemas.microsoft.com/office/drawing/2014/main" id="{B667D3E1-E489-482C-8BE9-0249FCFBD78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 xmlns:a16="http://schemas.microsoft.com/office/drawing/2014/main" id="{D023822B-9646-41C4-8A96-956EE9B3332B}"/>
              </a:ext>
            </a:extLst>
          </p:cNvPr>
          <p:cNvSpPr>
            <a:spLocks noGrp="1" noChangeArrowheads="1"/>
          </p:cNvSpPr>
          <p:nvPr>
            <p:ph type="sldNum" sz="quarter" idx="12"/>
          </p:nvPr>
        </p:nvSpPr>
        <p:spPr>
          <a:ln/>
        </p:spPr>
        <p:txBody>
          <a:bodyPr/>
          <a:lstStyle>
            <a:lvl1pPr>
              <a:defRPr/>
            </a:lvl1pPr>
          </a:lstStyle>
          <a:p>
            <a:fld id="{013DE6AE-426E-4816-BB1A-AED4075D5C82}" type="slidenum">
              <a:rPr lang="zh-CN" altLang="en-US"/>
              <a:pPr/>
              <a:t>‹#›</a:t>
            </a:fld>
            <a:endParaRPr lang="en-US" altLang="zh-CN"/>
          </a:p>
        </p:txBody>
      </p:sp>
    </p:spTree>
    <p:extLst>
      <p:ext uri="{BB962C8B-B14F-4D97-AF65-F5344CB8AC3E}">
        <p14:creationId xmlns="" xmlns:p14="http://schemas.microsoft.com/office/powerpoint/2010/main" val="1384455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 xmlns:a16="http://schemas.microsoft.com/office/drawing/2014/main" id="{66FFCE7A-5D9D-4A8E-875F-14557D5B9F9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 xmlns:a16="http://schemas.microsoft.com/office/drawing/2014/main" id="{2E81F1BF-D696-4CD4-8EE9-33D4F7F33D0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 xmlns:a16="http://schemas.microsoft.com/office/drawing/2014/main" id="{A736228C-3219-48D5-B153-3D2714111446}"/>
              </a:ext>
            </a:extLst>
          </p:cNvPr>
          <p:cNvSpPr>
            <a:spLocks noGrp="1" noChangeArrowheads="1"/>
          </p:cNvSpPr>
          <p:nvPr>
            <p:ph type="sldNum" sz="quarter" idx="12"/>
          </p:nvPr>
        </p:nvSpPr>
        <p:spPr>
          <a:ln/>
        </p:spPr>
        <p:txBody>
          <a:bodyPr/>
          <a:lstStyle>
            <a:lvl1pPr>
              <a:defRPr/>
            </a:lvl1pPr>
          </a:lstStyle>
          <a:p>
            <a:fld id="{6203E616-20D5-472B-9A76-3E31FB1B0FE2}" type="slidenum">
              <a:rPr lang="zh-CN" altLang="en-US"/>
              <a:pPr/>
              <a:t>‹#›</a:t>
            </a:fld>
            <a:endParaRPr lang="en-US" altLang="zh-CN"/>
          </a:p>
        </p:txBody>
      </p:sp>
    </p:spTree>
    <p:extLst>
      <p:ext uri="{BB962C8B-B14F-4D97-AF65-F5344CB8AC3E}">
        <p14:creationId xmlns="" xmlns:p14="http://schemas.microsoft.com/office/powerpoint/2010/main" val="1597675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 xmlns:a16="http://schemas.microsoft.com/office/drawing/2014/main" id="{0D0898BE-7668-4D8B-8FA3-9C48B6A7B2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9514C2F5-A546-4F9F-A5B5-C99D8B829A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689550BC-BE38-419A-B557-399EC9A9BF38}"/>
              </a:ext>
            </a:extLst>
          </p:cNvPr>
          <p:cNvSpPr>
            <a:spLocks noGrp="1" noChangeArrowheads="1"/>
          </p:cNvSpPr>
          <p:nvPr>
            <p:ph type="sldNum" sz="quarter" idx="12"/>
          </p:nvPr>
        </p:nvSpPr>
        <p:spPr>
          <a:ln/>
        </p:spPr>
        <p:txBody>
          <a:bodyPr/>
          <a:lstStyle>
            <a:lvl1pPr>
              <a:defRPr/>
            </a:lvl1pPr>
          </a:lstStyle>
          <a:p>
            <a:fld id="{9AB47E86-86C2-4855-BD0E-8E3904CC424B}" type="slidenum">
              <a:rPr lang="zh-CN" altLang="en-US"/>
              <a:pPr/>
              <a:t>‹#›</a:t>
            </a:fld>
            <a:endParaRPr lang="en-US" altLang="zh-CN"/>
          </a:p>
        </p:txBody>
      </p:sp>
    </p:spTree>
    <p:extLst>
      <p:ext uri="{BB962C8B-B14F-4D97-AF65-F5344CB8AC3E}">
        <p14:creationId xmlns="" xmlns:p14="http://schemas.microsoft.com/office/powerpoint/2010/main" val="228340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9838" y="206375"/>
            <a:ext cx="2722562" cy="5873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90563" y="206375"/>
            <a:ext cx="8016875" cy="5873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 xmlns:a16="http://schemas.microsoft.com/office/drawing/2014/main" id="{DB0EE77A-F69C-4AD5-92F5-D3E961E3FD7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4A2E23E2-2933-456B-8C88-C615448CCE8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602CE2F3-0A10-4445-B2EA-3A9C4ABAD944}"/>
              </a:ext>
            </a:extLst>
          </p:cNvPr>
          <p:cNvSpPr>
            <a:spLocks noGrp="1" noChangeArrowheads="1"/>
          </p:cNvSpPr>
          <p:nvPr>
            <p:ph type="sldNum" sz="quarter" idx="12"/>
          </p:nvPr>
        </p:nvSpPr>
        <p:spPr>
          <a:ln/>
        </p:spPr>
        <p:txBody>
          <a:bodyPr/>
          <a:lstStyle>
            <a:lvl1pPr>
              <a:defRPr/>
            </a:lvl1pPr>
          </a:lstStyle>
          <a:p>
            <a:fld id="{17D4734C-9547-4138-B91B-0A7439EB7710}" type="slidenum">
              <a:rPr lang="zh-CN" altLang="en-US"/>
              <a:pPr/>
              <a:t>‹#›</a:t>
            </a:fld>
            <a:endParaRPr lang="en-US" altLang="zh-CN"/>
          </a:p>
        </p:txBody>
      </p:sp>
    </p:spTree>
    <p:extLst>
      <p:ext uri="{BB962C8B-B14F-4D97-AF65-F5344CB8AC3E}">
        <p14:creationId xmlns="" xmlns:p14="http://schemas.microsoft.com/office/powerpoint/2010/main" val="79765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Date Placeholder 3">
            <a:extLst>
              <a:ext uri="{FF2B5EF4-FFF2-40B4-BE49-F238E27FC236}">
                <a16:creationId xmlns="" xmlns:a16="http://schemas.microsoft.com/office/drawing/2014/main" id="{5DE4AB02-86A0-4528-BAA3-2240BC2BB5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7FC2D196-12FF-4446-962D-C8D0CC84444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070AE88B-A5AB-4E6A-A3B3-16A10E82316E}"/>
              </a:ext>
            </a:extLst>
          </p:cNvPr>
          <p:cNvSpPr>
            <a:spLocks noGrp="1" noChangeArrowheads="1"/>
          </p:cNvSpPr>
          <p:nvPr>
            <p:ph type="sldNum" sz="quarter" idx="12"/>
          </p:nvPr>
        </p:nvSpPr>
        <p:spPr>
          <a:ln/>
        </p:spPr>
        <p:txBody>
          <a:bodyPr/>
          <a:lstStyle>
            <a:lvl1pPr>
              <a:defRPr/>
            </a:lvl1pPr>
          </a:lstStyle>
          <a:p>
            <a:fld id="{E68AAF6B-C665-49C4-A0D6-589C7F8D2754}" type="slidenum">
              <a:rPr lang="zh-CN" altLang="en-US"/>
              <a:pPr/>
              <a:t>‹#›</a:t>
            </a:fld>
            <a:endParaRPr lang="en-US" altLang="zh-CN"/>
          </a:p>
        </p:txBody>
      </p:sp>
    </p:spTree>
    <p:extLst>
      <p:ext uri="{BB962C8B-B14F-4D97-AF65-F5344CB8AC3E}">
        <p14:creationId xmlns="" xmlns:p14="http://schemas.microsoft.com/office/powerpoint/2010/main" val="214366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 xmlns:a16="http://schemas.microsoft.com/office/drawing/2014/main" id="{69456B66-3729-43AC-AC7A-7109F5B0E5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58F27930-75EC-4503-8549-7D08688987D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140641DA-7102-4B1D-B24F-5C8B65D3578E}"/>
              </a:ext>
            </a:extLst>
          </p:cNvPr>
          <p:cNvSpPr>
            <a:spLocks noGrp="1" noChangeArrowheads="1"/>
          </p:cNvSpPr>
          <p:nvPr>
            <p:ph type="sldNum" sz="quarter" idx="12"/>
          </p:nvPr>
        </p:nvSpPr>
        <p:spPr>
          <a:ln/>
        </p:spPr>
        <p:txBody>
          <a:bodyPr/>
          <a:lstStyle>
            <a:lvl1pPr>
              <a:defRPr/>
            </a:lvl1pPr>
          </a:lstStyle>
          <a:p>
            <a:fld id="{07EF1F0B-1C28-41F4-8454-1E96C7DE5FDF}" type="slidenum">
              <a:rPr lang="zh-CN" altLang="en-US"/>
              <a:pPr/>
              <a:t>‹#›</a:t>
            </a:fld>
            <a:endParaRPr lang="en-US" altLang="zh-CN"/>
          </a:p>
        </p:txBody>
      </p:sp>
    </p:spTree>
    <p:extLst>
      <p:ext uri="{BB962C8B-B14F-4D97-AF65-F5344CB8AC3E}">
        <p14:creationId xmlns="" xmlns:p14="http://schemas.microsoft.com/office/powerpoint/2010/main" val="20986233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a:extLst>
              <a:ext uri="{FF2B5EF4-FFF2-40B4-BE49-F238E27FC236}">
                <a16:creationId xmlns="" xmlns:a16="http://schemas.microsoft.com/office/drawing/2014/main" id="{B9CDD39E-1667-410F-BB5D-3E14EF62F0E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E1253102-08F5-4EAC-B930-73B4ECBFE7A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091FF109-57A2-40FE-AEE4-A53426BDC011}"/>
              </a:ext>
            </a:extLst>
          </p:cNvPr>
          <p:cNvSpPr>
            <a:spLocks noGrp="1" noChangeArrowheads="1"/>
          </p:cNvSpPr>
          <p:nvPr>
            <p:ph type="sldNum" sz="quarter" idx="12"/>
          </p:nvPr>
        </p:nvSpPr>
        <p:spPr>
          <a:ln/>
        </p:spPr>
        <p:txBody>
          <a:bodyPr/>
          <a:lstStyle>
            <a:lvl1pPr>
              <a:defRPr/>
            </a:lvl1pPr>
          </a:lstStyle>
          <a:p>
            <a:fld id="{240E5625-C337-4448-95CF-D2A07A7DB427}" type="slidenum">
              <a:rPr lang="zh-CN" altLang="en-US"/>
              <a:pPr/>
              <a:t>‹#›</a:t>
            </a:fld>
            <a:endParaRPr lang="en-US" altLang="zh-CN"/>
          </a:p>
        </p:txBody>
      </p:sp>
    </p:spTree>
    <p:extLst>
      <p:ext uri="{BB962C8B-B14F-4D97-AF65-F5344CB8AC3E}">
        <p14:creationId xmlns="" xmlns:p14="http://schemas.microsoft.com/office/powerpoint/2010/main" val="11649674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8975" y="1331913"/>
            <a:ext cx="5370513" cy="4695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1888" y="1331913"/>
            <a:ext cx="5370512" cy="4695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a:extLst>
              <a:ext uri="{FF2B5EF4-FFF2-40B4-BE49-F238E27FC236}">
                <a16:creationId xmlns="" xmlns:a16="http://schemas.microsoft.com/office/drawing/2014/main" id="{95957EED-44E3-4D42-B349-8D8F9E7E577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 xmlns:a16="http://schemas.microsoft.com/office/drawing/2014/main" id="{193A6FFA-09F8-419F-9095-98AD63489D8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 xmlns:a16="http://schemas.microsoft.com/office/drawing/2014/main" id="{34ED1DA8-4F46-46D8-BCEA-BF997F752F9F}"/>
              </a:ext>
            </a:extLst>
          </p:cNvPr>
          <p:cNvSpPr>
            <a:spLocks noGrp="1" noChangeArrowheads="1"/>
          </p:cNvSpPr>
          <p:nvPr>
            <p:ph type="sldNum" sz="quarter" idx="12"/>
          </p:nvPr>
        </p:nvSpPr>
        <p:spPr>
          <a:ln/>
        </p:spPr>
        <p:txBody>
          <a:bodyPr/>
          <a:lstStyle>
            <a:lvl1pPr>
              <a:defRPr/>
            </a:lvl1pPr>
          </a:lstStyle>
          <a:p>
            <a:fld id="{0A72A8E5-BD45-43A8-8C5E-F6E4BD378144}" type="slidenum">
              <a:rPr lang="zh-CN" altLang="en-US"/>
              <a:pPr/>
              <a:t>‹#›</a:t>
            </a:fld>
            <a:endParaRPr lang="en-US" altLang="zh-CN"/>
          </a:p>
        </p:txBody>
      </p:sp>
    </p:spTree>
    <p:extLst>
      <p:ext uri="{BB962C8B-B14F-4D97-AF65-F5344CB8AC3E}">
        <p14:creationId xmlns="" xmlns:p14="http://schemas.microsoft.com/office/powerpoint/2010/main" val="40322431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a:extLst>
              <a:ext uri="{FF2B5EF4-FFF2-40B4-BE49-F238E27FC236}">
                <a16:creationId xmlns="" xmlns:a16="http://schemas.microsoft.com/office/drawing/2014/main" id="{2DFE3BC9-180F-47B6-85C4-E0C90D181C7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Footer Placeholder 4">
            <a:extLst>
              <a:ext uri="{FF2B5EF4-FFF2-40B4-BE49-F238E27FC236}">
                <a16:creationId xmlns="" xmlns:a16="http://schemas.microsoft.com/office/drawing/2014/main" id="{32B197E8-D62B-4106-8A7C-BE96673C7B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Slide Number Placeholder 5">
            <a:extLst>
              <a:ext uri="{FF2B5EF4-FFF2-40B4-BE49-F238E27FC236}">
                <a16:creationId xmlns="" xmlns:a16="http://schemas.microsoft.com/office/drawing/2014/main" id="{2EC48C2D-A67F-4C58-B3DE-F2F700A7ECDD}"/>
              </a:ext>
            </a:extLst>
          </p:cNvPr>
          <p:cNvSpPr>
            <a:spLocks noGrp="1" noChangeArrowheads="1"/>
          </p:cNvSpPr>
          <p:nvPr>
            <p:ph type="sldNum" sz="quarter" idx="12"/>
          </p:nvPr>
        </p:nvSpPr>
        <p:spPr>
          <a:ln/>
        </p:spPr>
        <p:txBody>
          <a:bodyPr/>
          <a:lstStyle>
            <a:lvl1pPr>
              <a:defRPr/>
            </a:lvl1pPr>
          </a:lstStyle>
          <a:p>
            <a:fld id="{08FA37E8-302D-412F-8DAB-49DADE94F5A1}" type="slidenum">
              <a:rPr lang="zh-CN" altLang="en-US"/>
              <a:pPr/>
              <a:t>‹#›</a:t>
            </a:fld>
            <a:endParaRPr lang="en-US" altLang="zh-CN"/>
          </a:p>
        </p:txBody>
      </p:sp>
    </p:spTree>
    <p:extLst>
      <p:ext uri="{BB962C8B-B14F-4D97-AF65-F5344CB8AC3E}">
        <p14:creationId xmlns="" xmlns:p14="http://schemas.microsoft.com/office/powerpoint/2010/main" val="6782439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a:extLst>
              <a:ext uri="{FF2B5EF4-FFF2-40B4-BE49-F238E27FC236}">
                <a16:creationId xmlns="" xmlns:a16="http://schemas.microsoft.com/office/drawing/2014/main" id="{67D99EE5-EA74-4FA2-A4BC-536FCF826E9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Footer Placeholder 4">
            <a:extLst>
              <a:ext uri="{FF2B5EF4-FFF2-40B4-BE49-F238E27FC236}">
                <a16:creationId xmlns="" xmlns:a16="http://schemas.microsoft.com/office/drawing/2014/main" id="{E1CC7922-1C7B-44E6-854E-409D25611E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Slide Number Placeholder 5">
            <a:extLst>
              <a:ext uri="{FF2B5EF4-FFF2-40B4-BE49-F238E27FC236}">
                <a16:creationId xmlns="" xmlns:a16="http://schemas.microsoft.com/office/drawing/2014/main" id="{CE4F1ADD-060D-44DD-AA87-8D936A70AA30}"/>
              </a:ext>
            </a:extLst>
          </p:cNvPr>
          <p:cNvSpPr>
            <a:spLocks noGrp="1" noChangeArrowheads="1"/>
          </p:cNvSpPr>
          <p:nvPr>
            <p:ph type="sldNum" sz="quarter" idx="12"/>
          </p:nvPr>
        </p:nvSpPr>
        <p:spPr>
          <a:ln/>
        </p:spPr>
        <p:txBody>
          <a:bodyPr/>
          <a:lstStyle>
            <a:lvl1pPr>
              <a:defRPr/>
            </a:lvl1pPr>
          </a:lstStyle>
          <a:p>
            <a:fld id="{72DF05C6-3CEE-43D1-B007-B21DDE541D30}" type="slidenum">
              <a:rPr lang="zh-CN" altLang="en-US"/>
              <a:pPr/>
              <a:t>‹#›</a:t>
            </a:fld>
            <a:endParaRPr lang="en-US" altLang="zh-CN"/>
          </a:p>
        </p:txBody>
      </p:sp>
    </p:spTree>
    <p:extLst>
      <p:ext uri="{BB962C8B-B14F-4D97-AF65-F5344CB8AC3E}">
        <p14:creationId xmlns="" xmlns:p14="http://schemas.microsoft.com/office/powerpoint/2010/main" val="36129043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193B8350-0AC6-40C6-A1CC-ECEA1FC406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Footer Placeholder 4">
            <a:extLst>
              <a:ext uri="{FF2B5EF4-FFF2-40B4-BE49-F238E27FC236}">
                <a16:creationId xmlns="" xmlns:a16="http://schemas.microsoft.com/office/drawing/2014/main" id="{DC1A31D4-F33A-43FB-BF13-7E5414C7B25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Slide Number Placeholder 5">
            <a:extLst>
              <a:ext uri="{FF2B5EF4-FFF2-40B4-BE49-F238E27FC236}">
                <a16:creationId xmlns="" xmlns:a16="http://schemas.microsoft.com/office/drawing/2014/main" id="{7C5F0DAB-7846-4825-872C-406F95B99B1F}"/>
              </a:ext>
            </a:extLst>
          </p:cNvPr>
          <p:cNvSpPr>
            <a:spLocks noGrp="1" noChangeArrowheads="1"/>
          </p:cNvSpPr>
          <p:nvPr>
            <p:ph type="sldNum" sz="quarter" idx="12"/>
          </p:nvPr>
        </p:nvSpPr>
        <p:spPr>
          <a:ln/>
        </p:spPr>
        <p:txBody>
          <a:bodyPr/>
          <a:lstStyle>
            <a:lvl1pPr>
              <a:defRPr/>
            </a:lvl1pPr>
          </a:lstStyle>
          <a:p>
            <a:fld id="{9F40765D-7983-4FF0-9E0E-1E3680673465}" type="slidenum">
              <a:rPr lang="zh-CN" altLang="en-US"/>
              <a:pPr/>
              <a:t>‹#›</a:t>
            </a:fld>
            <a:endParaRPr lang="en-US" altLang="zh-CN"/>
          </a:p>
        </p:txBody>
      </p:sp>
    </p:spTree>
    <p:extLst>
      <p:ext uri="{BB962C8B-B14F-4D97-AF65-F5344CB8AC3E}">
        <p14:creationId xmlns="" xmlns:p14="http://schemas.microsoft.com/office/powerpoint/2010/main" val="933095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 xmlns:a16="http://schemas.microsoft.com/office/drawing/2014/main" id="{E642F053-14F5-4F22-9C85-04F80F9E6EDA}"/>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a:extLst>
              <a:ext uri="{FF2B5EF4-FFF2-40B4-BE49-F238E27FC236}">
                <a16:creationId xmlns="" xmlns:a16="http://schemas.microsoft.com/office/drawing/2014/main" id="{3B19C532-DD1C-4A02-9E08-CAD94130EB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 xmlns:a16="http://schemas.microsoft.com/office/drawing/2014/main" id="{EFBE1525-F63D-47A5-A6B4-A5F1D70CDCAF}"/>
              </a:ext>
            </a:extLst>
          </p:cNvPr>
          <p:cNvSpPr>
            <a:spLocks noGrp="1" noChangeArrowheads="1"/>
          </p:cNvSpPr>
          <p:nvPr>
            <p:ph type="sldNum" sz="quarter" idx="12"/>
          </p:nvPr>
        </p:nvSpPr>
        <p:spPr>
          <a:ln/>
        </p:spPr>
        <p:txBody>
          <a:bodyPr/>
          <a:lstStyle>
            <a:lvl1pPr>
              <a:defRPr/>
            </a:lvl1pPr>
          </a:lstStyle>
          <a:p>
            <a:fld id="{D50DC8D7-9762-44A1-A3FB-013C99CDE467}" type="slidenum">
              <a:rPr lang="zh-CN" altLang="en-US"/>
              <a:pPr/>
              <a:t>‹#›</a:t>
            </a:fld>
            <a:endParaRPr lang="en-US" altLang="zh-CN"/>
          </a:p>
        </p:txBody>
      </p:sp>
    </p:spTree>
    <p:extLst>
      <p:ext uri="{BB962C8B-B14F-4D97-AF65-F5344CB8AC3E}">
        <p14:creationId xmlns="" xmlns:p14="http://schemas.microsoft.com/office/powerpoint/2010/main" val="2121957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 xmlns:a16="http://schemas.microsoft.com/office/drawing/2014/main" id="{FF168F17-DCE4-48E9-BE21-FFF3A75F25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 xmlns:a16="http://schemas.microsoft.com/office/drawing/2014/main" id="{2E979CB5-3FD7-4609-ADA1-B156D077717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 xmlns:a16="http://schemas.microsoft.com/office/drawing/2014/main" id="{300950D3-EB5A-4B09-8DF1-16992905F403}"/>
              </a:ext>
            </a:extLst>
          </p:cNvPr>
          <p:cNvSpPr>
            <a:spLocks noGrp="1" noChangeArrowheads="1"/>
          </p:cNvSpPr>
          <p:nvPr>
            <p:ph type="sldNum" sz="quarter" idx="12"/>
          </p:nvPr>
        </p:nvSpPr>
        <p:spPr>
          <a:ln/>
        </p:spPr>
        <p:txBody>
          <a:bodyPr/>
          <a:lstStyle>
            <a:lvl1pPr>
              <a:defRPr/>
            </a:lvl1pPr>
          </a:lstStyle>
          <a:p>
            <a:fld id="{354D1BB0-1CCA-493F-804E-284D5D44EE19}" type="slidenum">
              <a:rPr lang="zh-CN" altLang="en-US"/>
              <a:pPr/>
              <a:t>‹#›</a:t>
            </a:fld>
            <a:endParaRPr lang="en-US" altLang="zh-CN"/>
          </a:p>
        </p:txBody>
      </p:sp>
    </p:spTree>
    <p:extLst>
      <p:ext uri="{BB962C8B-B14F-4D97-AF65-F5344CB8AC3E}">
        <p14:creationId xmlns="" xmlns:p14="http://schemas.microsoft.com/office/powerpoint/2010/main" val="28487278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 xmlns:a16="http://schemas.microsoft.com/office/drawing/2014/main" id="{418BFA5F-A804-46AF-AEB3-C6EA5255A3D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 xmlns:a16="http://schemas.microsoft.com/office/drawing/2014/main" id="{C83F49BD-7548-409A-A4E8-A478D45C68C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 xmlns:a16="http://schemas.microsoft.com/office/drawing/2014/main" id="{285A4016-3101-47AD-A239-ED154CC1C8EF}"/>
              </a:ext>
            </a:extLst>
          </p:cNvPr>
          <p:cNvSpPr>
            <a:spLocks noGrp="1" noChangeArrowheads="1"/>
          </p:cNvSpPr>
          <p:nvPr>
            <p:ph type="sldNum" sz="quarter" idx="12"/>
          </p:nvPr>
        </p:nvSpPr>
        <p:spPr>
          <a:ln/>
        </p:spPr>
        <p:txBody>
          <a:bodyPr/>
          <a:lstStyle>
            <a:lvl1pPr>
              <a:defRPr/>
            </a:lvl1pPr>
          </a:lstStyle>
          <a:p>
            <a:fld id="{669B55B9-BD55-4983-938F-CD9D01420030}" type="slidenum">
              <a:rPr lang="zh-CN" altLang="en-US"/>
              <a:pPr/>
              <a:t>‹#›</a:t>
            </a:fld>
            <a:endParaRPr lang="en-US" altLang="zh-CN"/>
          </a:p>
        </p:txBody>
      </p:sp>
    </p:spTree>
    <p:extLst>
      <p:ext uri="{BB962C8B-B14F-4D97-AF65-F5344CB8AC3E}">
        <p14:creationId xmlns="" xmlns:p14="http://schemas.microsoft.com/office/powerpoint/2010/main" val="16657067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 xmlns:a16="http://schemas.microsoft.com/office/drawing/2014/main" id="{87CDF338-F523-4A0E-933B-71AE1DCC8DB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F402D490-C543-4226-B4C7-461EB2D0187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2AAA5616-3AC4-4ABC-BFE9-AA3CF4CF93E4}"/>
              </a:ext>
            </a:extLst>
          </p:cNvPr>
          <p:cNvSpPr>
            <a:spLocks noGrp="1" noChangeArrowheads="1"/>
          </p:cNvSpPr>
          <p:nvPr>
            <p:ph type="sldNum" sz="quarter" idx="12"/>
          </p:nvPr>
        </p:nvSpPr>
        <p:spPr>
          <a:ln/>
        </p:spPr>
        <p:txBody>
          <a:bodyPr/>
          <a:lstStyle>
            <a:lvl1pPr>
              <a:defRPr/>
            </a:lvl1pPr>
          </a:lstStyle>
          <a:p>
            <a:fld id="{5158BFC7-195D-461B-884E-E775474217D0}" type="slidenum">
              <a:rPr lang="zh-CN" altLang="en-US"/>
              <a:pPr/>
              <a:t>‹#›</a:t>
            </a:fld>
            <a:endParaRPr lang="en-US" altLang="zh-CN"/>
          </a:p>
        </p:txBody>
      </p:sp>
    </p:spTree>
    <p:extLst>
      <p:ext uri="{BB962C8B-B14F-4D97-AF65-F5344CB8AC3E}">
        <p14:creationId xmlns="" xmlns:p14="http://schemas.microsoft.com/office/powerpoint/2010/main" val="41446488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9838" y="206375"/>
            <a:ext cx="2722562" cy="58213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8975" y="206375"/>
            <a:ext cx="8018463" cy="58213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 xmlns:a16="http://schemas.microsoft.com/office/drawing/2014/main" id="{19D31454-C859-45B2-89CE-59E481F3991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715716A7-0537-4EBA-9325-7F6CC19BB53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47374B39-2033-49B6-99D9-6EF70A4076F1}"/>
              </a:ext>
            </a:extLst>
          </p:cNvPr>
          <p:cNvSpPr>
            <a:spLocks noGrp="1" noChangeArrowheads="1"/>
          </p:cNvSpPr>
          <p:nvPr>
            <p:ph type="sldNum" sz="quarter" idx="12"/>
          </p:nvPr>
        </p:nvSpPr>
        <p:spPr>
          <a:ln/>
        </p:spPr>
        <p:txBody>
          <a:bodyPr/>
          <a:lstStyle>
            <a:lvl1pPr>
              <a:defRPr/>
            </a:lvl1pPr>
          </a:lstStyle>
          <a:p>
            <a:fld id="{D1491D19-CFC8-4F4C-8682-77E9B6A13EB8}" type="slidenum">
              <a:rPr lang="zh-CN" altLang="en-US"/>
              <a:pPr/>
              <a:t>‹#›</a:t>
            </a:fld>
            <a:endParaRPr lang="en-US" altLang="zh-CN"/>
          </a:p>
        </p:txBody>
      </p:sp>
    </p:spTree>
    <p:extLst>
      <p:ext uri="{BB962C8B-B14F-4D97-AF65-F5344CB8AC3E}">
        <p14:creationId xmlns="" xmlns:p14="http://schemas.microsoft.com/office/powerpoint/2010/main" val="5619915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Date Placeholder 3">
            <a:extLst>
              <a:ext uri="{FF2B5EF4-FFF2-40B4-BE49-F238E27FC236}">
                <a16:creationId xmlns="" xmlns:a16="http://schemas.microsoft.com/office/drawing/2014/main" id="{BF4C0C59-16B3-4EDB-B116-873FB995824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CCF3B08A-AFAD-49B0-B178-BE2DBE81171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387997D9-EDFE-4EAA-A001-31ED764D6CEA}"/>
              </a:ext>
            </a:extLst>
          </p:cNvPr>
          <p:cNvSpPr>
            <a:spLocks noGrp="1" noChangeArrowheads="1"/>
          </p:cNvSpPr>
          <p:nvPr>
            <p:ph type="sldNum" sz="quarter" idx="12"/>
          </p:nvPr>
        </p:nvSpPr>
        <p:spPr>
          <a:ln/>
        </p:spPr>
        <p:txBody>
          <a:bodyPr/>
          <a:lstStyle>
            <a:lvl1pPr>
              <a:defRPr/>
            </a:lvl1pPr>
          </a:lstStyle>
          <a:p>
            <a:fld id="{5803F643-8CC9-4A1A-9043-530DE6664EC5}" type="slidenum">
              <a:rPr lang="zh-CN" altLang="en-US"/>
              <a:pPr/>
              <a:t>‹#›</a:t>
            </a:fld>
            <a:endParaRPr lang="en-US" altLang="zh-CN"/>
          </a:p>
        </p:txBody>
      </p:sp>
    </p:spTree>
    <p:extLst>
      <p:ext uri="{BB962C8B-B14F-4D97-AF65-F5344CB8AC3E}">
        <p14:creationId xmlns="" xmlns:p14="http://schemas.microsoft.com/office/powerpoint/2010/main" val="13995818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 xmlns:a16="http://schemas.microsoft.com/office/drawing/2014/main" id="{37884D3D-5D3A-45B6-B91C-B515CE2B546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21531DC6-F48D-4E8C-87DF-F46224B4A96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567F7983-E4D0-4317-B1EA-51EFB6836BCD}"/>
              </a:ext>
            </a:extLst>
          </p:cNvPr>
          <p:cNvSpPr>
            <a:spLocks noGrp="1" noChangeArrowheads="1"/>
          </p:cNvSpPr>
          <p:nvPr>
            <p:ph type="sldNum" sz="quarter" idx="12"/>
          </p:nvPr>
        </p:nvSpPr>
        <p:spPr>
          <a:ln/>
        </p:spPr>
        <p:txBody>
          <a:bodyPr/>
          <a:lstStyle>
            <a:lvl1pPr>
              <a:defRPr/>
            </a:lvl1pPr>
          </a:lstStyle>
          <a:p>
            <a:fld id="{2E29B750-336E-4779-8562-26F0DA8B4A9E}" type="slidenum">
              <a:rPr lang="zh-CN" altLang="en-US"/>
              <a:pPr/>
              <a:t>‹#›</a:t>
            </a:fld>
            <a:endParaRPr lang="en-US" altLang="zh-CN"/>
          </a:p>
        </p:txBody>
      </p:sp>
    </p:spTree>
    <p:extLst>
      <p:ext uri="{BB962C8B-B14F-4D97-AF65-F5344CB8AC3E}">
        <p14:creationId xmlns="" xmlns:p14="http://schemas.microsoft.com/office/powerpoint/2010/main" val="22588209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a:extLst>
              <a:ext uri="{FF2B5EF4-FFF2-40B4-BE49-F238E27FC236}">
                <a16:creationId xmlns="" xmlns:a16="http://schemas.microsoft.com/office/drawing/2014/main" id="{94E07AB4-9B74-4C2A-932B-5CDDF0E85CA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EFEB3B18-4AD2-4C74-87DC-9DC4EDF338E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BB032322-DB00-4609-B16C-11D92577B9D6}"/>
              </a:ext>
            </a:extLst>
          </p:cNvPr>
          <p:cNvSpPr>
            <a:spLocks noGrp="1" noChangeArrowheads="1"/>
          </p:cNvSpPr>
          <p:nvPr>
            <p:ph type="sldNum" sz="quarter" idx="12"/>
          </p:nvPr>
        </p:nvSpPr>
        <p:spPr>
          <a:ln/>
        </p:spPr>
        <p:txBody>
          <a:bodyPr/>
          <a:lstStyle>
            <a:lvl1pPr>
              <a:defRPr/>
            </a:lvl1pPr>
          </a:lstStyle>
          <a:p>
            <a:fld id="{90CE95AD-A0F0-4EEF-A8EF-6AB26F2B3E95}" type="slidenum">
              <a:rPr lang="zh-CN" altLang="en-US"/>
              <a:pPr/>
              <a:t>‹#›</a:t>
            </a:fld>
            <a:endParaRPr lang="en-US" altLang="zh-CN"/>
          </a:p>
        </p:txBody>
      </p:sp>
    </p:spTree>
    <p:extLst>
      <p:ext uri="{BB962C8B-B14F-4D97-AF65-F5344CB8AC3E}">
        <p14:creationId xmlns="" xmlns:p14="http://schemas.microsoft.com/office/powerpoint/2010/main" val="18597613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90563" y="1331913"/>
            <a:ext cx="5368925" cy="4748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1888" y="1331913"/>
            <a:ext cx="5370512" cy="4748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a:extLst>
              <a:ext uri="{FF2B5EF4-FFF2-40B4-BE49-F238E27FC236}">
                <a16:creationId xmlns="" xmlns:a16="http://schemas.microsoft.com/office/drawing/2014/main" id="{183EE01F-DC1A-47F1-9609-4DB2857C5EB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 xmlns:a16="http://schemas.microsoft.com/office/drawing/2014/main" id="{690B1D37-F7E0-41CC-A631-025C4868F91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 xmlns:a16="http://schemas.microsoft.com/office/drawing/2014/main" id="{1BC043EF-E9F6-4278-9D35-B35AEC92ADA6}"/>
              </a:ext>
            </a:extLst>
          </p:cNvPr>
          <p:cNvSpPr>
            <a:spLocks noGrp="1" noChangeArrowheads="1"/>
          </p:cNvSpPr>
          <p:nvPr>
            <p:ph type="sldNum" sz="quarter" idx="12"/>
          </p:nvPr>
        </p:nvSpPr>
        <p:spPr>
          <a:ln/>
        </p:spPr>
        <p:txBody>
          <a:bodyPr/>
          <a:lstStyle>
            <a:lvl1pPr>
              <a:defRPr/>
            </a:lvl1pPr>
          </a:lstStyle>
          <a:p>
            <a:fld id="{3E6451A8-C2B6-4EFE-850E-A050AF5E7CF9}" type="slidenum">
              <a:rPr lang="zh-CN" altLang="en-US"/>
              <a:pPr/>
              <a:t>‹#›</a:t>
            </a:fld>
            <a:endParaRPr lang="en-US" altLang="zh-CN"/>
          </a:p>
        </p:txBody>
      </p:sp>
    </p:spTree>
    <p:extLst>
      <p:ext uri="{BB962C8B-B14F-4D97-AF65-F5344CB8AC3E}">
        <p14:creationId xmlns="" xmlns:p14="http://schemas.microsoft.com/office/powerpoint/2010/main" val="18929327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a:extLst>
              <a:ext uri="{FF2B5EF4-FFF2-40B4-BE49-F238E27FC236}">
                <a16:creationId xmlns="" xmlns:a16="http://schemas.microsoft.com/office/drawing/2014/main" id="{8A25DEE4-49E9-4C99-8838-2DC0213705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Footer Placeholder 4">
            <a:extLst>
              <a:ext uri="{FF2B5EF4-FFF2-40B4-BE49-F238E27FC236}">
                <a16:creationId xmlns="" xmlns:a16="http://schemas.microsoft.com/office/drawing/2014/main" id="{F574863B-3814-43BB-8B6B-B7B75B01565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Slide Number Placeholder 5">
            <a:extLst>
              <a:ext uri="{FF2B5EF4-FFF2-40B4-BE49-F238E27FC236}">
                <a16:creationId xmlns="" xmlns:a16="http://schemas.microsoft.com/office/drawing/2014/main" id="{81D9E59F-2EB4-4E94-A97B-35F5046B875A}"/>
              </a:ext>
            </a:extLst>
          </p:cNvPr>
          <p:cNvSpPr>
            <a:spLocks noGrp="1" noChangeArrowheads="1"/>
          </p:cNvSpPr>
          <p:nvPr>
            <p:ph type="sldNum" sz="quarter" idx="12"/>
          </p:nvPr>
        </p:nvSpPr>
        <p:spPr>
          <a:ln/>
        </p:spPr>
        <p:txBody>
          <a:bodyPr/>
          <a:lstStyle>
            <a:lvl1pPr>
              <a:defRPr/>
            </a:lvl1pPr>
          </a:lstStyle>
          <a:p>
            <a:fld id="{C43746DD-9B6A-47F8-AB68-22B38509B4DD}" type="slidenum">
              <a:rPr lang="zh-CN" altLang="en-US"/>
              <a:pPr/>
              <a:t>‹#›</a:t>
            </a:fld>
            <a:endParaRPr lang="en-US" altLang="zh-CN"/>
          </a:p>
        </p:txBody>
      </p:sp>
    </p:spTree>
    <p:extLst>
      <p:ext uri="{BB962C8B-B14F-4D97-AF65-F5344CB8AC3E}">
        <p14:creationId xmlns="" xmlns:p14="http://schemas.microsoft.com/office/powerpoint/2010/main" val="17118535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a:extLst>
              <a:ext uri="{FF2B5EF4-FFF2-40B4-BE49-F238E27FC236}">
                <a16:creationId xmlns="" xmlns:a16="http://schemas.microsoft.com/office/drawing/2014/main" id="{08068BEB-591C-4893-B974-80097D506A6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Footer Placeholder 4">
            <a:extLst>
              <a:ext uri="{FF2B5EF4-FFF2-40B4-BE49-F238E27FC236}">
                <a16:creationId xmlns="" xmlns:a16="http://schemas.microsoft.com/office/drawing/2014/main" id="{7B5D6FB1-9B06-4723-9D56-27B830187A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Slide Number Placeholder 5">
            <a:extLst>
              <a:ext uri="{FF2B5EF4-FFF2-40B4-BE49-F238E27FC236}">
                <a16:creationId xmlns="" xmlns:a16="http://schemas.microsoft.com/office/drawing/2014/main" id="{1216C5F7-2BBC-4C1C-976B-DC9E73B732A3}"/>
              </a:ext>
            </a:extLst>
          </p:cNvPr>
          <p:cNvSpPr>
            <a:spLocks noGrp="1" noChangeArrowheads="1"/>
          </p:cNvSpPr>
          <p:nvPr>
            <p:ph type="sldNum" sz="quarter" idx="12"/>
          </p:nvPr>
        </p:nvSpPr>
        <p:spPr>
          <a:ln/>
        </p:spPr>
        <p:txBody>
          <a:bodyPr/>
          <a:lstStyle>
            <a:lvl1pPr>
              <a:defRPr/>
            </a:lvl1pPr>
          </a:lstStyle>
          <a:p>
            <a:fld id="{B8EC1871-286A-409E-9DD0-70271C6855A6}" type="slidenum">
              <a:rPr lang="zh-CN" altLang="en-US"/>
              <a:pPr/>
              <a:t>‹#›</a:t>
            </a:fld>
            <a:endParaRPr lang="en-US" altLang="zh-CN"/>
          </a:p>
        </p:txBody>
      </p:sp>
    </p:spTree>
    <p:extLst>
      <p:ext uri="{BB962C8B-B14F-4D97-AF65-F5344CB8AC3E}">
        <p14:creationId xmlns="" xmlns:p14="http://schemas.microsoft.com/office/powerpoint/2010/main" val="148891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 xmlns:a16="http://schemas.microsoft.com/office/drawing/2014/main" id="{7AB2818E-1AA5-45AF-9358-D067D58CEBBC}"/>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a:extLst>
              <a:ext uri="{FF2B5EF4-FFF2-40B4-BE49-F238E27FC236}">
                <a16:creationId xmlns="" xmlns:a16="http://schemas.microsoft.com/office/drawing/2014/main" id="{18BA70C7-1FE2-4414-A354-1775B685133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 xmlns:a16="http://schemas.microsoft.com/office/drawing/2014/main" id="{3CBC4F27-87D3-482F-BDFF-23AEF8110E1F}"/>
              </a:ext>
            </a:extLst>
          </p:cNvPr>
          <p:cNvSpPr>
            <a:spLocks noGrp="1" noChangeArrowheads="1"/>
          </p:cNvSpPr>
          <p:nvPr>
            <p:ph type="sldNum" sz="quarter" idx="12"/>
          </p:nvPr>
        </p:nvSpPr>
        <p:spPr>
          <a:ln/>
        </p:spPr>
        <p:txBody>
          <a:bodyPr/>
          <a:lstStyle>
            <a:lvl1pPr>
              <a:defRPr/>
            </a:lvl1pPr>
          </a:lstStyle>
          <a:p>
            <a:fld id="{9F5D3088-3D26-4371-91CD-B51C7A2EE303}" type="slidenum">
              <a:rPr lang="zh-CN" altLang="en-US"/>
              <a:pPr/>
              <a:t>‹#›</a:t>
            </a:fld>
            <a:endParaRPr lang="en-US" altLang="zh-CN"/>
          </a:p>
        </p:txBody>
      </p:sp>
    </p:spTree>
    <p:extLst>
      <p:ext uri="{BB962C8B-B14F-4D97-AF65-F5344CB8AC3E}">
        <p14:creationId xmlns="" xmlns:p14="http://schemas.microsoft.com/office/powerpoint/2010/main" val="14420880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BFE49AF0-5D96-4E7A-89F8-B01E0164568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Footer Placeholder 4">
            <a:extLst>
              <a:ext uri="{FF2B5EF4-FFF2-40B4-BE49-F238E27FC236}">
                <a16:creationId xmlns="" xmlns:a16="http://schemas.microsoft.com/office/drawing/2014/main" id="{07093E25-3115-4F23-8F91-FDB74DA6363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Slide Number Placeholder 5">
            <a:extLst>
              <a:ext uri="{FF2B5EF4-FFF2-40B4-BE49-F238E27FC236}">
                <a16:creationId xmlns="" xmlns:a16="http://schemas.microsoft.com/office/drawing/2014/main" id="{5BCC5AA9-1AEF-4D3E-B761-FF0730F9E03D}"/>
              </a:ext>
            </a:extLst>
          </p:cNvPr>
          <p:cNvSpPr>
            <a:spLocks noGrp="1" noChangeArrowheads="1"/>
          </p:cNvSpPr>
          <p:nvPr>
            <p:ph type="sldNum" sz="quarter" idx="12"/>
          </p:nvPr>
        </p:nvSpPr>
        <p:spPr>
          <a:ln/>
        </p:spPr>
        <p:txBody>
          <a:bodyPr/>
          <a:lstStyle>
            <a:lvl1pPr>
              <a:defRPr/>
            </a:lvl1pPr>
          </a:lstStyle>
          <a:p>
            <a:fld id="{451D7F18-EF33-45BF-B598-6BF6932B7BF9}" type="slidenum">
              <a:rPr lang="zh-CN" altLang="en-US"/>
              <a:pPr/>
              <a:t>‹#›</a:t>
            </a:fld>
            <a:endParaRPr lang="en-US" altLang="zh-CN"/>
          </a:p>
        </p:txBody>
      </p:sp>
    </p:spTree>
    <p:extLst>
      <p:ext uri="{BB962C8B-B14F-4D97-AF65-F5344CB8AC3E}">
        <p14:creationId xmlns="" xmlns:p14="http://schemas.microsoft.com/office/powerpoint/2010/main" val="11277613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 xmlns:a16="http://schemas.microsoft.com/office/drawing/2014/main" id="{659A5097-D58F-44ED-B007-C0EF432FAF7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 xmlns:a16="http://schemas.microsoft.com/office/drawing/2014/main" id="{273AE207-7D03-4766-BF11-B36A205C36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 xmlns:a16="http://schemas.microsoft.com/office/drawing/2014/main" id="{D2CB21DD-4405-4B0E-BDC2-CC96765DA189}"/>
              </a:ext>
            </a:extLst>
          </p:cNvPr>
          <p:cNvSpPr>
            <a:spLocks noGrp="1" noChangeArrowheads="1"/>
          </p:cNvSpPr>
          <p:nvPr>
            <p:ph type="sldNum" sz="quarter" idx="12"/>
          </p:nvPr>
        </p:nvSpPr>
        <p:spPr>
          <a:ln/>
        </p:spPr>
        <p:txBody>
          <a:bodyPr/>
          <a:lstStyle>
            <a:lvl1pPr>
              <a:defRPr/>
            </a:lvl1pPr>
          </a:lstStyle>
          <a:p>
            <a:fld id="{86615CAC-5FFC-4D14-B9A6-CDF155FB66CB}" type="slidenum">
              <a:rPr lang="zh-CN" altLang="en-US"/>
              <a:pPr/>
              <a:t>‹#›</a:t>
            </a:fld>
            <a:endParaRPr lang="en-US" altLang="zh-CN"/>
          </a:p>
        </p:txBody>
      </p:sp>
    </p:spTree>
    <p:extLst>
      <p:ext uri="{BB962C8B-B14F-4D97-AF65-F5344CB8AC3E}">
        <p14:creationId xmlns="" xmlns:p14="http://schemas.microsoft.com/office/powerpoint/2010/main" val="29602562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 xmlns:a16="http://schemas.microsoft.com/office/drawing/2014/main" id="{A64001E9-C37A-4D14-BF07-34D4227B58B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 xmlns:a16="http://schemas.microsoft.com/office/drawing/2014/main" id="{D415A74D-850A-4568-AA50-BF8BA4FF51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 xmlns:a16="http://schemas.microsoft.com/office/drawing/2014/main" id="{4FF1AD99-03FD-4B32-AF55-F8A7873DE788}"/>
              </a:ext>
            </a:extLst>
          </p:cNvPr>
          <p:cNvSpPr>
            <a:spLocks noGrp="1" noChangeArrowheads="1"/>
          </p:cNvSpPr>
          <p:nvPr>
            <p:ph type="sldNum" sz="quarter" idx="12"/>
          </p:nvPr>
        </p:nvSpPr>
        <p:spPr>
          <a:ln/>
        </p:spPr>
        <p:txBody>
          <a:bodyPr/>
          <a:lstStyle>
            <a:lvl1pPr>
              <a:defRPr/>
            </a:lvl1pPr>
          </a:lstStyle>
          <a:p>
            <a:fld id="{A97B51A5-EB14-4690-9370-E7B6031BB39A}" type="slidenum">
              <a:rPr lang="zh-CN" altLang="en-US"/>
              <a:pPr/>
              <a:t>‹#›</a:t>
            </a:fld>
            <a:endParaRPr lang="en-US" altLang="zh-CN"/>
          </a:p>
        </p:txBody>
      </p:sp>
    </p:spTree>
    <p:extLst>
      <p:ext uri="{BB962C8B-B14F-4D97-AF65-F5344CB8AC3E}">
        <p14:creationId xmlns="" xmlns:p14="http://schemas.microsoft.com/office/powerpoint/2010/main" val="35073840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 xmlns:a16="http://schemas.microsoft.com/office/drawing/2014/main" id="{AD3ED857-4CD9-4E12-8649-EBA223418B8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0D5AB2CD-A0E8-4473-BCEA-311C3767B97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75F6D58B-DF35-4D22-9768-49E4353C993D}"/>
              </a:ext>
            </a:extLst>
          </p:cNvPr>
          <p:cNvSpPr>
            <a:spLocks noGrp="1" noChangeArrowheads="1"/>
          </p:cNvSpPr>
          <p:nvPr>
            <p:ph type="sldNum" sz="quarter" idx="12"/>
          </p:nvPr>
        </p:nvSpPr>
        <p:spPr>
          <a:ln/>
        </p:spPr>
        <p:txBody>
          <a:bodyPr/>
          <a:lstStyle>
            <a:lvl1pPr>
              <a:defRPr/>
            </a:lvl1pPr>
          </a:lstStyle>
          <a:p>
            <a:fld id="{D70F192F-0CCE-4DBC-A0E8-69C295E5901C}" type="slidenum">
              <a:rPr lang="zh-CN" altLang="en-US"/>
              <a:pPr/>
              <a:t>‹#›</a:t>
            </a:fld>
            <a:endParaRPr lang="en-US" altLang="zh-CN"/>
          </a:p>
        </p:txBody>
      </p:sp>
    </p:spTree>
    <p:extLst>
      <p:ext uri="{BB962C8B-B14F-4D97-AF65-F5344CB8AC3E}">
        <p14:creationId xmlns="" xmlns:p14="http://schemas.microsoft.com/office/powerpoint/2010/main" val="12760376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9838" y="206375"/>
            <a:ext cx="2722562" cy="5873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90563" y="206375"/>
            <a:ext cx="8016875" cy="5873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 xmlns:a16="http://schemas.microsoft.com/office/drawing/2014/main" id="{04F2DF26-91B3-4FE8-AABD-40FC149F631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596C4160-989C-46E3-9D9B-63E0232A142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63E449CE-C252-4AAA-9EDA-45CBC20FE5B3}"/>
              </a:ext>
            </a:extLst>
          </p:cNvPr>
          <p:cNvSpPr>
            <a:spLocks noGrp="1" noChangeArrowheads="1"/>
          </p:cNvSpPr>
          <p:nvPr>
            <p:ph type="sldNum" sz="quarter" idx="12"/>
          </p:nvPr>
        </p:nvSpPr>
        <p:spPr>
          <a:ln/>
        </p:spPr>
        <p:txBody>
          <a:bodyPr/>
          <a:lstStyle>
            <a:lvl1pPr>
              <a:defRPr/>
            </a:lvl1pPr>
          </a:lstStyle>
          <a:p>
            <a:fld id="{2982E736-DF9F-476D-8918-4E61F83C056C}" type="slidenum">
              <a:rPr lang="zh-CN" altLang="en-US"/>
              <a:pPr/>
              <a:t>‹#›</a:t>
            </a:fld>
            <a:endParaRPr lang="en-US" altLang="zh-CN"/>
          </a:p>
        </p:txBody>
      </p:sp>
    </p:spTree>
    <p:extLst>
      <p:ext uri="{BB962C8B-B14F-4D97-AF65-F5344CB8AC3E}">
        <p14:creationId xmlns="" xmlns:p14="http://schemas.microsoft.com/office/powerpoint/2010/main" val="26873023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Date Placeholder 3">
            <a:extLst>
              <a:ext uri="{FF2B5EF4-FFF2-40B4-BE49-F238E27FC236}">
                <a16:creationId xmlns="" xmlns:a16="http://schemas.microsoft.com/office/drawing/2014/main" id="{BA5DE2EF-9E1B-4BC4-9C64-349E0F43741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EA8699DB-168E-4277-8D19-83A27929564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0D074A2D-9903-4927-B6A5-9C602F7A0CEF}"/>
              </a:ext>
            </a:extLst>
          </p:cNvPr>
          <p:cNvSpPr>
            <a:spLocks noGrp="1" noChangeArrowheads="1"/>
          </p:cNvSpPr>
          <p:nvPr>
            <p:ph type="sldNum" sz="quarter" idx="12"/>
          </p:nvPr>
        </p:nvSpPr>
        <p:spPr>
          <a:ln/>
        </p:spPr>
        <p:txBody>
          <a:bodyPr/>
          <a:lstStyle>
            <a:lvl1pPr>
              <a:defRPr/>
            </a:lvl1pPr>
          </a:lstStyle>
          <a:p>
            <a:fld id="{601F1218-20C2-4C12-98FB-50D029197CE4}" type="slidenum">
              <a:rPr lang="zh-CN" altLang="en-US"/>
              <a:pPr/>
              <a:t>‹#›</a:t>
            </a:fld>
            <a:endParaRPr lang="en-US" altLang="zh-CN"/>
          </a:p>
        </p:txBody>
      </p:sp>
    </p:spTree>
    <p:extLst>
      <p:ext uri="{BB962C8B-B14F-4D97-AF65-F5344CB8AC3E}">
        <p14:creationId xmlns="" xmlns:p14="http://schemas.microsoft.com/office/powerpoint/2010/main" val="35916145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 xmlns:a16="http://schemas.microsoft.com/office/drawing/2014/main" id="{6148D8C9-6FEF-4CDF-A4F5-4252F0603F9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883C6A61-00DC-4E7D-AE0B-D2A71A6A732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AD395442-5266-4496-BAAC-4B7C247EA262}"/>
              </a:ext>
            </a:extLst>
          </p:cNvPr>
          <p:cNvSpPr>
            <a:spLocks noGrp="1" noChangeArrowheads="1"/>
          </p:cNvSpPr>
          <p:nvPr>
            <p:ph type="sldNum" sz="quarter" idx="12"/>
          </p:nvPr>
        </p:nvSpPr>
        <p:spPr>
          <a:ln/>
        </p:spPr>
        <p:txBody>
          <a:bodyPr/>
          <a:lstStyle>
            <a:lvl1pPr>
              <a:defRPr/>
            </a:lvl1pPr>
          </a:lstStyle>
          <a:p>
            <a:fld id="{A9F4C755-6666-4FAA-9361-C606335BB968}" type="slidenum">
              <a:rPr lang="zh-CN" altLang="en-US"/>
              <a:pPr/>
              <a:t>‹#›</a:t>
            </a:fld>
            <a:endParaRPr lang="en-US" altLang="zh-CN"/>
          </a:p>
        </p:txBody>
      </p:sp>
    </p:spTree>
    <p:extLst>
      <p:ext uri="{BB962C8B-B14F-4D97-AF65-F5344CB8AC3E}">
        <p14:creationId xmlns="" xmlns:p14="http://schemas.microsoft.com/office/powerpoint/2010/main" val="12946382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a:extLst>
              <a:ext uri="{FF2B5EF4-FFF2-40B4-BE49-F238E27FC236}">
                <a16:creationId xmlns="" xmlns:a16="http://schemas.microsoft.com/office/drawing/2014/main" id="{398A02BF-589F-4E7D-B247-EBC63E377DB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8C376F94-E6FA-491A-805D-AE45FDDD0E0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9CC1C8C9-A403-4491-9A07-823B7B115A85}"/>
              </a:ext>
            </a:extLst>
          </p:cNvPr>
          <p:cNvSpPr>
            <a:spLocks noGrp="1" noChangeArrowheads="1"/>
          </p:cNvSpPr>
          <p:nvPr>
            <p:ph type="sldNum" sz="quarter" idx="12"/>
          </p:nvPr>
        </p:nvSpPr>
        <p:spPr>
          <a:ln/>
        </p:spPr>
        <p:txBody>
          <a:bodyPr/>
          <a:lstStyle>
            <a:lvl1pPr>
              <a:defRPr/>
            </a:lvl1pPr>
          </a:lstStyle>
          <a:p>
            <a:fld id="{3A5A1782-5CC8-454A-858E-B9C3CC9781DA}" type="slidenum">
              <a:rPr lang="zh-CN" altLang="en-US"/>
              <a:pPr/>
              <a:t>‹#›</a:t>
            </a:fld>
            <a:endParaRPr lang="en-US" altLang="zh-CN"/>
          </a:p>
        </p:txBody>
      </p:sp>
    </p:spTree>
    <p:extLst>
      <p:ext uri="{BB962C8B-B14F-4D97-AF65-F5344CB8AC3E}">
        <p14:creationId xmlns="" xmlns:p14="http://schemas.microsoft.com/office/powerpoint/2010/main" val="18321172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8975" y="1331913"/>
            <a:ext cx="5370513" cy="4695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1888" y="1331913"/>
            <a:ext cx="5370512" cy="4695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a:extLst>
              <a:ext uri="{FF2B5EF4-FFF2-40B4-BE49-F238E27FC236}">
                <a16:creationId xmlns="" xmlns:a16="http://schemas.microsoft.com/office/drawing/2014/main" id="{01F84317-766F-4C7C-840E-76FA18DAD4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 xmlns:a16="http://schemas.microsoft.com/office/drawing/2014/main" id="{FD64E707-CD7E-41B4-A78F-392E4E3A35C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 xmlns:a16="http://schemas.microsoft.com/office/drawing/2014/main" id="{771B2359-BC5F-4535-8CCB-4E9F3D002C6F}"/>
              </a:ext>
            </a:extLst>
          </p:cNvPr>
          <p:cNvSpPr>
            <a:spLocks noGrp="1" noChangeArrowheads="1"/>
          </p:cNvSpPr>
          <p:nvPr>
            <p:ph type="sldNum" sz="quarter" idx="12"/>
          </p:nvPr>
        </p:nvSpPr>
        <p:spPr>
          <a:ln/>
        </p:spPr>
        <p:txBody>
          <a:bodyPr/>
          <a:lstStyle>
            <a:lvl1pPr>
              <a:defRPr/>
            </a:lvl1pPr>
          </a:lstStyle>
          <a:p>
            <a:fld id="{119D967F-EACC-4D99-85F3-1C13AFADF6A6}" type="slidenum">
              <a:rPr lang="zh-CN" altLang="en-US"/>
              <a:pPr/>
              <a:t>‹#›</a:t>
            </a:fld>
            <a:endParaRPr lang="en-US" altLang="zh-CN"/>
          </a:p>
        </p:txBody>
      </p:sp>
    </p:spTree>
    <p:extLst>
      <p:ext uri="{BB962C8B-B14F-4D97-AF65-F5344CB8AC3E}">
        <p14:creationId xmlns="" xmlns:p14="http://schemas.microsoft.com/office/powerpoint/2010/main" val="27987126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a:extLst>
              <a:ext uri="{FF2B5EF4-FFF2-40B4-BE49-F238E27FC236}">
                <a16:creationId xmlns="" xmlns:a16="http://schemas.microsoft.com/office/drawing/2014/main" id="{A4BD25D2-D9B7-4F1F-8923-331A629B6D7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Footer Placeholder 4">
            <a:extLst>
              <a:ext uri="{FF2B5EF4-FFF2-40B4-BE49-F238E27FC236}">
                <a16:creationId xmlns="" xmlns:a16="http://schemas.microsoft.com/office/drawing/2014/main" id="{C911C753-8D98-4472-9843-691B1F46786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Slide Number Placeholder 5">
            <a:extLst>
              <a:ext uri="{FF2B5EF4-FFF2-40B4-BE49-F238E27FC236}">
                <a16:creationId xmlns="" xmlns:a16="http://schemas.microsoft.com/office/drawing/2014/main" id="{2A8DDF2C-5D43-4329-A58E-0F4BEC3C4010}"/>
              </a:ext>
            </a:extLst>
          </p:cNvPr>
          <p:cNvSpPr>
            <a:spLocks noGrp="1" noChangeArrowheads="1"/>
          </p:cNvSpPr>
          <p:nvPr>
            <p:ph type="sldNum" sz="quarter" idx="12"/>
          </p:nvPr>
        </p:nvSpPr>
        <p:spPr>
          <a:ln/>
        </p:spPr>
        <p:txBody>
          <a:bodyPr/>
          <a:lstStyle>
            <a:lvl1pPr>
              <a:defRPr/>
            </a:lvl1pPr>
          </a:lstStyle>
          <a:p>
            <a:fld id="{FF86DD1D-E0B0-409E-8CB8-75A67D343E4E}" type="slidenum">
              <a:rPr lang="zh-CN" altLang="en-US"/>
              <a:pPr/>
              <a:t>‹#›</a:t>
            </a:fld>
            <a:endParaRPr lang="en-US" altLang="zh-CN"/>
          </a:p>
        </p:txBody>
      </p:sp>
    </p:spTree>
    <p:extLst>
      <p:ext uri="{BB962C8B-B14F-4D97-AF65-F5344CB8AC3E}">
        <p14:creationId xmlns="" xmlns:p14="http://schemas.microsoft.com/office/powerpoint/2010/main" val="1479729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 xmlns:a16="http://schemas.microsoft.com/office/drawing/2014/main" id="{66BAB6F3-600B-4DF3-A841-2AD59AD070B2}"/>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5">
            <a:extLst>
              <a:ext uri="{FF2B5EF4-FFF2-40B4-BE49-F238E27FC236}">
                <a16:creationId xmlns="" xmlns:a16="http://schemas.microsoft.com/office/drawing/2014/main" id="{6645CCE1-AE89-4EF4-8FB6-1D8DE52A08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 xmlns:a16="http://schemas.microsoft.com/office/drawing/2014/main" id="{A2BE15A1-BB86-474C-A7A5-503786481701}"/>
              </a:ext>
            </a:extLst>
          </p:cNvPr>
          <p:cNvSpPr>
            <a:spLocks noGrp="1" noChangeArrowheads="1"/>
          </p:cNvSpPr>
          <p:nvPr>
            <p:ph type="sldNum" sz="quarter" idx="12"/>
          </p:nvPr>
        </p:nvSpPr>
        <p:spPr>
          <a:ln/>
        </p:spPr>
        <p:txBody>
          <a:bodyPr/>
          <a:lstStyle>
            <a:lvl1pPr>
              <a:defRPr/>
            </a:lvl1pPr>
          </a:lstStyle>
          <a:p>
            <a:fld id="{98D82B49-86E5-4EC2-A212-A8C32F341ECB}" type="slidenum">
              <a:rPr lang="zh-CN" altLang="en-US"/>
              <a:pPr/>
              <a:t>‹#›</a:t>
            </a:fld>
            <a:endParaRPr lang="en-US" altLang="zh-CN"/>
          </a:p>
        </p:txBody>
      </p:sp>
    </p:spTree>
    <p:extLst>
      <p:ext uri="{BB962C8B-B14F-4D97-AF65-F5344CB8AC3E}">
        <p14:creationId xmlns="" xmlns:p14="http://schemas.microsoft.com/office/powerpoint/2010/main" val="1332768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a:extLst>
              <a:ext uri="{FF2B5EF4-FFF2-40B4-BE49-F238E27FC236}">
                <a16:creationId xmlns="" xmlns:a16="http://schemas.microsoft.com/office/drawing/2014/main" id="{243DC0C8-3A6A-4E80-B726-9ED92A7CB3C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Footer Placeholder 4">
            <a:extLst>
              <a:ext uri="{FF2B5EF4-FFF2-40B4-BE49-F238E27FC236}">
                <a16:creationId xmlns="" xmlns:a16="http://schemas.microsoft.com/office/drawing/2014/main" id="{8F0B8F98-91A4-4B15-8EA3-F83DD6744E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Slide Number Placeholder 5">
            <a:extLst>
              <a:ext uri="{FF2B5EF4-FFF2-40B4-BE49-F238E27FC236}">
                <a16:creationId xmlns="" xmlns:a16="http://schemas.microsoft.com/office/drawing/2014/main" id="{64FC70E9-0FE5-4D43-87D0-7915FDB78403}"/>
              </a:ext>
            </a:extLst>
          </p:cNvPr>
          <p:cNvSpPr>
            <a:spLocks noGrp="1" noChangeArrowheads="1"/>
          </p:cNvSpPr>
          <p:nvPr>
            <p:ph type="sldNum" sz="quarter" idx="12"/>
          </p:nvPr>
        </p:nvSpPr>
        <p:spPr>
          <a:ln/>
        </p:spPr>
        <p:txBody>
          <a:bodyPr/>
          <a:lstStyle>
            <a:lvl1pPr>
              <a:defRPr/>
            </a:lvl1pPr>
          </a:lstStyle>
          <a:p>
            <a:fld id="{1F7CFF89-40EC-4239-AC29-28DB8B811A12}" type="slidenum">
              <a:rPr lang="zh-CN" altLang="en-US"/>
              <a:pPr/>
              <a:t>‹#›</a:t>
            </a:fld>
            <a:endParaRPr lang="en-US" altLang="zh-CN"/>
          </a:p>
        </p:txBody>
      </p:sp>
    </p:spTree>
    <p:extLst>
      <p:ext uri="{BB962C8B-B14F-4D97-AF65-F5344CB8AC3E}">
        <p14:creationId xmlns="" xmlns:p14="http://schemas.microsoft.com/office/powerpoint/2010/main" val="26098009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8DD3058F-8E14-43EC-8573-1E12098B072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Footer Placeholder 4">
            <a:extLst>
              <a:ext uri="{FF2B5EF4-FFF2-40B4-BE49-F238E27FC236}">
                <a16:creationId xmlns="" xmlns:a16="http://schemas.microsoft.com/office/drawing/2014/main" id="{C1856842-11CE-49C3-BADF-7D3836E88E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Slide Number Placeholder 5">
            <a:extLst>
              <a:ext uri="{FF2B5EF4-FFF2-40B4-BE49-F238E27FC236}">
                <a16:creationId xmlns="" xmlns:a16="http://schemas.microsoft.com/office/drawing/2014/main" id="{48C071CC-A37A-4929-B7F0-51AED70556B6}"/>
              </a:ext>
            </a:extLst>
          </p:cNvPr>
          <p:cNvSpPr>
            <a:spLocks noGrp="1" noChangeArrowheads="1"/>
          </p:cNvSpPr>
          <p:nvPr>
            <p:ph type="sldNum" sz="quarter" idx="12"/>
          </p:nvPr>
        </p:nvSpPr>
        <p:spPr>
          <a:ln/>
        </p:spPr>
        <p:txBody>
          <a:bodyPr/>
          <a:lstStyle>
            <a:lvl1pPr>
              <a:defRPr/>
            </a:lvl1pPr>
          </a:lstStyle>
          <a:p>
            <a:fld id="{D6001AFF-65AA-4D95-9057-44268C55B590}" type="slidenum">
              <a:rPr lang="zh-CN" altLang="en-US"/>
              <a:pPr/>
              <a:t>‹#›</a:t>
            </a:fld>
            <a:endParaRPr lang="en-US" altLang="zh-CN"/>
          </a:p>
        </p:txBody>
      </p:sp>
    </p:spTree>
    <p:extLst>
      <p:ext uri="{BB962C8B-B14F-4D97-AF65-F5344CB8AC3E}">
        <p14:creationId xmlns="" xmlns:p14="http://schemas.microsoft.com/office/powerpoint/2010/main" val="6761133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 xmlns:a16="http://schemas.microsoft.com/office/drawing/2014/main" id="{A56BA901-AFF4-4AB8-A34E-19266D13812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 xmlns:a16="http://schemas.microsoft.com/office/drawing/2014/main" id="{8B91A968-C213-4D08-95EF-BC3036C6EE3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 xmlns:a16="http://schemas.microsoft.com/office/drawing/2014/main" id="{CA3585A2-2288-4927-9A26-FCC791F4100E}"/>
              </a:ext>
            </a:extLst>
          </p:cNvPr>
          <p:cNvSpPr>
            <a:spLocks noGrp="1" noChangeArrowheads="1"/>
          </p:cNvSpPr>
          <p:nvPr>
            <p:ph type="sldNum" sz="quarter" idx="12"/>
          </p:nvPr>
        </p:nvSpPr>
        <p:spPr>
          <a:ln/>
        </p:spPr>
        <p:txBody>
          <a:bodyPr/>
          <a:lstStyle>
            <a:lvl1pPr>
              <a:defRPr/>
            </a:lvl1pPr>
          </a:lstStyle>
          <a:p>
            <a:fld id="{BCB578A0-C965-42DD-84C0-2A14697EC36F}" type="slidenum">
              <a:rPr lang="zh-CN" altLang="en-US"/>
              <a:pPr/>
              <a:t>‹#›</a:t>
            </a:fld>
            <a:endParaRPr lang="en-US" altLang="zh-CN"/>
          </a:p>
        </p:txBody>
      </p:sp>
    </p:spTree>
    <p:extLst>
      <p:ext uri="{BB962C8B-B14F-4D97-AF65-F5344CB8AC3E}">
        <p14:creationId xmlns="" xmlns:p14="http://schemas.microsoft.com/office/powerpoint/2010/main" val="10816129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 xmlns:a16="http://schemas.microsoft.com/office/drawing/2014/main" id="{0DD743F8-17C1-46FC-BC21-54CDF42C15F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Footer Placeholder 4">
            <a:extLst>
              <a:ext uri="{FF2B5EF4-FFF2-40B4-BE49-F238E27FC236}">
                <a16:creationId xmlns="" xmlns:a16="http://schemas.microsoft.com/office/drawing/2014/main" id="{7B41838B-A085-45DC-9D60-56403180C05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5">
            <a:extLst>
              <a:ext uri="{FF2B5EF4-FFF2-40B4-BE49-F238E27FC236}">
                <a16:creationId xmlns="" xmlns:a16="http://schemas.microsoft.com/office/drawing/2014/main" id="{98B0DE1D-2FFC-4EDA-8477-BD1DAE35B011}"/>
              </a:ext>
            </a:extLst>
          </p:cNvPr>
          <p:cNvSpPr>
            <a:spLocks noGrp="1" noChangeArrowheads="1"/>
          </p:cNvSpPr>
          <p:nvPr>
            <p:ph type="sldNum" sz="quarter" idx="12"/>
          </p:nvPr>
        </p:nvSpPr>
        <p:spPr>
          <a:ln/>
        </p:spPr>
        <p:txBody>
          <a:bodyPr/>
          <a:lstStyle>
            <a:lvl1pPr>
              <a:defRPr/>
            </a:lvl1pPr>
          </a:lstStyle>
          <a:p>
            <a:fld id="{DCD093DD-7317-4B28-A224-E1270E395833}" type="slidenum">
              <a:rPr lang="zh-CN" altLang="en-US"/>
              <a:pPr/>
              <a:t>‹#›</a:t>
            </a:fld>
            <a:endParaRPr lang="en-US" altLang="zh-CN"/>
          </a:p>
        </p:txBody>
      </p:sp>
    </p:spTree>
    <p:extLst>
      <p:ext uri="{BB962C8B-B14F-4D97-AF65-F5344CB8AC3E}">
        <p14:creationId xmlns="" xmlns:p14="http://schemas.microsoft.com/office/powerpoint/2010/main" val="41365354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 xmlns:a16="http://schemas.microsoft.com/office/drawing/2014/main" id="{59C287A2-A586-4474-9C20-DD9136442A3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CA534480-EB6A-4B45-AACA-924F9FCD47E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99431FA2-A2FC-4A2D-8881-07D5721AC9E4}"/>
              </a:ext>
            </a:extLst>
          </p:cNvPr>
          <p:cNvSpPr>
            <a:spLocks noGrp="1" noChangeArrowheads="1"/>
          </p:cNvSpPr>
          <p:nvPr>
            <p:ph type="sldNum" sz="quarter" idx="12"/>
          </p:nvPr>
        </p:nvSpPr>
        <p:spPr>
          <a:ln/>
        </p:spPr>
        <p:txBody>
          <a:bodyPr/>
          <a:lstStyle>
            <a:lvl1pPr>
              <a:defRPr/>
            </a:lvl1pPr>
          </a:lstStyle>
          <a:p>
            <a:fld id="{B69FC77F-FE89-48E9-8835-BBD9C6CF588E}" type="slidenum">
              <a:rPr lang="zh-CN" altLang="en-US"/>
              <a:pPr/>
              <a:t>‹#›</a:t>
            </a:fld>
            <a:endParaRPr lang="en-US" altLang="zh-CN"/>
          </a:p>
        </p:txBody>
      </p:sp>
    </p:spTree>
    <p:extLst>
      <p:ext uri="{BB962C8B-B14F-4D97-AF65-F5344CB8AC3E}">
        <p14:creationId xmlns="" xmlns:p14="http://schemas.microsoft.com/office/powerpoint/2010/main" val="28219847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9838" y="206375"/>
            <a:ext cx="2722562" cy="58213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8975" y="206375"/>
            <a:ext cx="8018463" cy="58213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 xmlns:a16="http://schemas.microsoft.com/office/drawing/2014/main" id="{04C01C83-5B70-4AF5-BA93-F155FECBEB7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Footer Placeholder 4">
            <a:extLst>
              <a:ext uri="{FF2B5EF4-FFF2-40B4-BE49-F238E27FC236}">
                <a16:creationId xmlns="" xmlns:a16="http://schemas.microsoft.com/office/drawing/2014/main" id="{D2FAEF33-631F-467A-A1CD-8FEC6B6C5D8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Slide Number Placeholder 5">
            <a:extLst>
              <a:ext uri="{FF2B5EF4-FFF2-40B4-BE49-F238E27FC236}">
                <a16:creationId xmlns="" xmlns:a16="http://schemas.microsoft.com/office/drawing/2014/main" id="{6DEBA926-15F3-423B-8F62-0CBA9D5CEA9A}"/>
              </a:ext>
            </a:extLst>
          </p:cNvPr>
          <p:cNvSpPr>
            <a:spLocks noGrp="1" noChangeArrowheads="1"/>
          </p:cNvSpPr>
          <p:nvPr>
            <p:ph type="sldNum" sz="quarter" idx="12"/>
          </p:nvPr>
        </p:nvSpPr>
        <p:spPr>
          <a:ln/>
        </p:spPr>
        <p:txBody>
          <a:bodyPr/>
          <a:lstStyle>
            <a:lvl1pPr>
              <a:defRPr/>
            </a:lvl1pPr>
          </a:lstStyle>
          <a:p>
            <a:fld id="{627B8D05-438C-4CA6-ABE6-FDD295D2598E}" type="slidenum">
              <a:rPr lang="zh-CN" altLang="en-US"/>
              <a:pPr/>
              <a:t>‹#›</a:t>
            </a:fld>
            <a:endParaRPr lang="en-US" altLang="zh-CN"/>
          </a:p>
        </p:txBody>
      </p:sp>
    </p:spTree>
    <p:extLst>
      <p:ext uri="{BB962C8B-B14F-4D97-AF65-F5344CB8AC3E}">
        <p14:creationId xmlns="" xmlns:p14="http://schemas.microsoft.com/office/powerpoint/2010/main" val="2329847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 xmlns:a16="http://schemas.microsoft.com/office/drawing/2014/main" id="{DD9D60CB-39F5-433B-9443-68B634FE52B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 xmlns:a16="http://schemas.microsoft.com/office/drawing/2014/main" id="{02B76403-13FC-4B48-BDFD-0D29CA4A59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 xmlns:a16="http://schemas.microsoft.com/office/drawing/2014/main" id="{70E6A3FF-CE4D-427A-A937-633623FB2D26}"/>
              </a:ext>
            </a:extLst>
          </p:cNvPr>
          <p:cNvSpPr>
            <a:spLocks noGrp="1" noChangeArrowheads="1"/>
          </p:cNvSpPr>
          <p:nvPr>
            <p:ph type="sldNum" sz="quarter" idx="12"/>
          </p:nvPr>
        </p:nvSpPr>
        <p:spPr>
          <a:ln/>
        </p:spPr>
        <p:txBody>
          <a:bodyPr/>
          <a:lstStyle>
            <a:lvl1pPr>
              <a:defRPr/>
            </a:lvl1pPr>
          </a:lstStyle>
          <a:p>
            <a:fld id="{B4E87350-6E4A-4CF2-AE2C-0681C9E7836E}" type="slidenum">
              <a:rPr lang="en-US" altLang="zh-CN"/>
              <a:pPr/>
              <a:t>‹#›</a:t>
            </a:fld>
            <a:endParaRPr lang="en-US" altLang="zh-CN"/>
          </a:p>
        </p:txBody>
      </p:sp>
    </p:spTree>
    <p:extLst>
      <p:ext uri="{BB962C8B-B14F-4D97-AF65-F5344CB8AC3E}">
        <p14:creationId xmlns="" xmlns:p14="http://schemas.microsoft.com/office/powerpoint/2010/main" val="5453256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 xmlns:a16="http://schemas.microsoft.com/office/drawing/2014/main" id="{A53BB48F-5DD7-4F96-8C89-50915FF19C5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 xmlns:a16="http://schemas.microsoft.com/office/drawing/2014/main" id="{D56C2AB9-3824-447E-9F83-A09E26FDFFB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 xmlns:a16="http://schemas.microsoft.com/office/drawing/2014/main" id="{B708E7F7-18E2-4C80-9512-6B53C64349BD}"/>
              </a:ext>
            </a:extLst>
          </p:cNvPr>
          <p:cNvSpPr>
            <a:spLocks noGrp="1" noChangeArrowheads="1"/>
          </p:cNvSpPr>
          <p:nvPr>
            <p:ph type="sldNum" sz="quarter" idx="12"/>
          </p:nvPr>
        </p:nvSpPr>
        <p:spPr>
          <a:ln/>
        </p:spPr>
        <p:txBody>
          <a:bodyPr/>
          <a:lstStyle>
            <a:lvl1pPr>
              <a:defRPr/>
            </a:lvl1pPr>
          </a:lstStyle>
          <a:p>
            <a:fld id="{E86C5571-DB85-4882-9661-223076E04039}" type="slidenum">
              <a:rPr lang="en-US" altLang="zh-CN"/>
              <a:pPr/>
              <a:t>‹#›</a:t>
            </a:fld>
            <a:endParaRPr lang="en-US" altLang="zh-CN"/>
          </a:p>
        </p:txBody>
      </p:sp>
    </p:spTree>
    <p:extLst>
      <p:ext uri="{BB962C8B-B14F-4D97-AF65-F5344CB8AC3E}">
        <p14:creationId xmlns="" xmlns:p14="http://schemas.microsoft.com/office/powerpoint/2010/main" val="2643031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 xmlns:a16="http://schemas.microsoft.com/office/drawing/2014/main" id="{B9C182EC-6DF6-4813-AA7E-FC0E4A75A5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 xmlns:a16="http://schemas.microsoft.com/office/drawing/2014/main" id="{A8E73490-D55C-49FD-9781-11CA410875F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 xmlns:a16="http://schemas.microsoft.com/office/drawing/2014/main" id="{90063B37-2DAB-4FA2-97DA-79D79A34E6E3}"/>
              </a:ext>
            </a:extLst>
          </p:cNvPr>
          <p:cNvSpPr>
            <a:spLocks noGrp="1" noChangeArrowheads="1"/>
          </p:cNvSpPr>
          <p:nvPr>
            <p:ph type="sldNum" sz="quarter" idx="12"/>
          </p:nvPr>
        </p:nvSpPr>
        <p:spPr>
          <a:ln/>
        </p:spPr>
        <p:txBody>
          <a:bodyPr/>
          <a:lstStyle>
            <a:lvl1pPr>
              <a:defRPr/>
            </a:lvl1pPr>
          </a:lstStyle>
          <a:p>
            <a:fld id="{AEB15F3C-9C0C-4929-849E-DF29EF8823CF}" type="slidenum">
              <a:rPr lang="en-US" altLang="zh-CN"/>
              <a:pPr/>
              <a:t>‹#›</a:t>
            </a:fld>
            <a:endParaRPr lang="en-US" altLang="zh-CN"/>
          </a:p>
        </p:txBody>
      </p:sp>
    </p:spTree>
    <p:extLst>
      <p:ext uri="{BB962C8B-B14F-4D97-AF65-F5344CB8AC3E}">
        <p14:creationId xmlns="" xmlns:p14="http://schemas.microsoft.com/office/powerpoint/2010/main" val="15535235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7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7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 xmlns:a16="http://schemas.microsoft.com/office/drawing/2014/main" id="{DE21301E-CBA7-476C-8EF8-70415A40A06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 xmlns:a16="http://schemas.microsoft.com/office/drawing/2014/main" id="{B9E81C1F-BDEF-4009-93A5-577D478C1B7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 xmlns:a16="http://schemas.microsoft.com/office/drawing/2014/main" id="{4E37C3BD-6B88-416D-AD14-CDB47234F01D}"/>
              </a:ext>
            </a:extLst>
          </p:cNvPr>
          <p:cNvSpPr>
            <a:spLocks noGrp="1" noChangeArrowheads="1"/>
          </p:cNvSpPr>
          <p:nvPr>
            <p:ph type="sldNum" sz="quarter" idx="12"/>
          </p:nvPr>
        </p:nvSpPr>
        <p:spPr>
          <a:ln/>
        </p:spPr>
        <p:txBody>
          <a:bodyPr/>
          <a:lstStyle>
            <a:lvl1pPr>
              <a:defRPr/>
            </a:lvl1pPr>
          </a:lstStyle>
          <a:p>
            <a:fld id="{68CFC48D-7C49-43D9-8ACC-2A8979DA5396}" type="slidenum">
              <a:rPr lang="en-US" altLang="zh-CN"/>
              <a:pPr/>
              <a:t>‹#›</a:t>
            </a:fld>
            <a:endParaRPr lang="en-US" altLang="zh-CN"/>
          </a:p>
        </p:txBody>
      </p:sp>
    </p:spTree>
    <p:extLst>
      <p:ext uri="{BB962C8B-B14F-4D97-AF65-F5344CB8AC3E}">
        <p14:creationId xmlns="" xmlns:p14="http://schemas.microsoft.com/office/powerpoint/2010/main" val="17750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 xmlns:a16="http://schemas.microsoft.com/office/drawing/2014/main" id="{DFFA3ED0-F3BC-4A1E-9B6B-F8F3953150EE}"/>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5">
            <a:extLst>
              <a:ext uri="{FF2B5EF4-FFF2-40B4-BE49-F238E27FC236}">
                <a16:creationId xmlns="" xmlns:a16="http://schemas.microsoft.com/office/drawing/2014/main" id="{52D8A274-1C85-4A8A-B8CE-6E5793A8573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 xmlns:a16="http://schemas.microsoft.com/office/drawing/2014/main" id="{CC1EE0B5-31F7-4FFD-B87B-AC7C31709ACF}"/>
              </a:ext>
            </a:extLst>
          </p:cNvPr>
          <p:cNvSpPr>
            <a:spLocks noGrp="1" noChangeArrowheads="1"/>
          </p:cNvSpPr>
          <p:nvPr>
            <p:ph type="sldNum" sz="quarter" idx="12"/>
          </p:nvPr>
        </p:nvSpPr>
        <p:spPr>
          <a:ln/>
        </p:spPr>
        <p:txBody>
          <a:bodyPr/>
          <a:lstStyle>
            <a:lvl1pPr>
              <a:defRPr/>
            </a:lvl1pPr>
          </a:lstStyle>
          <a:p>
            <a:fld id="{B409A81B-8D01-479C-A7EB-7FA425B5C6AB}" type="slidenum">
              <a:rPr lang="zh-CN" altLang="en-US"/>
              <a:pPr/>
              <a:t>‹#›</a:t>
            </a:fld>
            <a:endParaRPr lang="en-US" altLang="zh-CN"/>
          </a:p>
        </p:txBody>
      </p:sp>
    </p:spTree>
    <p:extLst>
      <p:ext uri="{BB962C8B-B14F-4D97-AF65-F5344CB8AC3E}">
        <p14:creationId xmlns="" xmlns:p14="http://schemas.microsoft.com/office/powerpoint/2010/main" val="2303100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 xmlns:a16="http://schemas.microsoft.com/office/drawing/2014/main" id="{3241D51F-F1FF-427B-82FB-25EF3C65FED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 xmlns:a16="http://schemas.microsoft.com/office/drawing/2014/main" id="{5FE3EC68-D9C9-4854-A8BA-DF8D1E402AC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 xmlns:a16="http://schemas.microsoft.com/office/drawing/2014/main" id="{A885E6EB-375E-4370-9381-F678872C8628}"/>
              </a:ext>
            </a:extLst>
          </p:cNvPr>
          <p:cNvSpPr>
            <a:spLocks noGrp="1" noChangeArrowheads="1"/>
          </p:cNvSpPr>
          <p:nvPr>
            <p:ph type="sldNum" sz="quarter" idx="12"/>
          </p:nvPr>
        </p:nvSpPr>
        <p:spPr>
          <a:ln/>
        </p:spPr>
        <p:txBody>
          <a:bodyPr/>
          <a:lstStyle>
            <a:lvl1pPr>
              <a:defRPr/>
            </a:lvl1pPr>
          </a:lstStyle>
          <a:p>
            <a:fld id="{C0CB0F2D-6057-4A6C-8AE3-D46B3DBCEB00}" type="slidenum">
              <a:rPr lang="en-US" altLang="zh-CN"/>
              <a:pPr/>
              <a:t>‹#›</a:t>
            </a:fld>
            <a:endParaRPr lang="en-US" altLang="zh-CN"/>
          </a:p>
        </p:txBody>
      </p:sp>
    </p:spTree>
    <p:extLst>
      <p:ext uri="{BB962C8B-B14F-4D97-AF65-F5344CB8AC3E}">
        <p14:creationId xmlns="" xmlns:p14="http://schemas.microsoft.com/office/powerpoint/2010/main" val="16990143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 xmlns:a16="http://schemas.microsoft.com/office/drawing/2014/main" id="{98EA3322-4DAF-492E-A976-3D2B1326607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 xmlns:a16="http://schemas.microsoft.com/office/drawing/2014/main" id="{678ADE60-7CC0-4D08-BEFF-6063D52DC3E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 xmlns:a16="http://schemas.microsoft.com/office/drawing/2014/main" id="{A2604E2B-07FE-4F10-BAF4-9E354B27636E}"/>
              </a:ext>
            </a:extLst>
          </p:cNvPr>
          <p:cNvSpPr>
            <a:spLocks noGrp="1" noChangeArrowheads="1"/>
          </p:cNvSpPr>
          <p:nvPr>
            <p:ph type="sldNum" sz="quarter" idx="12"/>
          </p:nvPr>
        </p:nvSpPr>
        <p:spPr>
          <a:ln/>
        </p:spPr>
        <p:txBody>
          <a:bodyPr/>
          <a:lstStyle>
            <a:lvl1pPr>
              <a:defRPr/>
            </a:lvl1pPr>
          </a:lstStyle>
          <a:p>
            <a:fld id="{E314C352-B809-47E1-84CC-D80CCF5EE617}" type="slidenum">
              <a:rPr lang="en-US" altLang="zh-CN"/>
              <a:pPr/>
              <a:t>‹#›</a:t>
            </a:fld>
            <a:endParaRPr lang="en-US" altLang="zh-CN"/>
          </a:p>
        </p:txBody>
      </p:sp>
    </p:spTree>
    <p:extLst>
      <p:ext uri="{BB962C8B-B14F-4D97-AF65-F5344CB8AC3E}">
        <p14:creationId xmlns="" xmlns:p14="http://schemas.microsoft.com/office/powerpoint/2010/main" val="18272523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CA8EFB63-1B78-42A3-BAD3-FB64604D382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 xmlns:a16="http://schemas.microsoft.com/office/drawing/2014/main" id="{3336F797-0B3D-42D0-B53C-D13622D223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 xmlns:a16="http://schemas.microsoft.com/office/drawing/2014/main" id="{36944AF6-01B1-4A17-B424-62D90F7E46FB}"/>
              </a:ext>
            </a:extLst>
          </p:cNvPr>
          <p:cNvSpPr>
            <a:spLocks noGrp="1" noChangeArrowheads="1"/>
          </p:cNvSpPr>
          <p:nvPr>
            <p:ph type="sldNum" sz="quarter" idx="12"/>
          </p:nvPr>
        </p:nvSpPr>
        <p:spPr>
          <a:ln/>
        </p:spPr>
        <p:txBody>
          <a:bodyPr/>
          <a:lstStyle>
            <a:lvl1pPr>
              <a:defRPr/>
            </a:lvl1pPr>
          </a:lstStyle>
          <a:p>
            <a:fld id="{86FE0F28-14FA-4142-BCC1-85E67DED05C0}" type="slidenum">
              <a:rPr lang="en-US" altLang="zh-CN"/>
              <a:pPr/>
              <a:t>‹#›</a:t>
            </a:fld>
            <a:endParaRPr lang="en-US" altLang="zh-CN"/>
          </a:p>
        </p:txBody>
      </p:sp>
    </p:spTree>
    <p:extLst>
      <p:ext uri="{BB962C8B-B14F-4D97-AF65-F5344CB8AC3E}">
        <p14:creationId xmlns="" xmlns:p14="http://schemas.microsoft.com/office/powerpoint/2010/main" val="14072955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 xmlns:a16="http://schemas.microsoft.com/office/drawing/2014/main" id="{A73D12F0-FB27-4A49-A770-28F5721AD3D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 xmlns:a16="http://schemas.microsoft.com/office/drawing/2014/main" id="{8CF8825A-A3D5-4F52-98F7-794A7711F5E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 xmlns:a16="http://schemas.microsoft.com/office/drawing/2014/main" id="{ED85B1B0-63C7-4B6B-9F84-D841F2EA6EC3}"/>
              </a:ext>
            </a:extLst>
          </p:cNvPr>
          <p:cNvSpPr>
            <a:spLocks noGrp="1" noChangeArrowheads="1"/>
          </p:cNvSpPr>
          <p:nvPr>
            <p:ph type="sldNum" sz="quarter" idx="12"/>
          </p:nvPr>
        </p:nvSpPr>
        <p:spPr>
          <a:ln/>
        </p:spPr>
        <p:txBody>
          <a:bodyPr/>
          <a:lstStyle>
            <a:lvl1pPr>
              <a:defRPr/>
            </a:lvl1pPr>
          </a:lstStyle>
          <a:p>
            <a:fld id="{A1B96EC7-4BB2-47E5-A034-BA9227CE54B2}" type="slidenum">
              <a:rPr lang="en-US" altLang="zh-CN"/>
              <a:pPr/>
              <a:t>‹#›</a:t>
            </a:fld>
            <a:endParaRPr lang="en-US" altLang="zh-CN"/>
          </a:p>
        </p:txBody>
      </p:sp>
    </p:spTree>
    <p:extLst>
      <p:ext uri="{BB962C8B-B14F-4D97-AF65-F5344CB8AC3E}">
        <p14:creationId xmlns="" xmlns:p14="http://schemas.microsoft.com/office/powerpoint/2010/main" val="404984257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 xmlns:a16="http://schemas.microsoft.com/office/drawing/2014/main" id="{AC152B1F-33E7-47BC-996A-FF735872556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 xmlns:a16="http://schemas.microsoft.com/office/drawing/2014/main" id="{2DB15CB9-3B33-4AEE-A182-06FEBE35C6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 xmlns:a16="http://schemas.microsoft.com/office/drawing/2014/main" id="{903BEAC1-72E3-4F2D-87B7-B8C24DD452AB}"/>
              </a:ext>
            </a:extLst>
          </p:cNvPr>
          <p:cNvSpPr>
            <a:spLocks noGrp="1" noChangeArrowheads="1"/>
          </p:cNvSpPr>
          <p:nvPr>
            <p:ph type="sldNum" sz="quarter" idx="12"/>
          </p:nvPr>
        </p:nvSpPr>
        <p:spPr>
          <a:ln/>
        </p:spPr>
        <p:txBody>
          <a:bodyPr/>
          <a:lstStyle>
            <a:lvl1pPr>
              <a:defRPr/>
            </a:lvl1pPr>
          </a:lstStyle>
          <a:p>
            <a:fld id="{8BE8D433-046E-4842-8C2A-8B19E3230DFE}" type="slidenum">
              <a:rPr lang="en-US" altLang="zh-CN"/>
              <a:pPr/>
              <a:t>‹#›</a:t>
            </a:fld>
            <a:endParaRPr lang="en-US" altLang="zh-CN"/>
          </a:p>
        </p:txBody>
      </p:sp>
    </p:spTree>
    <p:extLst>
      <p:ext uri="{BB962C8B-B14F-4D97-AF65-F5344CB8AC3E}">
        <p14:creationId xmlns="" xmlns:p14="http://schemas.microsoft.com/office/powerpoint/2010/main" val="205060803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 xmlns:a16="http://schemas.microsoft.com/office/drawing/2014/main" id="{DC8F36B4-EFAC-4490-A901-4F06A6B8D1F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 xmlns:a16="http://schemas.microsoft.com/office/drawing/2014/main" id="{E82C59CE-A864-477B-A450-D54E5649549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 xmlns:a16="http://schemas.microsoft.com/office/drawing/2014/main" id="{18A33792-9C1F-4905-A380-55C009D418E6}"/>
              </a:ext>
            </a:extLst>
          </p:cNvPr>
          <p:cNvSpPr>
            <a:spLocks noGrp="1" noChangeArrowheads="1"/>
          </p:cNvSpPr>
          <p:nvPr>
            <p:ph type="sldNum" sz="quarter" idx="12"/>
          </p:nvPr>
        </p:nvSpPr>
        <p:spPr>
          <a:ln/>
        </p:spPr>
        <p:txBody>
          <a:bodyPr/>
          <a:lstStyle>
            <a:lvl1pPr>
              <a:defRPr/>
            </a:lvl1pPr>
          </a:lstStyle>
          <a:p>
            <a:fld id="{A3E44A28-3E27-4669-AC36-7338361671E0}" type="slidenum">
              <a:rPr lang="en-US" altLang="zh-CN"/>
              <a:pPr/>
              <a:t>‹#›</a:t>
            </a:fld>
            <a:endParaRPr lang="en-US" altLang="zh-CN"/>
          </a:p>
        </p:txBody>
      </p:sp>
    </p:spTree>
    <p:extLst>
      <p:ext uri="{BB962C8B-B14F-4D97-AF65-F5344CB8AC3E}">
        <p14:creationId xmlns="" xmlns:p14="http://schemas.microsoft.com/office/powerpoint/2010/main" val="3003493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 xmlns:a16="http://schemas.microsoft.com/office/drawing/2014/main" id="{922D77FE-5448-478C-9B20-8D7AC2CA611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 xmlns:a16="http://schemas.microsoft.com/office/drawing/2014/main" id="{8BCAF43C-548D-4139-867E-1E1E0702270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 xmlns:a16="http://schemas.microsoft.com/office/drawing/2014/main" id="{24E927FB-3853-4DB9-B775-50083BA48656}"/>
              </a:ext>
            </a:extLst>
          </p:cNvPr>
          <p:cNvSpPr>
            <a:spLocks noGrp="1" noChangeArrowheads="1"/>
          </p:cNvSpPr>
          <p:nvPr>
            <p:ph type="sldNum" sz="quarter" idx="12"/>
          </p:nvPr>
        </p:nvSpPr>
        <p:spPr>
          <a:ln/>
        </p:spPr>
        <p:txBody>
          <a:bodyPr/>
          <a:lstStyle>
            <a:lvl1pPr>
              <a:defRPr/>
            </a:lvl1pPr>
          </a:lstStyle>
          <a:p>
            <a:fld id="{B6770F83-55DC-41A0-B1E1-D4CDF4152209}" type="slidenum">
              <a:rPr lang="en-US" altLang="zh-CN"/>
              <a:pPr/>
              <a:t>‹#›</a:t>
            </a:fld>
            <a:endParaRPr lang="en-US" altLang="zh-CN"/>
          </a:p>
        </p:txBody>
      </p:sp>
    </p:spTree>
    <p:extLst>
      <p:ext uri="{BB962C8B-B14F-4D97-AF65-F5344CB8AC3E}">
        <p14:creationId xmlns="" xmlns:p14="http://schemas.microsoft.com/office/powerpoint/2010/main" val="4041837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B3F85953-DBCA-46D1-8202-4D6868EF2EF4}"/>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3" name="Rectangle 5">
            <a:extLst>
              <a:ext uri="{FF2B5EF4-FFF2-40B4-BE49-F238E27FC236}">
                <a16:creationId xmlns="" xmlns:a16="http://schemas.microsoft.com/office/drawing/2014/main" id="{F3D9EB2E-3B49-4839-A4D0-FDA09F8796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 xmlns:a16="http://schemas.microsoft.com/office/drawing/2014/main" id="{64DA0842-AD08-451C-822E-A2A48A3DD9A1}"/>
              </a:ext>
            </a:extLst>
          </p:cNvPr>
          <p:cNvSpPr>
            <a:spLocks noGrp="1" noChangeArrowheads="1"/>
          </p:cNvSpPr>
          <p:nvPr>
            <p:ph type="sldNum" sz="quarter" idx="12"/>
          </p:nvPr>
        </p:nvSpPr>
        <p:spPr>
          <a:ln/>
        </p:spPr>
        <p:txBody>
          <a:bodyPr/>
          <a:lstStyle>
            <a:lvl1pPr>
              <a:defRPr/>
            </a:lvl1pPr>
          </a:lstStyle>
          <a:p>
            <a:fld id="{DB926D45-20D8-4425-BDFB-7D6C25AD085A}" type="slidenum">
              <a:rPr lang="zh-CN" altLang="en-US"/>
              <a:pPr/>
              <a:t>‹#›</a:t>
            </a:fld>
            <a:endParaRPr lang="en-US" altLang="zh-CN"/>
          </a:p>
        </p:txBody>
      </p:sp>
    </p:spTree>
    <p:extLst>
      <p:ext uri="{BB962C8B-B14F-4D97-AF65-F5344CB8AC3E}">
        <p14:creationId xmlns="" xmlns:p14="http://schemas.microsoft.com/office/powerpoint/2010/main" val="4066840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 xmlns:a16="http://schemas.microsoft.com/office/drawing/2014/main" id="{EE7A7D16-95C8-4D72-8907-33A209E7717F}"/>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a:extLst>
              <a:ext uri="{FF2B5EF4-FFF2-40B4-BE49-F238E27FC236}">
                <a16:creationId xmlns="" xmlns:a16="http://schemas.microsoft.com/office/drawing/2014/main" id="{E55CDE5D-32BD-4FD2-A429-2F80D25888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 xmlns:a16="http://schemas.microsoft.com/office/drawing/2014/main" id="{8315BAD5-94B8-40F3-970C-E94D551CE5EC}"/>
              </a:ext>
            </a:extLst>
          </p:cNvPr>
          <p:cNvSpPr>
            <a:spLocks noGrp="1" noChangeArrowheads="1"/>
          </p:cNvSpPr>
          <p:nvPr>
            <p:ph type="sldNum" sz="quarter" idx="12"/>
          </p:nvPr>
        </p:nvSpPr>
        <p:spPr>
          <a:ln/>
        </p:spPr>
        <p:txBody>
          <a:bodyPr/>
          <a:lstStyle>
            <a:lvl1pPr>
              <a:defRPr/>
            </a:lvl1pPr>
          </a:lstStyle>
          <a:p>
            <a:fld id="{76005C80-87B6-4858-AD3A-9CAD8A24379B}" type="slidenum">
              <a:rPr lang="zh-CN" altLang="en-US"/>
              <a:pPr/>
              <a:t>‹#›</a:t>
            </a:fld>
            <a:endParaRPr lang="en-US" altLang="zh-CN"/>
          </a:p>
        </p:txBody>
      </p:sp>
    </p:spTree>
    <p:extLst>
      <p:ext uri="{BB962C8B-B14F-4D97-AF65-F5344CB8AC3E}">
        <p14:creationId xmlns="" xmlns:p14="http://schemas.microsoft.com/office/powerpoint/2010/main" val="394901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 xmlns:a16="http://schemas.microsoft.com/office/drawing/2014/main" id="{AFF2FB86-8D38-415A-9D76-5CB7940845F8}"/>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a:extLst>
              <a:ext uri="{FF2B5EF4-FFF2-40B4-BE49-F238E27FC236}">
                <a16:creationId xmlns="" xmlns:a16="http://schemas.microsoft.com/office/drawing/2014/main" id="{1E3FA67F-09E6-48A6-B841-1E055F6BFB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 xmlns:a16="http://schemas.microsoft.com/office/drawing/2014/main" id="{106E687B-5341-41FA-ADE6-91537775CFB6}"/>
              </a:ext>
            </a:extLst>
          </p:cNvPr>
          <p:cNvSpPr>
            <a:spLocks noGrp="1" noChangeArrowheads="1"/>
          </p:cNvSpPr>
          <p:nvPr>
            <p:ph type="sldNum" sz="quarter" idx="12"/>
          </p:nvPr>
        </p:nvSpPr>
        <p:spPr>
          <a:ln/>
        </p:spPr>
        <p:txBody>
          <a:bodyPr/>
          <a:lstStyle>
            <a:lvl1pPr>
              <a:defRPr/>
            </a:lvl1pPr>
          </a:lstStyle>
          <a:p>
            <a:fld id="{AA678A9F-ACDD-4C82-A848-3656CC4DA2E1}" type="slidenum">
              <a:rPr lang="zh-CN" altLang="en-US"/>
              <a:pPr/>
              <a:t>‹#›</a:t>
            </a:fld>
            <a:endParaRPr lang="en-US" altLang="zh-CN"/>
          </a:p>
        </p:txBody>
      </p:sp>
    </p:spTree>
    <p:extLst>
      <p:ext uri="{BB962C8B-B14F-4D97-AF65-F5344CB8AC3E}">
        <p14:creationId xmlns="" xmlns:p14="http://schemas.microsoft.com/office/powerpoint/2010/main" val="4088680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image" Target="../media/image6.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5.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7.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8.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9.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11AC8F18-7396-431D-A37D-C57221D3B5E0}"/>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 xmlns:a16="http://schemas.microsoft.com/office/drawing/2014/main" id="{232DBDCB-FF18-4470-BA5F-9321B3336FEE}"/>
              </a:ext>
            </a:extLst>
          </p:cNvPr>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a:extLst>
              <a:ext uri="{FF2B5EF4-FFF2-40B4-BE49-F238E27FC236}">
                <a16:creationId xmlns="" xmlns:a16="http://schemas.microsoft.com/office/drawing/2014/main" id="{D9FCE1BA-3F09-493E-B7F4-1B2F98CAD3AA}"/>
              </a:ext>
            </a:extLst>
          </p:cNvPr>
          <p:cNvSpPr>
            <a:spLocks noGrp="1" noChangeArrowheads="1"/>
          </p:cNvSpPr>
          <p:nvPr>
            <p:ph type="dt" sz="half" idx="2"/>
          </p:nvPr>
        </p:nvSpPr>
        <p:spPr bwMode="auto">
          <a:xfrm>
            <a:off x="609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pPr>
              <a:defRPr/>
            </a:pPr>
            <a:endParaRPr lang="zh-CN" altLang="en-US"/>
          </a:p>
        </p:txBody>
      </p:sp>
      <p:sp>
        <p:nvSpPr>
          <p:cNvPr id="1029" name="Rectangle 5">
            <a:extLst>
              <a:ext uri="{FF2B5EF4-FFF2-40B4-BE49-F238E27FC236}">
                <a16:creationId xmlns="" xmlns:a16="http://schemas.microsoft.com/office/drawing/2014/main" id="{DBF1E0EE-C528-45B5-BD09-89B567328BFC}"/>
              </a:ext>
            </a:extLst>
          </p:cNvPr>
          <p:cNvSpPr>
            <a:spLocks noGrp="1" noChangeArrowheads="1"/>
          </p:cNvSpPr>
          <p:nvPr>
            <p:ph type="ftr" sz="quarter" idx="3"/>
          </p:nvPr>
        </p:nvSpPr>
        <p:spPr bwMode="auto">
          <a:xfrm>
            <a:off x="4165600" y="6245225"/>
            <a:ext cx="3860800" cy="476250"/>
          </a:xfrm>
          <a:prstGeom prst="rect">
            <a:avLst/>
          </a:prstGeom>
          <a:noFill/>
          <a:ln>
            <a:noFill/>
          </a:ln>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lvl1pPr>
          </a:lstStyle>
          <a:p>
            <a:pPr>
              <a:defRPr/>
            </a:pPr>
            <a:endParaRPr lang="en-US" altLang="zh-CN"/>
          </a:p>
        </p:txBody>
      </p:sp>
      <p:sp>
        <p:nvSpPr>
          <p:cNvPr id="1030" name="Rectangle 6">
            <a:extLst>
              <a:ext uri="{FF2B5EF4-FFF2-40B4-BE49-F238E27FC236}">
                <a16:creationId xmlns="" xmlns:a16="http://schemas.microsoft.com/office/drawing/2014/main" id="{256525F2-07DA-47A5-9426-9511BD1A8B99}"/>
              </a:ext>
            </a:extLst>
          </p:cNvPr>
          <p:cNvSpPr>
            <a:spLocks noGrp="1" noChangeArrowheads="1"/>
          </p:cNvSpPr>
          <p:nvPr>
            <p:ph type="sldNum" sz="quarter" idx="4"/>
          </p:nvPr>
        </p:nvSpPr>
        <p:spPr bwMode="auto">
          <a:xfrm>
            <a:off x="8737600" y="6245225"/>
            <a:ext cx="2844800" cy="47625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vl1pPr>
          </a:lstStyle>
          <a:p>
            <a:fld id="{80647A0E-1192-48FC-B0D2-B2363644B4F4}"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2050" name="组合 7">
            <a:extLst>
              <a:ext uri="{FF2B5EF4-FFF2-40B4-BE49-F238E27FC236}">
                <a16:creationId xmlns="" xmlns:a16="http://schemas.microsoft.com/office/drawing/2014/main" id="{D18956A1-C018-4178-84DB-E181FE54DE6E}"/>
              </a:ext>
            </a:extLst>
          </p:cNvPr>
          <p:cNvGrpSpPr>
            <a:grpSpLocks/>
          </p:cNvGrpSpPr>
          <p:nvPr userDrawn="1"/>
        </p:nvGrpSpPr>
        <p:grpSpPr bwMode="auto">
          <a:xfrm>
            <a:off x="0" y="0"/>
            <a:ext cx="12190413" cy="6858000"/>
            <a:chOff x="0" y="0"/>
            <a:chExt cx="9142414" cy="6857999"/>
          </a:xfrm>
        </p:grpSpPr>
        <p:pic>
          <p:nvPicPr>
            <p:cNvPr id="2056" name="Picture 10">
              <a:extLst>
                <a:ext uri="{FF2B5EF4-FFF2-40B4-BE49-F238E27FC236}">
                  <a16:creationId xmlns="" xmlns:a16="http://schemas.microsoft.com/office/drawing/2014/main" id="{23F66BD7-E85D-48EA-820A-0D5CA68201DF}"/>
                </a:ext>
              </a:extLst>
            </p:cNvPr>
            <p:cNvPicPr>
              <a:picLocks noChangeAspect="1" noChangeArrowheads="1"/>
            </p:cNvPicPr>
            <p:nvPr/>
          </p:nvPicPr>
          <p:blipFill>
            <a:blip r:embed="rId13" cstate="print">
              <a:extLst>
                <a:ext uri="{28A0092B-C50C-407E-A947-70E740481C1C}">
                  <a14:useLocalDpi xmlns="" xmlns:a14="http://schemas.microsoft.com/office/drawing/2010/main" val="0"/>
                </a:ext>
              </a:extLst>
            </a:blip>
            <a:srcRect t="91931"/>
            <a:stretch>
              <a:fillRect/>
            </a:stretch>
          </p:blipFill>
          <p:spPr bwMode="auto">
            <a:xfrm>
              <a:off x="1" y="6305004"/>
              <a:ext cx="9142413" cy="552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2" name="矩形 6">
              <a:extLst>
                <a:ext uri="{FF2B5EF4-FFF2-40B4-BE49-F238E27FC236}">
                  <a16:creationId xmlns="" xmlns:a16="http://schemas.microsoft.com/office/drawing/2014/main" id="{8B972C80-F501-4B32-BA3B-1D9F0088ED44}"/>
                </a:ext>
              </a:extLst>
            </p:cNvPr>
            <p:cNvSpPr>
              <a:spLocks noChangeArrowheads="1"/>
            </p:cNvSpPr>
            <p:nvPr/>
          </p:nvSpPr>
          <p:spPr bwMode="auto">
            <a:xfrm>
              <a:off x="0" y="0"/>
              <a:ext cx="9142414" cy="6330949"/>
            </a:xfrm>
            <a:prstGeom prst="rect">
              <a:avLst/>
            </a:prstGeom>
            <a:gradFill rotWithShape="1">
              <a:gsLst>
                <a:gs pos="0">
                  <a:srgbClr val="D6D6D6"/>
                </a:gs>
                <a:gs pos="100000">
                  <a:srgbClr val="FFFFFF"/>
                </a:gs>
              </a:gsLst>
              <a:lin ang="5400000" scaled="1"/>
            </a:grad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grpSp>
      <p:sp>
        <p:nvSpPr>
          <p:cNvPr id="2053" name="Date Placeholder 3">
            <a:extLst>
              <a:ext uri="{FF2B5EF4-FFF2-40B4-BE49-F238E27FC236}">
                <a16:creationId xmlns="" xmlns:a16="http://schemas.microsoft.com/office/drawing/2014/main" id="{88680B50-5BE7-42F7-ABA5-D4F39CBAEDB9}"/>
              </a:ext>
            </a:extLst>
          </p:cNvPr>
          <p:cNvSpPr>
            <a:spLocks noGrp="1" noChangeArrowheads="1"/>
          </p:cNvSpPr>
          <p:nvPr>
            <p:ph type="dt" sz="half" idx="2"/>
          </p:nvPr>
        </p:nvSpPr>
        <p:spPr bwMode="auto">
          <a:xfrm>
            <a:off x="838200" y="6356350"/>
            <a:ext cx="27432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chemeClr val="bg1"/>
                </a:solidFill>
              </a:defRPr>
            </a:lvl1pPr>
          </a:lstStyle>
          <a:p>
            <a:pPr>
              <a:defRPr/>
            </a:pPr>
            <a:endParaRPr lang="en-US" altLang="zh-CN"/>
          </a:p>
        </p:txBody>
      </p:sp>
      <p:sp>
        <p:nvSpPr>
          <p:cNvPr id="2054" name="Footer Placeholder 4">
            <a:extLst>
              <a:ext uri="{FF2B5EF4-FFF2-40B4-BE49-F238E27FC236}">
                <a16:creationId xmlns="" xmlns:a16="http://schemas.microsoft.com/office/drawing/2014/main" id="{B53BECCC-9552-4C18-B00D-AF50088C96EF}"/>
              </a:ext>
            </a:extLst>
          </p:cNvPr>
          <p:cNvSpPr>
            <a:spLocks noGrp="1" noChangeArrowheads="1"/>
          </p:cNvSpPr>
          <p:nvPr>
            <p:ph type="ftr" sz="quarter" idx="3"/>
          </p:nvPr>
        </p:nvSpPr>
        <p:spPr bwMode="auto">
          <a:xfrm>
            <a:off x="4038600" y="6356350"/>
            <a:ext cx="4114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chemeClr val="bg1"/>
                </a:solidFill>
              </a:defRPr>
            </a:lvl1pPr>
          </a:lstStyle>
          <a:p>
            <a:pPr>
              <a:defRPr/>
            </a:pPr>
            <a:endParaRPr lang="en-US" altLang="zh-CN"/>
          </a:p>
        </p:txBody>
      </p:sp>
      <p:sp>
        <p:nvSpPr>
          <p:cNvPr id="2055" name="Slide Number Placeholder 5">
            <a:extLst>
              <a:ext uri="{FF2B5EF4-FFF2-40B4-BE49-F238E27FC236}">
                <a16:creationId xmlns="" xmlns:a16="http://schemas.microsoft.com/office/drawing/2014/main" id="{F024A09A-640A-4BEA-AE1C-2CB2BA79166F}"/>
              </a:ext>
            </a:extLst>
          </p:cNvPr>
          <p:cNvSpPr>
            <a:spLocks noGrp="1" noChangeArrowheads="1"/>
          </p:cNvSpPr>
          <p:nvPr>
            <p:ph type="sldNum" sz="quarter" idx="4"/>
          </p:nvPr>
        </p:nvSpPr>
        <p:spPr bwMode="auto">
          <a:xfrm>
            <a:off x="8610600" y="6356350"/>
            <a:ext cx="27432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chemeClr val="bg1"/>
                </a:solidFill>
              </a:defRPr>
            </a:lvl1pPr>
          </a:lstStyle>
          <a:p>
            <a:fld id="{FC9044DA-B8F2-4459-A0E8-092BD6C837A0}" type="slidenum">
              <a:rPr lang="zh-CN" altLang="en-US"/>
              <a:pPr/>
              <a:t>‹#›</a:t>
            </a:fld>
            <a:endParaRPr lang="en-US" altLang="zh-CN"/>
          </a:p>
        </p:txBody>
      </p:sp>
      <p:sp>
        <p:nvSpPr>
          <p:cNvPr id="2" name="Text Placeholder 2">
            <a:extLst>
              <a:ext uri="{FF2B5EF4-FFF2-40B4-BE49-F238E27FC236}">
                <a16:creationId xmlns="" xmlns:a16="http://schemas.microsoft.com/office/drawing/2014/main" id="{89890EDD-F514-44DE-BC2D-3A8C5C64D1A9}"/>
              </a:ext>
            </a:extLst>
          </p:cNvPr>
          <p:cNvSpPr>
            <a:spLocks noGrp="1" noChangeArrowheads="1"/>
          </p:cNvSpPr>
          <p:nvPr>
            <p:ph type="body" idx="1"/>
          </p:nvPr>
        </p:nvSpPr>
        <p:spPr bwMode="auto">
          <a:xfrm>
            <a:off x="690563" y="1331913"/>
            <a:ext cx="10891837" cy="4748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
        <p:nvSpPr>
          <p:cNvPr id="3" name="Title Placeholder 1">
            <a:extLst>
              <a:ext uri="{FF2B5EF4-FFF2-40B4-BE49-F238E27FC236}">
                <a16:creationId xmlns="" xmlns:a16="http://schemas.microsoft.com/office/drawing/2014/main" id="{B2CF9954-5C8B-4463-8516-9455F71138DE}"/>
              </a:ext>
            </a:extLst>
          </p:cNvPr>
          <p:cNvSpPr>
            <a:spLocks noGrp="1" noChangeArrowheads="1"/>
          </p:cNvSpPr>
          <p:nvPr>
            <p:ph type="title"/>
          </p:nvPr>
        </p:nvSpPr>
        <p:spPr bwMode="auto">
          <a:xfrm>
            <a:off x="690563" y="206375"/>
            <a:ext cx="10891837" cy="681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0" fontAlgn="base" hangingPunct="0">
        <a:lnSpc>
          <a:spcPct val="90000"/>
        </a:lnSpc>
        <a:spcBef>
          <a:spcPct val="0"/>
        </a:spcBef>
        <a:spcAft>
          <a:spcPct val="0"/>
        </a:spcAft>
        <a:defRPr sz="3000" b="1" kern="1200">
          <a:solidFill>
            <a:srgbClr val="035388"/>
          </a:solidFill>
          <a:latin typeface="+mj-lt"/>
          <a:ea typeface="+mj-ea"/>
          <a:cs typeface="+mj-cs"/>
        </a:defRPr>
      </a:lvl1pPr>
      <a:lvl2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2pPr>
      <a:lvl3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3pPr>
      <a:lvl4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4pPr>
      <a:lvl5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5pPr>
      <a:lvl6pPr marL="4572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6pPr>
      <a:lvl7pPr marL="9144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7pPr>
      <a:lvl8pPr marL="13716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8pPr>
      <a:lvl9pPr marL="18288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9pPr>
    </p:titleStyle>
    <p:bodyStyle>
      <a:lvl1pPr marL="357188" indent="-357188" algn="l" rtl="0" eaLnBrk="0" fontAlgn="base" hangingPunct="0">
        <a:lnSpc>
          <a:spcPct val="90000"/>
        </a:lnSpc>
        <a:spcBef>
          <a:spcPts val="1800"/>
        </a:spcBef>
        <a:spcAft>
          <a:spcPct val="0"/>
        </a:spcAft>
        <a:buClr>
          <a:srgbClr val="035388"/>
        </a:buClr>
        <a:buSzPct val="80000"/>
        <a:buFont typeface="Wingdings 2" panose="05020102010507070707" pitchFamily="18" charset="2"/>
        <a:buChar char=""/>
        <a:defRPr sz="2000" kern="1200">
          <a:solidFill>
            <a:schemeClr val="accent1"/>
          </a:solidFill>
          <a:latin typeface="+mn-lt"/>
          <a:ea typeface="+mn-ea"/>
          <a:cs typeface="+mn-cs"/>
        </a:defRPr>
      </a:lvl1pPr>
      <a:lvl2pPr marL="357188" indent="-357188" algn="l" rtl="0" eaLnBrk="0" fontAlgn="base" hangingPunct="0">
        <a:lnSpc>
          <a:spcPct val="120000"/>
        </a:lnSpc>
        <a:spcBef>
          <a:spcPct val="0"/>
        </a:spcBef>
        <a:spcAft>
          <a:spcPct val="0"/>
        </a:spcAft>
        <a:buFont typeface="Calibri" panose="020F0502020204030204" pitchFamily="34" charset="0"/>
        <a:buChar char=" "/>
        <a:defRPr sz="1600" kern="1200">
          <a:solidFill>
            <a:srgbClr val="7F7F7F"/>
          </a:solidFill>
          <a:latin typeface="+mn-lt"/>
          <a:ea typeface="+mn-ea"/>
          <a:cs typeface="+mn-cs"/>
        </a:defRPr>
      </a:lvl2pPr>
      <a:lvl3pPr marL="1143000" indent="-228600" algn="l" rtl="0" eaLnBrk="0" fontAlgn="base" hangingPunct="0">
        <a:lnSpc>
          <a:spcPct val="90000"/>
        </a:lnSpc>
        <a:spcBef>
          <a:spcPts val="500"/>
        </a:spcBef>
        <a:spcAft>
          <a:spcPct val="0"/>
        </a:spcAft>
        <a:buFont typeface="Calibri" panose="020F0502020204030204" pitchFamily="34" charset="0"/>
        <a:buChar char="•"/>
        <a:defRPr sz="2000" kern="1200">
          <a:solidFill>
            <a:srgbClr val="7F7F7F"/>
          </a:solidFill>
          <a:latin typeface="+mn-lt"/>
          <a:ea typeface="+mn-ea"/>
          <a:cs typeface="+mn-cs"/>
        </a:defRPr>
      </a:lvl3pPr>
      <a:lvl4pPr marL="16002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4pPr>
      <a:lvl5pPr marL="20574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3074" name="组合 7">
            <a:extLst>
              <a:ext uri="{FF2B5EF4-FFF2-40B4-BE49-F238E27FC236}">
                <a16:creationId xmlns="" xmlns:a16="http://schemas.microsoft.com/office/drawing/2014/main" id="{11BFD85B-A4DC-4151-9152-5398A68579DA}"/>
              </a:ext>
            </a:extLst>
          </p:cNvPr>
          <p:cNvGrpSpPr>
            <a:grpSpLocks/>
          </p:cNvGrpSpPr>
          <p:nvPr/>
        </p:nvGrpSpPr>
        <p:grpSpPr bwMode="auto">
          <a:xfrm>
            <a:off x="0" y="0"/>
            <a:ext cx="12190413" cy="6858000"/>
            <a:chOff x="0" y="0"/>
            <a:chExt cx="9142414" cy="6857999"/>
          </a:xfrm>
        </p:grpSpPr>
        <p:pic>
          <p:nvPicPr>
            <p:cNvPr id="3080" name="Picture 10">
              <a:extLst>
                <a:ext uri="{FF2B5EF4-FFF2-40B4-BE49-F238E27FC236}">
                  <a16:creationId xmlns="" xmlns:a16="http://schemas.microsoft.com/office/drawing/2014/main" id="{1FEB6B00-CA50-4B4A-8B75-05F05E49CBC2}"/>
                </a:ext>
              </a:extLst>
            </p:cNvPr>
            <p:cNvPicPr>
              <a:picLocks noChangeAspect="1" noChangeArrowheads="1"/>
            </p:cNvPicPr>
            <p:nvPr/>
          </p:nvPicPr>
          <p:blipFill>
            <a:blip r:embed="rId13" cstate="print">
              <a:extLst>
                <a:ext uri="{28A0092B-C50C-407E-A947-70E740481C1C}">
                  <a14:useLocalDpi xmlns="" xmlns:a14="http://schemas.microsoft.com/office/drawing/2010/main" val="0"/>
                </a:ext>
              </a:extLst>
            </a:blip>
            <a:srcRect t="91931"/>
            <a:stretch>
              <a:fillRect/>
            </a:stretch>
          </p:blipFill>
          <p:spPr bwMode="auto">
            <a:xfrm>
              <a:off x="1" y="6305004"/>
              <a:ext cx="9142413" cy="552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6" name="矩形 6">
              <a:extLst>
                <a:ext uri="{FF2B5EF4-FFF2-40B4-BE49-F238E27FC236}">
                  <a16:creationId xmlns="" xmlns:a16="http://schemas.microsoft.com/office/drawing/2014/main" id="{1A3908CD-75F1-4DC1-B0AC-A063C289CC61}"/>
                </a:ext>
              </a:extLst>
            </p:cNvPr>
            <p:cNvSpPr>
              <a:spLocks noChangeArrowheads="1"/>
            </p:cNvSpPr>
            <p:nvPr/>
          </p:nvSpPr>
          <p:spPr bwMode="auto">
            <a:xfrm>
              <a:off x="0" y="0"/>
              <a:ext cx="9142414" cy="6330949"/>
            </a:xfrm>
            <a:prstGeom prst="rect">
              <a:avLst/>
            </a:prstGeom>
            <a:gradFill rotWithShape="1">
              <a:gsLst>
                <a:gs pos="0">
                  <a:srgbClr val="D6D6D6"/>
                </a:gs>
                <a:gs pos="100000">
                  <a:srgbClr val="FFFFFF"/>
                </a:gs>
              </a:gsLst>
              <a:lin ang="5400000" scaled="1"/>
            </a:grad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grpSp>
      <p:sp>
        <p:nvSpPr>
          <p:cNvPr id="3077" name="Date Placeholder 3">
            <a:extLst>
              <a:ext uri="{FF2B5EF4-FFF2-40B4-BE49-F238E27FC236}">
                <a16:creationId xmlns="" xmlns:a16="http://schemas.microsoft.com/office/drawing/2014/main" id="{3A22EA39-7080-48EF-9FE9-177761B5BF83}"/>
              </a:ext>
            </a:extLst>
          </p:cNvPr>
          <p:cNvSpPr>
            <a:spLocks noGrp="1" noChangeArrowheads="1"/>
          </p:cNvSpPr>
          <p:nvPr>
            <p:ph type="dt" sz="half" idx="2"/>
          </p:nvPr>
        </p:nvSpPr>
        <p:spPr bwMode="auto">
          <a:xfrm>
            <a:off x="838200" y="6356350"/>
            <a:ext cx="27432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chemeClr val="bg1"/>
                </a:solidFill>
              </a:defRPr>
            </a:lvl1pPr>
          </a:lstStyle>
          <a:p>
            <a:pPr>
              <a:defRPr/>
            </a:pPr>
            <a:endParaRPr lang="en-US" altLang="zh-CN"/>
          </a:p>
        </p:txBody>
      </p:sp>
      <p:sp>
        <p:nvSpPr>
          <p:cNvPr id="3078" name="Footer Placeholder 4">
            <a:extLst>
              <a:ext uri="{FF2B5EF4-FFF2-40B4-BE49-F238E27FC236}">
                <a16:creationId xmlns="" xmlns:a16="http://schemas.microsoft.com/office/drawing/2014/main" id="{96A4058A-454C-4B6C-8776-377B7C16F8E3}"/>
              </a:ext>
            </a:extLst>
          </p:cNvPr>
          <p:cNvSpPr>
            <a:spLocks noGrp="1" noChangeArrowheads="1"/>
          </p:cNvSpPr>
          <p:nvPr>
            <p:ph type="ftr" sz="quarter" idx="3"/>
          </p:nvPr>
        </p:nvSpPr>
        <p:spPr bwMode="auto">
          <a:xfrm>
            <a:off x="4038600" y="6356350"/>
            <a:ext cx="4114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chemeClr val="bg1"/>
                </a:solidFill>
              </a:defRPr>
            </a:lvl1pPr>
          </a:lstStyle>
          <a:p>
            <a:pPr>
              <a:defRPr/>
            </a:pPr>
            <a:endParaRPr lang="en-US" altLang="zh-CN"/>
          </a:p>
        </p:txBody>
      </p:sp>
      <p:sp>
        <p:nvSpPr>
          <p:cNvPr id="3079" name="Slide Number Placeholder 5">
            <a:extLst>
              <a:ext uri="{FF2B5EF4-FFF2-40B4-BE49-F238E27FC236}">
                <a16:creationId xmlns="" xmlns:a16="http://schemas.microsoft.com/office/drawing/2014/main" id="{B197CA8F-1B11-4BBA-9F0B-40BABFC9859B}"/>
              </a:ext>
            </a:extLst>
          </p:cNvPr>
          <p:cNvSpPr>
            <a:spLocks noGrp="1" noChangeArrowheads="1"/>
          </p:cNvSpPr>
          <p:nvPr>
            <p:ph type="sldNum" sz="quarter" idx="4"/>
          </p:nvPr>
        </p:nvSpPr>
        <p:spPr bwMode="auto">
          <a:xfrm>
            <a:off x="8610600" y="6356350"/>
            <a:ext cx="27432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chemeClr val="bg1"/>
                </a:solidFill>
              </a:defRPr>
            </a:lvl1pPr>
          </a:lstStyle>
          <a:p>
            <a:fld id="{0C995132-BABD-410E-8FE7-322A0DFFD08E}" type="slidenum">
              <a:rPr lang="zh-CN" altLang="en-US"/>
              <a:pPr/>
              <a:t>‹#›</a:t>
            </a:fld>
            <a:endParaRPr lang="en-US" altLang="zh-CN"/>
          </a:p>
        </p:txBody>
      </p:sp>
      <p:sp>
        <p:nvSpPr>
          <p:cNvPr id="2" name="Text Placeholder 2">
            <a:extLst>
              <a:ext uri="{FF2B5EF4-FFF2-40B4-BE49-F238E27FC236}">
                <a16:creationId xmlns="" xmlns:a16="http://schemas.microsoft.com/office/drawing/2014/main" id="{1207E4AE-2E90-4183-A5D3-D78609C8EA4B}"/>
              </a:ext>
            </a:extLst>
          </p:cNvPr>
          <p:cNvSpPr>
            <a:spLocks noGrp="1" noChangeArrowheads="1"/>
          </p:cNvSpPr>
          <p:nvPr>
            <p:ph type="body" idx="1"/>
          </p:nvPr>
        </p:nvSpPr>
        <p:spPr bwMode="auto">
          <a:xfrm>
            <a:off x="688975" y="1331913"/>
            <a:ext cx="10893425" cy="469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
        <p:nvSpPr>
          <p:cNvPr id="3" name="Title Placeholder 1">
            <a:extLst>
              <a:ext uri="{FF2B5EF4-FFF2-40B4-BE49-F238E27FC236}">
                <a16:creationId xmlns="" xmlns:a16="http://schemas.microsoft.com/office/drawing/2014/main" id="{3562A27F-1B9E-4C92-BC06-9E03B0BD259D}"/>
              </a:ext>
            </a:extLst>
          </p:cNvPr>
          <p:cNvSpPr>
            <a:spLocks noGrp="1" noChangeArrowheads="1"/>
          </p:cNvSpPr>
          <p:nvPr>
            <p:ph type="title"/>
          </p:nvPr>
        </p:nvSpPr>
        <p:spPr bwMode="auto">
          <a:xfrm>
            <a:off x="688975" y="206375"/>
            <a:ext cx="10893425" cy="681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l" rtl="0" eaLnBrk="0" fontAlgn="base" hangingPunct="0">
        <a:lnSpc>
          <a:spcPct val="90000"/>
        </a:lnSpc>
        <a:spcBef>
          <a:spcPct val="0"/>
        </a:spcBef>
        <a:spcAft>
          <a:spcPct val="0"/>
        </a:spcAft>
        <a:defRPr sz="3000" b="1" kern="1200">
          <a:solidFill>
            <a:srgbClr val="035388"/>
          </a:solidFill>
          <a:latin typeface="+mj-lt"/>
          <a:ea typeface="+mj-ea"/>
          <a:cs typeface="+mj-cs"/>
        </a:defRPr>
      </a:lvl1pPr>
      <a:lvl2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2pPr>
      <a:lvl3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3pPr>
      <a:lvl4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4pPr>
      <a:lvl5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5pPr>
      <a:lvl6pPr marL="4572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6pPr>
      <a:lvl7pPr marL="9144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7pPr>
      <a:lvl8pPr marL="13716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8pPr>
      <a:lvl9pPr marL="18288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9pPr>
    </p:titleStyle>
    <p:bodyStyle>
      <a:lvl1pPr marL="357188" indent="-357188" algn="l" rtl="0" eaLnBrk="0" fontAlgn="base" hangingPunct="0">
        <a:lnSpc>
          <a:spcPct val="90000"/>
        </a:lnSpc>
        <a:spcBef>
          <a:spcPts val="1800"/>
        </a:spcBef>
        <a:spcAft>
          <a:spcPct val="0"/>
        </a:spcAft>
        <a:buClr>
          <a:srgbClr val="035388"/>
        </a:buClr>
        <a:buSzPct val="80000"/>
        <a:buFont typeface="Wingdings 2" panose="05020102010507070707" pitchFamily="18" charset="2"/>
        <a:buChar char=""/>
        <a:defRPr sz="2000" kern="1200">
          <a:solidFill>
            <a:schemeClr val="accent1"/>
          </a:solidFill>
          <a:latin typeface="+mn-lt"/>
          <a:ea typeface="+mn-ea"/>
          <a:cs typeface="+mn-cs"/>
        </a:defRPr>
      </a:lvl1pPr>
      <a:lvl2pPr marL="357188" indent="-357188" algn="l" rtl="0" eaLnBrk="0" fontAlgn="base" hangingPunct="0">
        <a:lnSpc>
          <a:spcPct val="120000"/>
        </a:lnSpc>
        <a:spcBef>
          <a:spcPct val="0"/>
        </a:spcBef>
        <a:spcAft>
          <a:spcPct val="0"/>
        </a:spcAft>
        <a:buFont typeface="Calibri" panose="020F0502020204030204" pitchFamily="34" charset="0"/>
        <a:buChar char=" "/>
        <a:defRPr sz="1600" kern="1200">
          <a:solidFill>
            <a:srgbClr val="7F7F7F"/>
          </a:solidFill>
          <a:latin typeface="+mn-lt"/>
          <a:ea typeface="+mn-ea"/>
          <a:cs typeface="+mn-cs"/>
        </a:defRPr>
      </a:lvl2pPr>
      <a:lvl3pPr marL="1143000" indent="-228600" algn="l" rtl="0" eaLnBrk="0" fontAlgn="base" hangingPunct="0">
        <a:lnSpc>
          <a:spcPct val="90000"/>
        </a:lnSpc>
        <a:spcBef>
          <a:spcPts val="500"/>
        </a:spcBef>
        <a:spcAft>
          <a:spcPct val="0"/>
        </a:spcAft>
        <a:buFont typeface="Calibri" panose="020F0502020204030204" pitchFamily="34" charset="0"/>
        <a:buChar char="•"/>
        <a:defRPr sz="2000" kern="1200">
          <a:solidFill>
            <a:srgbClr val="7F7F7F"/>
          </a:solidFill>
          <a:latin typeface="+mn-lt"/>
          <a:ea typeface="+mn-ea"/>
          <a:cs typeface="+mn-cs"/>
        </a:defRPr>
      </a:lvl3pPr>
      <a:lvl4pPr marL="16002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4pPr>
      <a:lvl5pPr marL="20574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4098" name="组合 9">
            <a:extLst>
              <a:ext uri="{FF2B5EF4-FFF2-40B4-BE49-F238E27FC236}">
                <a16:creationId xmlns="" xmlns:a16="http://schemas.microsoft.com/office/drawing/2014/main" id="{58BB6BBD-1B9E-4AB4-ADE1-E2D341AD3A5F}"/>
              </a:ext>
            </a:extLst>
          </p:cNvPr>
          <p:cNvGrpSpPr>
            <a:grpSpLocks/>
          </p:cNvGrpSpPr>
          <p:nvPr userDrawn="1"/>
        </p:nvGrpSpPr>
        <p:grpSpPr bwMode="auto">
          <a:xfrm>
            <a:off x="0" y="1071563"/>
            <a:ext cx="12190413" cy="3722687"/>
            <a:chOff x="0" y="0"/>
            <a:chExt cx="9142413" cy="3722687"/>
          </a:xfrm>
        </p:grpSpPr>
        <p:pic>
          <p:nvPicPr>
            <p:cNvPr id="4105" name="Picture 4">
              <a:extLst>
                <a:ext uri="{FF2B5EF4-FFF2-40B4-BE49-F238E27FC236}">
                  <a16:creationId xmlns="" xmlns:a16="http://schemas.microsoft.com/office/drawing/2014/main" id="{D78438D5-B041-4CD5-AAC5-D578D2AF1466}"/>
                </a:ext>
              </a:extLst>
            </p:cNvPr>
            <p:cNvPicPr>
              <a:picLocks noChangeAspect="1" noChangeArrowheads="1"/>
            </p:cNvPicPr>
            <p:nvPr/>
          </p:nvPicPr>
          <p:blipFill>
            <a:blip r:embed="rId13" cstate="print">
              <a:extLst>
                <a:ext uri="{28A0092B-C50C-407E-A947-70E740481C1C}">
                  <a14:useLocalDpi xmlns="" xmlns:a14="http://schemas.microsoft.com/office/drawing/2010/main" val="0"/>
                </a:ext>
              </a:extLst>
            </a:blip>
            <a:srcRect b="3648"/>
            <a:stretch>
              <a:fillRect/>
            </a:stretch>
          </p:blipFill>
          <p:spPr bwMode="auto">
            <a:xfrm>
              <a:off x="0" y="341312"/>
              <a:ext cx="9142413" cy="33681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6" name="그림 5" descr="Untitled-5.png">
              <a:extLst>
                <a:ext uri="{FF2B5EF4-FFF2-40B4-BE49-F238E27FC236}">
                  <a16:creationId xmlns="" xmlns:a16="http://schemas.microsoft.com/office/drawing/2014/main" id="{E41D0E53-6BCD-48AB-8BD3-72F774FFC9D7}"/>
                </a:ext>
              </a:extLst>
            </p:cNvPr>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5300663" y="0"/>
              <a:ext cx="3424237" cy="3722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矩形 13">
              <a:extLst>
                <a:ext uri="{FF2B5EF4-FFF2-40B4-BE49-F238E27FC236}">
                  <a16:creationId xmlns="" xmlns:a16="http://schemas.microsoft.com/office/drawing/2014/main" id="{1BE62DB4-02C1-4220-BBA3-C6C8FFF04F0C}"/>
                </a:ext>
              </a:extLst>
            </p:cNvPr>
            <p:cNvGrpSpPr>
              <a:grpSpLocks/>
            </p:cNvGrpSpPr>
            <p:nvPr userDrawn="1"/>
          </p:nvGrpSpPr>
          <p:grpSpPr bwMode="auto">
            <a:xfrm>
              <a:off x="0" y="342709"/>
              <a:ext cx="5541264" cy="3364992"/>
              <a:chOff x="0" y="0"/>
              <a:chExt cx="5541264" cy="3364992"/>
            </a:xfrm>
          </p:grpSpPr>
          <p:pic>
            <p:nvPicPr>
              <p:cNvPr id="3" name="矩形 13">
                <a:extLst>
                  <a:ext uri="{FF2B5EF4-FFF2-40B4-BE49-F238E27FC236}">
                    <a16:creationId xmlns="" xmlns:a16="http://schemas.microsoft.com/office/drawing/2014/main" id="{744CFED8-54ED-4F9E-B759-F137202D57CD}"/>
                  </a:ext>
                </a:extLst>
              </p:cNvPr>
              <p:cNvPicPr>
                <a:picLocks noChangeArrowheads="1"/>
              </p:cNvPicPr>
              <p:nvPr/>
            </p:nvPicPr>
            <p:blipFill>
              <a:blip r:embed="rId15" cstate="print">
                <a:extLst>
                  <a:ext uri="{28A0092B-C50C-407E-A947-70E740481C1C}">
                    <a14:useLocalDpi xmlns="" xmlns:a14="http://schemas.microsoft.com/office/drawing/2010/main" val="0"/>
                  </a:ext>
                </a:extLst>
              </a:blip>
              <a:srcRect/>
              <a:stretch>
                <a:fillRect/>
              </a:stretch>
            </p:blipFill>
            <p:spPr bwMode="auto">
              <a:xfrm>
                <a:off x="0" y="0"/>
                <a:ext cx="5541264" cy="3364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03" name="Text Box 7">
                <a:extLst>
                  <a:ext uri="{FF2B5EF4-FFF2-40B4-BE49-F238E27FC236}">
                    <a16:creationId xmlns="" xmlns:a16="http://schemas.microsoft.com/office/drawing/2014/main" id="{A30ED237-54FB-451B-A4B9-6BD0D5985E2A}"/>
                  </a:ext>
                </a:extLst>
              </p:cNvPr>
              <p:cNvSpPr txBox="1">
                <a:spLocks noChangeArrowheads="1"/>
              </p:cNvSpPr>
              <p:nvPr/>
            </p:nvSpPr>
            <p:spPr bwMode="auto">
              <a:xfrm>
                <a:off x="0" y="-1397"/>
                <a:ext cx="5538547" cy="3368675"/>
              </a:xfrm>
              <a:prstGeom prst="rect">
                <a:avLst/>
              </a:prstGeom>
              <a:no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grpSp>
      </p:grpSp>
      <p:pic>
        <p:nvPicPr>
          <p:cNvPr id="4099" name="그림 4" descr="Untitled-4.png">
            <a:extLst>
              <a:ext uri="{FF2B5EF4-FFF2-40B4-BE49-F238E27FC236}">
                <a16:creationId xmlns="" xmlns:a16="http://schemas.microsoft.com/office/drawing/2014/main" id="{8DA2180B-C509-4DA5-92B8-4B9197C0A5C4}"/>
              </a:ext>
            </a:extLst>
          </p:cNvPr>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1196975" y="4137025"/>
            <a:ext cx="3586163" cy="1665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00" name="Text Placeholder 2">
            <a:extLst>
              <a:ext uri="{FF2B5EF4-FFF2-40B4-BE49-F238E27FC236}">
                <a16:creationId xmlns="" xmlns:a16="http://schemas.microsoft.com/office/drawing/2014/main" id="{B567B173-E5FA-409A-971D-B5E8B8DB2A7F}"/>
              </a:ext>
            </a:extLst>
          </p:cNvPr>
          <p:cNvSpPr>
            <a:spLocks noGrp="1" noChangeArrowheads="1"/>
          </p:cNvSpPr>
          <p:nvPr>
            <p:ph type="body" idx="1"/>
          </p:nvPr>
        </p:nvSpPr>
        <p:spPr bwMode="auto">
          <a:xfrm>
            <a:off x="690563" y="1331913"/>
            <a:ext cx="10891837" cy="4748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
        <p:nvSpPr>
          <p:cNvPr id="4101" name="Title Placeholder 1">
            <a:extLst>
              <a:ext uri="{FF2B5EF4-FFF2-40B4-BE49-F238E27FC236}">
                <a16:creationId xmlns="" xmlns:a16="http://schemas.microsoft.com/office/drawing/2014/main" id="{E7BA9A35-A91E-48E9-A709-E7E3728B3AD2}"/>
              </a:ext>
            </a:extLst>
          </p:cNvPr>
          <p:cNvSpPr>
            <a:spLocks noGrp="1" noChangeArrowheads="1"/>
          </p:cNvSpPr>
          <p:nvPr>
            <p:ph type="title"/>
          </p:nvPr>
        </p:nvSpPr>
        <p:spPr bwMode="auto">
          <a:xfrm>
            <a:off x="690563" y="206375"/>
            <a:ext cx="10891837" cy="681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4107" name="Date Placeholder 3">
            <a:extLst>
              <a:ext uri="{FF2B5EF4-FFF2-40B4-BE49-F238E27FC236}">
                <a16:creationId xmlns="" xmlns:a16="http://schemas.microsoft.com/office/drawing/2014/main" id="{610E9FA1-B1AB-4377-BDA6-2DC125B31BE3}"/>
              </a:ext>
            </a:extLst>
          </p:cNvPr>
          <p:cNvSpPr>
            <a:spLocks noGrp="1" noChangeArrowheads="1"/>
          </p:cNvSpPr>
          <p:nvPr>
            <p:ph type="dt" sz="half" idx="2"/>
          </p:nvPr>
        </p:nvSpPr>
        <p:spPr bwMode="auto">
          <a:xfrm>
            <a:off x="609600" y="6245225"/>
            <a:ext cx="2844800" cy="476250"/>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A6A6A6"/>
                </a:solidFill>
              </a:defRPr>
            </a:lvl1pPr>
          </a:lstStyle>
          <a:p>
            <a:pPr>
              <a:defRPr/>
            </a:pPr>
            <a:endParaRPr lang="en-US" altLang="zh-CN"/>
          </a:p>
        </p:txBody>
      </p:sp>
      <p:sp>
        <p:nvSpPr>
          <p:cNvPr id="4108" name="Footer Placeholder 4">
            <a:extLst>
              <a:ext uri="{FF2B5EF4-FFF2-40B4-BE49-F238E27FC236}">
                <a16:creationId xmlns="" xmlns:a16="http://schemas.microsoft.com/office/drawing/2014/main" id="{B45D6BDA-3EDD-4AB2-9A0E-08B32653D6A0}"/>
              </a:ext>
            </a:extLst>
          </p:cNvPr>
          <p:cNvSpPr>
            <a:spLocks noGrp="1" noChangeArrowheads="1"/>
          </p:cNvSpPr>
          <p:nvPr>
            <p:ph type="ftr" sz="quarter" idx="3"/>
          </p:nvPr>
        </p:nvSpPr>
        <p:spPr bwMode="auto">
          <a:xfrm>
            <a:off x="4165600" y="6245225"/>
            <a:ext cx="3860800" cy="476250"/>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A6A6A6"/>
                </a:solidFill>
              </a:defRPr>
            </a:lvl1pPr>
          </a:lstStyle>
          <a:p>
            <a:pPr>
              <a:defRPr/>
            </a:pPr>
            <a:endParaRPr lang="en-US" altLang="zh-CN"/>
          </a:p>
        </p:txBody>
      </p:sp>
      <p:sp>
        <p:nvSpPr>
          <p:cNvPr id="4109" name="Slide Number Placeholder 5">
            <a:extLst>
              <a:ext uri="{FF2B5EF4-FFF2-40B4-BE49-F238E27FC236}">
                <a16:creationId xmlns="" xmlns:a16="http://schemas.microsoft.com/office/drawing/2014/main" id="{115F0EE6-EA99-4DBA-8B42-D4DF2BAE553F}"/>
              </a:ext>
            </a:extLst>
          </p:cNvPr>
          <p:cNvSpPr>
            <a:spLocks noGrp="1" noChangeArrowheads="1"/>
          </p:cNvSpPr>
          <p:nvPr>
            <p:ph type="sldNum" sz="quarter" idx="4"/>
          </p:nvPr>
        </p:nvSpPr>
        <p:spPr bwMode="auto">
          <a:xfrm>
            <a:off x="8737600" y="6245225"/>
            <a:ext cx="2844800" cy="476250"/>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A6A6A6"/>
                </a:solidFill>
              </a:defRPr>
            </a:lvl1pPr>
          </a:lstStyle>
          <a:p>
            <a:fld id="{7D56E8FA-E382-4D0D-A689-0011634EC1A1}"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rtl="0" eaLnBrk="0" fontAlgn="base" hangingPunct="0">
        <a:lnSpc>
          <a:spcPct val="90000"/>
        </a:lnSpc>
        <a:spcBef>
          <a:spcPct val="0"/>
        </a:spcBef>
        <a:spcAft>
          <a:spcPct val="0"/>
        </a:spcAft>
        <a:defRPr sz="3000" b="1" kern="1200">
          <a:solidFill>
            <a:srgbClr val="035388"/>
          </a:solidFill>
          <a:latin typeface="+mj-lt"/>
          <a:ea typeface="+mj-ea"/>
          <a:cs typeface="+mj-cs"/>
        </a:defRPr>
      </a:lvl1pPr>
      <a:lvl2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2pPr>
      <a:lvl3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3pPr>
      <a:lvl4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4pPr>
      <a:lvl5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5pPr>
      <a:lvl6pPr marL="4572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6pPr>
      <a:lvl7pPr marL="9144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7pPr>
      <a:lvl8pPr marL="13716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8pPr>
      <a:lvl9pPr marL="18288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9pPr>
    </p:titleStyle>
    <p:bodyStyle>
      <a:lvl1pPr marL="357188" indent="-357188" algn="l" rtl="0" eaLnBrk="0" fontAlgn="base" hangingPunct="0">
        <a:lnSpc>
          <a:spcPct val="90000"/>
        </a:lnSpc>
        <a:spcBef>
          <a:spcPts val="1800"/>
        </a:spcBef>
        <a:spcAft>
          <a:spcPct val="0"/>
        </a:spcAft>
        <a:buClr>
          <a:srgbClr val="035388"/>
        </a:buClr>
        <a:buSzPct val="80000"/>
        <a:buFont typeface="Wingdings 2" panose="05020102010507070707" pitchFamily="18" charset="2"/>
        <a:buChar char=""/>
        <a:defRPr sz="2000" kern="1200">
          <a:solidFill>
            <a:schemeClr val="accent1"/>
          </a:solidFill>
          <a:latin typeface="+mn-lt"/>
          <a:ea typeface="+mn-ea"/>
          <a:cs typeface="+mn-cs"/>
        </a:defRPr>
      </a:lvl1pPr>
      <a:lvl2pPr marL="357188" indent="-357188" algn="l" rtl="0" eaLnBrk="0" fontAlgn="base" hangingPunct="0">
        <a:lnSpc>
          <a:spcPct val="120000"/>
        </a:lnSpc>
        <a:spcBef>
          <a:spcPct val="0"/>
        </a:spcBef>
        <a:spcAft>
          <a:spcPct val="0"/>
        </a:spcAft>
        <a:buFont typeface="Calibri" panose="020F0502020204030204" pitchFamily="34" charset="0"/>
        <a:buChar char=" "/>
        <a:defRPr sz="1600" kern="1200">
          <a:solidFill>
            <a:srgbClr val="7F7F7F"/>
          </a:solidFill>
          <a:latin typeface="+mn-lt"/>
          <a:ea typeface="+mn-ea"/>
          <a:cs typeface="+mn-cs"/>
        </a:defRPr>
      </a:lvl2pPr>
      <a:lvl3pPr marL="1143000" indent="-228600" algn="l" rtl="0" eaLnBrk="0" fontAlgn="base" hangingPunct="0">
        <a:lnSpc>
          <a:spcPct val="90000"/>
        </a:lnSpc>
        <a:spcBef>
          <a:spcPts val="500"/>
        </a:spcBef>
        <a:spcAft>
          <a:spcPct val="0"/>
        </a:spcAft>
        <a:buFont typeface="Calibri" panose="020F0502020204030204" pitchFamily="34" charset="0"/>
        <a:buChar char="•"/>
        <a:defRPr sz="2000" kern="1200">
          <a:solidFill>
            <a:srgbClr val="7F7F7F"/>
          </a:solidFill>
          <a:latin typeface="+mn-lt"/>
          <a:ea typeface="+mn-ea"/>
          <a:cs typeface="+mn-cs"/>
        </a:defRPr>
      </a:lvl3pPr>
      <a:lvl4pPr marL="16002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4pPr>
      <a:lvl5pPr marL="20574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5122" name="组合 9">
            <a:extLst>
              <a:ext uri="{FF2B5EF4-FFF2-40B4-BE49-F238E27FC236}">
                <a16:creationId xmlns="" xmlns:a16="http://schemas.microsoft.com/office/drawing/2014/main" id="{272040F0-6FFD-4C5B-9605-84746E53A94A}"/>
              </a:ext>
            </a:extLst>
          </p:cNvPr>
          <p:cNvGrpSpPr>
            <a:grpSpLocks/>
          </p:cNvGrpSpPr>
          <p:nvPr userDrawn="1"/>
        </p:nvGrpSpPr>
        <p:grpSpPr bwMode="auto">
          <a:xfrm>
            <a:off x="0" y="304800"/>
            <a:ext cx="12190413" cy="4489450"/>
            <a:chOff x="0" y="0"/>
            <a:chExt cx="9142413" cy="4489451"/>
          </a:xfrm>
        </p:grpSpPr>
        <p:pic>
          <p:nvPicPr>
            <p:cNvPr id="5128" name="Picture 4">
              <a:extLst>
                <a:ext uri="{FF2B5EF4-FFF2-40B4-BE49-F238E27FC236}">
                  <a16:creationId xmlns="" xmlns:a16="http://schemas.microsoft.com/office/drawing/2014/main" id="{91CCC17C-4B92-4FBE-BA58-20FA12065F6F}"/>
                </a:ext>
              </a:extLst>
            </p:cNvPr>
            <p:cNvPicPr>
              <a:picLocks noChangeAspect="1" noChangeArrowheads="1"/>
            </p:cNvPicPr>
            <p:nvPr/>
          </p:nvPicPr>
          <p:blipFill>
            <a:blip r:embed="rId13" cstate="print">
              <a:extLst>
                <a:ext uri="{28A0092B-C50C-407E-A947-70E740481C1C}">
                  <a14:useLocalDpi xmlns="" xmlns:a14="http://schemas.microsoft.com/office/drawing/2010/main" val="0"/>
                </a:ext>
              </a:extLst>
            </a:blip>
            <a:srcRect b="3648"/>
            <a:stretch>
              <a:fillRect/>
            </a:stretch>
          </p:blipFill>
          <p:spPr bwMode="auto">
            <a:xfrm>
              <a:off x="0" y="1108076"/>
              <a:ext cx="9142413" cy="33681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9" name="그림 5" descr="Untitled-5.png">
              <a:extLst>
                <a:ext uri="{FF2B5EF4-FFF2-40B4-BE49-F238E27FC236}">
                  <a16:creationId xmlns="" xmlns:a16="http://schemas.microsoft.com/office/drawing/2014/main" id="{4D5BFCE1-8B1A-44F1-96CB-9668B9E8903B}"/>
                </a:ext>
              </a:extLst>
            </p:cNvPr>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5300664" y="0"/>
              <a:ext cx="3214686" cy="44894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矩形 13">
              <a:extLst>
                <a:ext uri="{FF2B5EF4-FFF2-40B4-BE49-F238E27FC236}">
                  <a16:creationId xmlns="" xmlns:a16="http://schemas.microsoft.com/office/drawing/2014/main" id="{9B07A2DC-118A-4065-83FA-19407BDCD24A}"/>
                </a:ext>
              </a:extLst>
            </p:cNvPr>
            <p:cNvGrpSpPr>
              <a:grpSpLocks/>
            </p:cNvGrpSpPr>
            <p:nvPr userDrawn="1"/>
          </p:nvGrpSpPr>
          <p:grpSpPr bwMode="auto">
            <a:xfrm>
              <a:off x="-1" y="1109472"/>
              <a:ext cx="5536692" cy="3364992"/>
              <a:chOff x="0" y="0"/>
              <a:chExt cx="7382256" cy="3364992"/>
            </a:xfrm>
          </p:grpSpPr>
          <p:pic>
            <p:nvPicPr>
              <p:cNvPr id="3" name="矩形 13">
                <a:extLst>
                  <a:ext uri="{FF2B5EF4-FFF2-40B4-BE49-F238E27FC236}">
                    <a16:creationId xmlns="" xmlns:a16="http://schemas.microsoft.com/office/drawing/2014/main" id="{0ECE300F-F5B1-427E-94FD-DD63937779BD}"/>
                  </a:ext>
                </a:extLst>
              </p:cNvPr>
              <p:cNvPicPr>
                <a:picLocks noChangeArrowheads="1"/>
              </p:cNvPicPr>
              <p:nvPr/>
            </p:nvPicPr>
            <p:blipFill>
              <a:blip r:embed="rId15" cstate="print">
                <a:extLst>
                  <a:ext uri="{28A0092B-C50C-407E-A947-70E740481C1C}">
                    <a14:useLocalDpi xmlns="" xmlns:a14="http://schemas.microsoft.com/office/drawing/2010/main" val="0"/>
                  </a:ext>
                </a:extLst>
              </a:blip>
              <a:srcRect/>
              <a:stretch>
                <a:fillRect/>
              </a:stretch>
            </p:blipFill>
            <p:spPr bwMode="auto">
              <a:xfrm>
                <a:off x="0" y="0"/>
                <a:ext cx="7382256" cy="3364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7" name="Text Box 7">
                <a:extLst>
                  <a:ext uri="{FF2B5EF4-FFF2-40B4-BE49-F238E27FC236}">
                    <a16:creationId xmlns="" xmlns:a16="http://schemas.microsoft.com/office/drawing/2014/main" id="{42C84F13-2575-425A-A8EF-C588C05B281D}"/>
                  </a:ext>
                </a:extLst>
              </p:cNvPr>
              <p:cNvSpPr txBox="1">
                <a:spLocks noChangeArrowheads="1"/>
              </p:cNvSpPr>
              <p:nvPr/>
            </p:nvSpPr>
            <p:spPr bwMode="auto">
              <a:xfrm>
                <a:off x="1" y="-1397"/>
                <a:ext cx="7384730" cy="3368676"/>
              </a:xfrm>
              <a:prstGeom prst="rect">
                <a:avLst/>
              </a:prstGeom>
              <a:no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grpSp>
      </p:grpSp>
      <p:sp>
        <p:nvSpPr>
          <p:cNvPr id="5123" name="Text Placeholder 2">
            <a:extLst>
              <a:ext uri="{FF2B5EF4-FFF2-40B4-BE49-F238E27FC236}">
                <a16:creationId xmlns="" xmlns:a16="http://schemas.microsoft.com/office/drawing/2014/main" id="{2F2A8E39-2827-48A4-B7CB-A25C26CF1998}"/>
              </a:ext>
            </a:extLst>
          </p:cNvPr>
          <p:cNvSpPr>
            <a:spLocks noGrp="1" noChangeArrowheads="1"/>
          </p:cNvSpPr>
          <p:nvPr>
            <p:ph type="body" idx="1"/>
          </p:nvPr>
        </p:nvSpPr>
        <p:spPr bwMode="auto">
          <a:xfrm>
            <a:off x="688975" y="1331913"/>
            <a:ext cx="10893425" cy="469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
        <p:nvSpPr>
          <p:cNvPr id="5124" name="Title Placeholder 1">
            <a:extLst>
              <a:ext uri="{FF2B5EF4-FFF2-40B4-BE49-F238E27FC236}">
                <a16:creationId xmlns="" xmlns:a16="http://schemas.microsoft.com/office/drawing/2014/main" id="{C7BDDE87-BD61-4AEA-8AB5-3E3D26E988DB}"/>
              </a:ext>
            </a:extLst>
          </p:cNvPr>
          <p:cNvSpPr>
            <a:spLocks noGrp="1" noChangeArrowheads="1"/>
          </p:cNvSpPr>
          <p:nvPr>
            <p:ph type="title"/>
          </p:nvPr>
        </p:nvSpPr>
        <p:spPr bwMode="auto">
          <a:xfrm>
            <a:off x="688975" y="206375"/>
            <a:ext cx="10893425" cy="681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5130" name="Date Placeholder 3">
            <a:extLst>
              <a:ext uri="{FF2B5EF4-FFF2-40B4-BE49-F238E27FC236}">
                <a16:creationId xmlns="" xmlns:a16="http://schemas.microsoft.com/office/drawing/2014/main" id="{37F8EF91-5C6B-4BEC-87AC-9FB4C7E02E66}"/>
              </a:ext>
            </a:extLst>
          </p:cNvPr>
          <p:cNvSpPr>
            <a:spLocks noGrp="1" noChangeArrowheads="1"/>
          </p:cNvSpPr>
          <p:nvPr>
            <p:ph type="dt" sz="half" idx="2"/>
          </p:nvPr>
        </p:nvSpPr>
        <p:spPr bwMode="auto">
          <a:xfrm>
            <a:off x="609600" y="6245225"/>
            <a:ext cx="2844800" cy="476250"/>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A6A6A6"/>
                </a:solidFill>
              </a:defRPr>
            </a:lvl1pPr>
          </a:lstStyle>
          <a:p>
            <a:pPr>
              <a:defRPr/>
            </a:pPr>
            <a:endParaRPr lang="en-US" altLang="zh-CN"/>
          </a:p>
        </p:txBody>
      </p:sp>
      <p:sp>
        <p:nvSpPr>
          <p:cNvPr id="5131" name="Footer Placeholder 4">
            <a:extLst>
              <a:ext uri="{FF2B5EF4-FFF2-40B4-BE49-F238E27FC236}">
                <a16:creationId xmlns="" xmlns:a16="http://schemas.microsoft.com/office/drawing/2014/main" id="{7BA8D193-DE6E-4A78-9980-3B364BCC5E44}"/>
              </a:ext>
            </a:extLst>
          </p:cNvPr>
          <p:cNvSpPr>
            <a:spLocks noGrp="1" noChangeArrowheads="1"/>
          </p:cNvSpPr>
          <p:nvPr>
            <p:ph type="ftr" sz="quarter" idx="3"/>
          </p:nvPr>
        </p:nvSpPr>
        <p:spPr bwMode="auto">
          <a:xfrm>
            <a:off x="4165600" y="6245225"/>
            <a:ext cx="3860800" cy="476250"/>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A6A6A6"/>
                </a:solidFill>
              </a:defRPr>
            </a:lvl1pPr>
          </a:lstStyle>
          <a:p>
            <a:pPr>
              <a:defRPr/>
            </a:pPr>
            <a:endParaRPr lang="en-US" altLang="zh-CN"/>
          </a:p>
        </p:txBody>
      </p:sp>
      <p:sp>
        <p:nvSpPr>
          <p:cNvPr id="5132" name="Slide Number Placeholder 5">
            <a:extLst>
              <a:ext uri="{FF2B5EF4-FFF2-40B4-BE49-F238E27FC236}">
                <a16:creationId xmlns="" xmlns:a16="http://schemas.microsoft.com/office/drawing/2014/main" id="{08649B70-29D1-40BD-B958-FA8558A2CA26}"/>
              </a:ext>
            </a:extLst>
          </p:cNvPr>
          <p:cNvSpPr>
            <a:spLocks noGrp="1" noChangeArrowheads="1"/>
          </p:cNvSpPr>
          <p:nvPr>
            <p:ph type="sldNum" sz="quarter" idx="4"/>
          </p:nvPr>
        </p:nvSpPr>
        <p:spPr bwMode="auto">
          <a:xfrm>
            <a:off x="8737600" y="6245225"/>
            <a:ext cx="2844800" cy="476250"/>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A6A6A6"/>
                </a:solidFill>
              </a:defRPr>
            </a:lvl1pPr>
          </a:lstStyle>
          <a:p>
            <a:fld id="{84FB1656-CE43-4DE7-B310-A47CC89E9D3A}"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rtl="0" eaLnBrk="0" fontAlgn="base" hangingPunct="0">
        <a:lnSpc>
          <a:spcPct val="90000"/>
        </a:lnSpc>
        <a:spcBef>
          <a:spcPct val="0"/>
        </a:spcBef>
        <a:spcAft>
          <a:spcPct val="0"/>
        </a:spcAft>
        <a:defRPr sz="3000" b="1" kern="1200">
          <a:solidFill>
            <a:srgbClr val="035388"/>
          </a:solidFill>
          <a:latin typeface="+mj-lt"/>
          <a:ea typeface="+mj-ea"/>
          <a:cs typeface="+mj-cs"/>
        </a:defRPr>
      </a:lvl1pPr>
      <a:lvl2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2pPr>
      <a:lvl3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3pPr>
      <a:lvl4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4pPr>
      <a:lvl5pPr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5pPr>
      <a:lvl6pPr marL="4572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6pPr>
      <a:lvl7pPr marL="9144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7pPr>
      <a:lvl8pPr marL="13716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8pPr>
      <a:lvl9pPr marL="1828800" algn="l" rtl="0" eaLnBrk="0" fontAlgn="base" hangingPunct="0">
        <a:lnSpc>
          <a:spcPct val="90000"/>
        </a:lnSpc>
        <a:spcBef>
          <a:spcPct val="0"/>
        </a:spcBef>
        <a:spcAft>
          <a:spcPct val="0"/>
        </a:spcAft>
        <a:defRPr sz="3000" b="1">
          <a:solidFill>
            <a:srgbClr val="035388"/>
          </a:solidFill>
          <a:latin typeface="Baskerville Old Face" panose="02020602080505020303" pitchFamily="18" charset="0"/>
          <a:ea typeface="黑体" panose="02010609060101010101" pitchFamily="49" charset="-122"/>
        </a:defRPr>
      </a:lvl9pPr>
    </p:titleStyle>
    <p:bodyStyle>
      <a:lvl1pPr marL="357188" indent="-357188" algn="l" rtl="0" eaLnBrk="0" fontAlgn="base" hangingPunct="0">
        <a:lnSpc>
          <a:spcPct val="90000"/>
        </a:lnSpc>
        <a:spcBef>
          <a:spcPts val="1800"/>
        </a:spcBef>
        <a:spcAft>
          <a:spcPct val="0"/>
        </a:spcAft>
        <a:buClr>
          <a:srgbClr val="035388"/>
        </a:buClr>
        <a:buSzPct val="80000"/>
        <a:buFont typeface="Wingdings 2" panose="05020102010507070707" pitchFamily="18" charset="2"/>
        <a:buChar char=""/>
        <a:defRPr sz="2000" kern="1200">
          <a:solidFill>
            <a:schemeClr val="accent1"/>
          </a:solidFill>
          <a:latin typeface="+mn-lt"/>
          <a:ea typeface="+mn-ea"/>
          <a:cs typeface="+mn-cs"/>
        </a:defRPr>
      </a:lvl1pPr>
      <a:lvl2pPr marL="357188" indent="-357188" algn="l" rtl="0" eaLnBrk="0" fontAlgn="base" hangingPunct="0">
        <a:lnSpc>
          <a:spcPct val="120000"/>
        </a:lnSpc>
        <a:spcBef>
          <a:spcPct val="0"/>
        </a:spcBef>
        <a:spcAft>
          <a:spcPct val="0"/>
        </a:spcAft>
        <a:buFont typeface="Calibri" panose="020F0502020204030204" pitchFamily="34" charset="0"/>
        <a:buChar char=" "/>
        <a:defRPr sz="1600" kern="1200">
          <a:solidFill>
            <a:srgbClr val="7F7F7F"/>
          </a:solidFill>
          <a:latin typeface="+mn-lt"/>
          <a:ea typeface="+mn-ea"/>
          <a:cs typeface="+mn-cs"/>
        </a:defRPr>
      </a:lvl2pPr>
      <a:lvl3pPr marL="1143000" indent="-228600" algn="l" rtl="0" eaLnBrk="0" fontAlgn="base" hangingPunct="0">
        <a:lnSpc>
          <a:spcPct val="90000"/>
        </a:lnSpc>
        <a:spcBef>
          <a:spcPts val="500"/>
        </a:spcBef>
        <a:spcAft>
          <a:spcPct val="0"/>
        </a:spcAft>
        <a:buFont typeface="Calibri" panose="020F0502020204030204" pitchFamily="34" charset="0"/>
        <a:buChar char="•"/>
        <a:defRPr sz="2000" kern="1200">
          <a:solidFill>
            <a:srgbClr val="7F7F7F"/>
          </a:solidFill>
          <a:latin typeface="+mn-lt"/>
          <a:ea typeface="+mn-ea"/>
          <a:cs typeface="+mn-cs"/>
        </a:defRPr>
      </a:lvl3pPr>
      <a:lvl4pPr marL="16002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4pPr>
      <a:lvl5pPr marL="2057400" indent="-228600" algn="l" rtl="0" eaLnBrk="0" fontAlgn="base" hangingPunct="0">
        <a:lnSpc>
          <a:spcPct val="90000"/>
        </a:lnSpc>
        <a:spcBef>
          <a:spcPts val="500"/>
        </a:spcBef>
        <a:spcAft>
          <a:spcPct val="0"/>
        </a:spcAft>
        <a:buFont typeface="Calibri" panose="020F0502020204030204" pitchFamily="34" charset="0"/>
        <a:buChar char="•"/>
        <a:defRPr kern="1200">
          <a:solidFill>
            <a:srgbClr val="7F7F7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6542FAE8-31EA-4F0E-9278-286030C527D3}"/>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0229" tIns="40115" rIns="80229" bIns="40115" numCol="1" anchor="ctr" anchorCtr="0" compatLnSpc="1">
            <a:prstTxWarp prst="textNoShape">
              <a:avLst/>
            </a:prstTxWarp>
          </a:bodyPr>
          <a:lstStyle/>
          <a:p>
            <a:pPr lvl="0"/>
            <a:r>
              <a:rPr lang="zh-CN" altLang="zh-CN"/>
              <a:t>单击此处编辑母版标题样式</a:t>
            </a:r>
          </a:p>
        </p:txBody>
      </p:sp>
      <p:sp>
        <p:nvSpPr>
          <p:cNvPr id="6147" name="Rectangle 3">
            <a:extLst>
              <a:ext uri="{FF2B5EF4-FFF2-40B4-BE49-F238E27FC236}">
                <a16:creationId xmlns="" xmlns:a16="http://schemas.microsoft.com/office/drawing/2014/main" id="{770122A7-6094-436D-80E0-B4439B43CD31}"/>
              </a:ext>
            </a:extLst>
          </p:cNvPr>
          <p:cNvSpPr>
            <a:spLocks noGrp="1" noChangeArrowheads="1"/>
          </p:cNvSpPr>
          <p:nvPr>
            <p:ph type="body" idx="1"/>
          </p:nvPr>
        </p:nvSpPr>
        <p:spPr bwMode="auto">
          <a:xfrm>
            <a:off x="609600" y="1600200"/>
            <a:ext cx="10972800" cy="4527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0229" tIns="40115" rIns="80229" bIns="40115"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6148" name="Rectangle 4">
            <a:extLst>
              <a:ext uri="{FF2B5EF4-FFF2-40B4-BE49-F238E27FC236}">
                <a16:creationId xmlns="" xmlns:a16="http://schemas.microsoft.com/office/drawing/2014/main" id="{BBEC3E0F-F243-4780-B3A5-E96B5E7AA0A1}"/>
              </a:ext>
            </a:extLst>
          </p:cNvPr>
          <p:cNvSpPr>
            <a:spLocks noGrp="1" noChangeArrowheads="1"/>
          </p:cNvSpPr>
          <p:nvPr>
            <p:ph type="dt" sz="half" idx="2"/>
          </p:nvPr>
        </p:nvSpPr>
        <p:spPr bwMode="auto">
          <a:xfrm>
            <a:off x="609600" y="6245225"/>
            <a:ext cx="2844800" cy="476250"/>
          </a:xfrm>
          <a:prstGeom prst="rect">
            <a:avLst/>
          </a:prstGeom>
          <a:noFill/>
          <a:ln>
            <a:noFill/>
          </a:ln>
          <a:extLst/>
        </p:spPr>
        <p:txBody>
          <a:bodyPr vert="horz" wrap="square" lIns="80229" tIns="40115" rIns="80229" bIns="40115"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en-US" altLang="zh-CN"/>
          </a:p>
        </p:txBody>
      </p:sp>
      <p:sp>
        <p:nvSpPr>
          <p:cNvPr id="6149" name="Rectangle 5">
            <a:extLst>
              <a:ext uri="{FF2B5EF4-FFF2-40B4-BE49-F238E27FC236}">
                <a16:creationId xmlns="" xmlns:a16="http://schemas.microsoft.com/office/drawing/2014/main" id="{76CAF998-70A9-47ED-AE9D-3477ADCBFA81}"/>
              </a:ext>
            </a:extLst>
          </p:cNvPr>
          <p:cNvSpPr>
            <a:spLocks noGrp="1" noChangeArrowheads="1"/>
          </p:cNvSpPr>
          <p:nvPr>
            <p:ph type="ftr" sz="quarter" idx="3"/>
          </p:nvPr>
        </p:nvSpPr>
        <p:spPr bwMode="auto">
          <a:xfrm>
            <a:off x="4165600" y="6245225"/>
            <a:ext cx="3860800" cy="476250"/>
          </a:xfrm>
          <a:prstGeom prst="rect">
            <a:avLst/>
          </a:prstGeom>
          <a:noFill/>
          <a:ln>
            <a:noFill/>
          </a:ln>
          <a:extLst/>
        </p:spPr>
        <p:txBody>
          <a:bodyPr vert="horz" wrap="square" lIns="80229" tIns="40115" rIns="80229" bIns="40115" numCol="1" anchor="t" anchorCtr="0" compatLnSpc="1">
            <a:prstTxWarp prst="textNoShape">
              <a:avLst/>
            </a:prstTxWarp>
          </a:bodyPr>
          <a:lstStyle>
            <a:lvl1pPr algn="ctr" eaLnBrk="1" hangingPunct="1">
              <a:buFont typeface="Arial" panose="020B0604020202020204" pitchFamily="34" charset="0"/>
              <a:buNone/>
              <a:defRPr sz="1200"/>
            </a:lvl1pPr>
          </a:lstStyle>
          <a:p>
            <a:pPr>
              <a:defRPr/>
            </a:pPr>
            <a:endParaRPr lang="en-US" altLang="zh-CN"/>
          </a:p>
        </p:txBody>
      </p:sp>
      <p:sp>
        <p:nvSpPr>
          <p:cNvPr id="6150" name="Rectangle 6">
            <a:extLst>
              <a:ext uri="{FF2B5EF4-FFF2-40B4-BE49-F238E27FC236}">
                <a16:creationId xmlns="" xmlns:a16="http://schemas.microsoft.com/office/drawing/2014/main" id="{8FAF304F-D418-4BDB-842E-1F7950A82523}"/>
              </a:ext>
            </a:extLst>
          </p:cNvPr>
          <p:cNvSpPr>
            <a:spLocks noGrp="1" noChangeArrowheads="1"/>
          </p:cNvSpPr>
          <p:nvPr>
            <p:ph type="sldNum" sz="quarter" idx="4"/>
          </p:nvPr>
        </p:nvSpPr>
        <p:spPr bwMode="auto">
          <a:xfrm>
            <a:off x="8737600" y="6245225"/>
            <a:ext cx="2844800" cy="476250"/>
          </a:xfrm>
          <a:prstGeom prst="rect">
            <a:avLst/>
          </a:prstGeom>
          <a:noFill/>
          <a:ln>
            <a:noFill/>
          </a:ln>
          <a:extLst/>
        </p:spPr>
        <p:txBody>
          <a:bodyPr vert="horz" wrap="square" lIns="80229" tIns="40115" rIns="80229" bIns="40115" numCol="1" anchor="t" anchorCtr="0" compatLnSpc="1">
            <a:prstTxWarp prst="textNoShape">
              <a:avLst/>
            </a:prstTxWarp>
          </a:bodyPr>
          <a:lstStyle>
            <a:lvl1pPr algn="r" eaLnBrk="1" hangingPunct="1">
              <a:buFont typeface="Arial" panose="020B0604020202020204" pitchFamily="34" charset="0"/>
              <a:buNone/>
              <a:defRPr sz="1200"/>
            </a:lvl1pPr>
          </a:lstStyle>
          <a:p>
            <a:fld id="{9A083179-6D84-4273-926B-59896CFD23D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ctr" defTabSz="801688" rtl="0" eaLnBrk="0" fontAlgn="base" hangingPunct="0">
        <a:spcBef>
          <a:spcPct val="0"/>
        </a:spcBef>
        <a:spcAft>
          <a:spcPct val="0"/>
        </a:spcAft>
        <a:defRPr sz="3900" kern="1200">
          <a:solidFill>
            <a:schemeClr val="tx2"/>
          </a:solidFill>
          <a:latin typeface="+mj-lt"/>
          <a:ea typeface="+mj-ea"/>
          <a:cs typeface="+mj-cs"/>
        </a:defRPr>
      </a:lvl1pPr>
      <a:lvl2pPr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2pPr>
      <a:lvl3pPr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3pPr>
      <a:lvl4pPr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4pPr>
      <a:lvl5pPr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5pPr>
      <a:lvl6pPr marL="457200"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6pPr>
      <a:lvl7pPr marL="914400"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7pPr>
      <a:lvl8pPr marL="1371600"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8pPr>
      <a:lvl9pPr marL="1828800" algn="ctr" defTabSz="801688" rtl="0" eaLnBrk="0" fontAlgn="base" hangingPunct="0">
        <a:spcBef>
          <a:spcPct val="0"/>
        </a:spcBef>
        <a:spcAft>
          <a:spcPct val="0"/>
        </a:spcAft>
        <a:defRPr sz="3900">
          <a:solidFill>
            <a:schemeClr val="tx2"/>
          </a:solidFill>
          <a:latin typeface="Arial" panose="020B0604020202020204" pitchFamily="34" charset="0"/>
          <a:ea typeface="宋体" panose="02010600030101010101" pitchFamily="2" charset="-122"/>
        </a:defRPr>
      </a:lvl9pPr>
    </p:titleStyle>
    <p:bodyStyle>
      <a:lvl1pPr marL="301625" indent="-301625" algn="l" defTabSz="801688" rtl="0" eaLnBrk="0" fontAlgn="base" hangingPunct="0">
        <a:spcBef>
          <a:spcPct val="20000"/>
        </a:spcBef>
        <a:spcAft>
          <a:spcPct val="0"/>
        </a:spcAft>
        <a:buChar char="•"/>
        <a:defRPr sz="2800" kern="12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kern="1200">
          <a:solidFill>
            <a:schemeClr val="tx1"/>
          </a:solidFill>
          <a:latin typeface="+mn-lt"/>
          <a:ea typeface="+mn-ea"/>
          <a:cs typeface="+mn-cs"/>
        </a:defRPr>
      </a:lvl2pPr>
      <a:lvl3pPr marL="1003300" indent="-201613" algn="l" defTabSz="801688" rtl="0" eaLnBrk="0" fontAlgn="base" hangingPunct="0">
        <a:spcBef>
          <a:spcPct val="20000"/>
        </a:spcBef>
        <a:spcAft>
          <a:spcPct val="0"/>
        </a:spcAft>
        <a:buChar char="•"/>
        <a:defRPr sz="2100" kern="1200">
          <a:solidFill>
            <a:schemeClr val="tx1"/>
          </a:solidFill>
          <a:latin typeface="+mn-lt"/>
          <a:ea typeface="+mn-ea"/>
          <a:cs typeface="+mn-cs"/>
        </a:defRPr>
      </a:lvl3pPr>
      <a:lvl4pPr marL="1403350" indent="-200025" algn="l" defTabSz="801688" rtl="0" eaLnBrk="0" fontAlgn="base" hangingPunct="0">
        <a:spcBef>
          <a:spcPct val="20000"/>
        </a:spcBef>
        <a:spcAft>
          <a:spcPct val="0"/>
        </a:spcAft>
        <a:buChar char="–"/>
        <a:defRPr kern="1200">
          <a:solidFill>
            <a:schemeClr val="tx1"/>
          </a:solidFill>
          <a:latin typeface="+mn-lt"/>
          <a:ea typeface="+mn-ea"/>
          <a:cs typeface="+mn-cs"/>
        </a:defRPr>
      </a:lvl4pPr>
      <a:lvl5pPr marL="1804988" indent="-200025" algn="l" defTabSz="801688"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62.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2.xml"/><Relationship Id="rId6" Type="http://schemas.openxmlformats.org/officeDocument/2006/relationships/image" Target="../media/image22.gif"/><Relationship Id="rId5" Type="http://schemas.openxmlformats.org/officeDocument/2006/relationships/image" Target="../media/image21.tiff"/><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5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2.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7.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 xmlns:a16="http://schemas.microsoft.com/office/drawing/2014/main" id="{E336EB45-47B8-4C88-8D15-3D141CBE124B}"/>
              </a:ext>
            </a:extLst>
          </p:cNvPr>
          <p:cNvSpPr>
            <a:spLocks noGrp="1" noChangeArrowheads="1"/>
          </p:cNvSpPr>
          <p:nvPr>
            <p:ph type="ctrTitle" idx="4294967295"/>
          </p:nvPr>
        </p:nvSpPr>
        <p:spPr>
          <a:xfrm>
            <a:off x="304800" y="2339975"/>
            <a:ext cx="7083425" cy="1463675"/>
          </a:xfrm>
        </p:spPr>
        <p:txBody>
          <a:bodyPr/>
          <a:lstStyle/>
          <a:p>
            <a:pPr eaLnBrk="1" hangingPunct="1"/>
            <a:r>
              <a:rPr lang="zh-CN" altLang="zh-CN" sz="3600">
                <a:solidFill>
                  <a:schemeClr val="bg1"/>
                </a:solidFill>
              </a:rPr>
              <a:t>医嘉远程医疗信息服务平台</a:t>
            </a:r>
            <a:br>
              <a:rPr lang="zh-CN" altLang="zh-CN" sz="3600">
                <a:solidFill>
                  <a:schemeClr val="bg1"/>
                </a:solidFill>
              </a:rPr>
            </a:br>
            <a:r>
              <a:rPr lang="zh-CN" altLang="zh-CN" sz="3600">
                <a:solidFill>
                  <a:schemeClr val="bg1"/>
                </a:solidFill>
              </a:rPr>
              <a:t/>
            </a:r>
            <a:br>
              <a:rPr lang="zh-CN" altLang="zh-CN" sz="3600">
                <a:solidFill>
                  <a:schemeClr val="bg1"/>
                </a:solidFill>
              </a:rPr>
            </a:br>
            <a:r>
              <a:rPr lang="zh-CN" altLang="zh-CN" sz="3600">
                <a:solidFill>
                  <a:schemeClr val="bg1"/>
                </a:solidFill>
              </a:rPr>
              <a:t>项目介绍</a:t>
            </a:r>
          </a:p>
        </p:txBody>
      </p:sp>
      <p:pic>
        <p:nvPicPr>
          <p:cNvPr id="7171" name="Picture 4" descr="45634">
            <a:extLst>
              <a:ext uri="{FF2B5EF4-FFF2-40B4-BE49-F238E27FC236}">
                <a16:creationId xmlns="" xmlns:a16="http://schemas.microsoft.com/office/drawing/2014/main" id="{D3AF0245-D56D-4E6D-A747-1ED3B9044E12}"/>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88" y="-3175"/>
            <a:ext cx="12212637" cy="6884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73" name="Picture 6" descr="C:\Users\Jonathan\Desktop\logo.png">
            <a:extLst>
              <a:ext uri="{FF2B5EF4-FFF2-40B4-BE49-F238E27FC236}">
                <a16:creationId xmlns="" xmlns:a16="http://schemas.microsoft.com/office/drawing/2014/main" id="{B15EC49A-18C9-4009-A5EE-2AF3464BD90C}"/>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105275" y="2047875"/>
            <a:ext cx="3282950" cy="140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矩形 1">
            <a:extLst>
              <a:ext uri="{FF2B5EF4-FFF2-40B4-BE49-F238E27FC236}">
                <a16:creationId xmlns="" xmlns:a16="http://schemas.microsoft.com/office/drawing/2014/main" id="{30CEA6B2-0FF1-4C0B-8CA2-0E5FDA0D6F38}"/>
              </a:ext>
            </a:extLst>
          </p:cNvPr>
          <p:cNvSpPr/>
          <p:nvPr/>
        </p:nvSpPr>
        <p:spPr>
          <a:xfrm>
            <a:off x="3209328" y="3988612"/>
            <a:ext cx="5773343" cy="954107"/>
          </a:xfrm>
          <a:prstGeom prst="rect">
            <a:avLst/>
          </a:prstGeom>
        </p:spPr>
        <p:txBody>
          <a:bodyPr wrap="square">
            <a:spAutoFit/>
          </a:bodyPr>
          <a:lstStyle/>
          <a:p>
            <a:pPr algn="ctr"/>
            <a:r>
              <a:rPr lang="zh-CN" altLang="en-US" sz="2800" b="1" dirty="0"/>
              <a:t>一种基于深度学习的眼眶肿瘤分级及预诊断系统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F6C7EED6-83D8-4A32-A813-A70959FE033E}"/>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项目可行性与成熟度</a:t>
            </a:r>
            <a:endParaRPr lang="zh-CN" altLang="zh-CN" sz="2400" b="1" dirty="0">
              <a:solidFill>
                <a:schemeClr val="bg1"/>
              </a:solidFill>
              <a:latin typeface="幼圆" pitchFamily="49" charset="-122"/>
              <a:ea typeface="幼圆" pitchFamily="49" charset="-122"/>
              <a:cs typeface="+mj-cs"/>
            </a:endParaRPr>
          </a:p>
        </p:txBody>
      </p:sp>
      <p:pic>
        <p:nvPicPr>
          <p:cNvPr id="15363" name="Picture 2" descr="C:\Users\Jonathan\Desktop\logo.png">
            <a:extLst>
              <a:ext uri="{FF2B5EF4-FFF2-40B4-BE49-F238E27FC236}">
                <a16:creationId xmlns="" xmlns:a16="http://schemas.microsoft.com/office/drawing/2014/main" id="{7246D843-C07C-4F37-8A16-71D446367B2B}"/>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内容占位符 2">
            <a:extLst>
              <a:ext uri="{FF2B5EF4-FFF2-40B4-BE49-F238E27FC236}">
                <a16:creationId xmlns="" xmlns:a16="http://schemas.microsoft.com/office/drawing/2014/main" id="{97209BF8-FB18-4541-A888-829D824605EC}"/>
              </a:ext>
            </a:extLst>
          </p:cNvPr>
          <p:cNvSpPr txBox="1">
            <a:spLocks/>
          </p:cNvSpPr>
          <p:nvPr/>
        </p:nvSpPr>
        <p:spPr>
          <a:xfrm>
            <a:off x="628650" y="877330"/>
            <a:ext cx="10704513" cy="5708821"/>
          </a:xfrm>
          <a:prstGeom prst="rect">
            <a:avLst/>
          </a:prstGeom>
        </p:spPr>
        <p:txBody>
          <a:bodyPr>
            <a:normAutofit lnSpcReduction="10000"/>
          </a:bodyPr>
          <a:lstStyle/>
          <a:p>
            <a:pPr marL="301625" indent="-301625" defTabSz="801688">
              <a:spcBef>
                <a:spcPct val="20000"/>
              </a:spcBef>
              <a:buFontTx/>
              <a:buChar char="•"/>
              <a:defRPr/>
            </a:pPr>
            <a:r>
              <a:rPr lang="zh-CN" altLang="en-US" sz="2800" dirty="0"/>
              <a:t>目前已经取得的实验结果图片</a:t>
            </a:r>
            <a:endParaRPr lang="en-US" altLang="zh-CN" sz="2800" dirty="0"/>
          </a:p>
          <a:p>
            <a:pPr defTabSz="801688">
              <a:spcBef>
                <a:spcPct val="20000"/>
              </a:spcBef>
              <a:defRPr/>
            </a:pPr>
            <a:endParaRPr lang="en-US" altLang="zh-CN" sz="2800" dirty="0">
              <a:latin typeface="+mn-lt"/>
              <a:ea typeface="+mn-ea"/>
            </a:endParaRPr>
          </a:p>
          <a:p>
            <a:pPr defTabSz="801688">
              <a:spcBef>
                <a:spcPct val="20000"/>
              </a:spcBef>
              <a:defRPr/>
            </a:pPr>
            <a:endParaRPr lang="en-US" altLang="zh-CN" sz="2800" dirty="0">
              <a:latin typeface="+mn-lt"/>
              <a:ea typeface="+mn-ea"/>
            </a:endParaRPr>
          </a:p>
          <a:p>
            <a:pPr marL="301625" indent="-301625" defTabSz="801688">
              <a:spcBef>
                <a:spcPct val="20000"/>
              </a:spcBef>
              <a:buFontTx/>
              <a:buChar char="•"/>
              <a:defRPr/>
            </a:pPr>
            <a:endParaRPr lang="en-US" altLang="zh-CN" sz="2800" dirty="0">
              <a:latin typeface="+mn-lt"/>
              <a:ea typeface="+mn-ea"/>
            </a:endParaRPr>
          </a:p>
          <a:p>
            <a:pPr marL="301625" indent="-301625" defTabSz="801688">
              <a:spcBef>
                <a:spcPct val="20000"/>
              </a:spcBef>
              <a:buFontTx/>
              <a:buChar char="•"/>
              <a:defRPr/>
            </a:pPr>
            <a:endParaRPr lang="en-US" altLang="zh-CN" sz="2800" dirty="0">
              <a:latin typeface="+mn-lt"/>
              <a:ea typeface="+mn-ea"/>
            </a:endParaRPr>
          </a:p>
          <a:p>
            <a:pPr marL="301625" indent="-301625" defTabSz="801688">
              <a:spcBef>
                <a:spcPct val="20000"/>
              </a:spcBef>
              <a:buFontTx/>
              <a:buChar char="•"/>
              <a:defRPr/>
            </a:pPr>
            <a:endParaRPr lang="en-US" altLang="zh-CN" sz="2800" dirty="0">
              <a:latin typeface="+mn-lt"/>
              <a:ea typeface="+mn-ea"/>
            </a:endParaRPr>
          </a:p>
          <a:p>
            <a:pPr marL="301625" indent="-301625" defTabSz="801688">
              <a:spcBef>
                <a:spcPct val="20000"/>
              </a:spcBef>
              <a:buFontTx/>
              <a:buChar char="•"/>
              <a:defRPr/>
            </a:pPr>
            <a:endParaRPr lang="en-US" altLang="zh-CN" sz="2800" dirty="0">
              <a:latin typeface="+mn-lt"/>
              <a:ea typeface="+mn-ea"/>
            </a:endParaRPr>
          </a:p>
          <a:p>
            <a:pPr marL="301625" indent="-301625" defTabSz="801688">
              <a:spcBef>
                <a:spcPct val="20000"/>
              </a:spcBef>
              <a:buFontTx/>
              <a:buChar char="•"/>
              <a:defRPr/>
            </a:pPr>
            <a:endParaRPr lang="en-US" altLang="zh-CN" sz="2000" dirty="0">
              <a:latin typeface="+mn-lt"/>
              <a:ea typeface="+mn-ea"/>
            </a:endParaRPr>
          </a:p>
          <a:p>
            <a:pPr marL="301625" indent="-301625" defTabSz="801688">
              <a:spcBef>
                <a:spcPct val="20000"/>
              </a:spcBef>
              <a:buFontTx/>
              <a:buChar char="•"/>
              <a:defRPr/>
            </a:pPr>
            <a:endParaRPr lang="en-US" altLang="zh-CN" sz="2000" dirty="0"/>
          </a:p>
          <a:p>
            <a:pPr marL="301625" indent="-301625" defTabSz="801688">
              <a:spcBef>
                <a:spcPct val="20000"/>
              </a:spcBef>
              <a:buFontTx/>
              <a:buChar char="•"/>
              <a:defRPr/>
            </a:pPr>
            <a:r>
              <a:rPr lang="zh-CN" altLang="en-US" sz="2000" dirty="0">
                <a:latin typeface="+mn-lt"/>
                <a:ea typeface="+mn-ea"/>
              </a:rPr>
              <a:t>本项目负责人及团队根据其多</a:t>
            </a:r>
            <a:r>
              <a:rPr lang="zh-CN" altLang="en-US" sz="2000" dirty="0" smtClean="0">
                <a:latin typeface="+mn-lt"/>
                <a:ea typeface="+mn-ea"/>
              </a:rPr>
              <a:t>年（</a:t>
            </a:r>
            <a:r>
              <a:rPr lang="en-US" altLang="zh-CN" sz="2000" dirty="0" smtClean="0">
                <a:solidFill>
                  <a:srgbClr val="FF0000"/>
                </a:solidFill>
                <a:latin typeface="+mn-lt"/>
                <a:ea typeface="+mn-ea"/>
              </a:rPr>
              <a:t>10</a:t>
            </a:r>
            <a:r>
              <a:rPr lang="zh-CN" altLang="en-US" sz="2000" dirty="0" smtClean="0">
                <a:solidFill>
                  <a:srgbClr val="FF0000"/>
                </a:solidFill>
                <a:latin typeface="+mn-lt"/>
                <a:ea typeface="+mn-ea"/>
              </a:rPr>
              <a:t>年？</a:t>
            </a:r>
            <a:r>
              <a:rPr lang="zh-CN" altLang="en-US" sz="2000" dirty="0" smtClean="0">
                <a:latin typeface="+mn-lt"/>
                <a:ea typeface="+mn-ea"/>
              </a:rPr>
              <a:t>）的</a:t>
            </a:r>
            <a:r>
              <a:rPr lang="zh-CN" altLang="en-US" sz="2000" dirty="0">
                <a:latin typeface="+mn-lt"/>
                <a:ea typeface="+mn-ea"/>
              </a:rPr>
              <a:t>图像处理、云平台、大数据分析项目经验，已完全掌握该项</a:t>
            </a:r>
            <a:r>
              <a:rPr lang="zh-CN" altLang="en-US" sz="2000" dirty="0" smtClean="0">
                <a:latin typeface="+mn-lt"/>
                <a:ea typeface="+mn-ea"/>
              </a:rPr>
              <a:t>目</a:t>
            </a:r>
            <a:r>
              <a:rPr lang="zh-CN" altLang="en-US" sz="2000" dirty="0" smtClean="0">
                <a:solidFill>
                  <a:srgbClr val="FF0000"/>
                </a:solidFill>
                <a:latin typeface="+mn-lt"/>
                <a:ea typeface="+mn-ea"/>
              </a:rPr>
              <a:t>（。。。什么核心技术）</a:t>
            </a:r>
            <a:r>
              <a:rPr lang="zh-CN" altLang="en-US" sz="2000" dirty="0" smtClean="0">
                <a:latin typeface="+mn-lt"/>
                <a:ea typeface="+mn-ea"/>
              </a:rPr>
              <a:t>核</a:t>
            </a:r>
            <a:r>
              <a:rPr lang="zh-CN" altLang="en-US" sz="2000" dirty="0">
                <a:latin typeface="+mn-lt"/>
                <a:ea typeface="+mn-ea"/>
              </a:rPr>
              <a:t>心技术。目前，已完成该项</a:t>
            </a:r>
            <a:r>
              <a:rPr lang="zh-CN" altLang="en-US" sz="2000" dirty="0" smtClean="0">
                <a:latin typeface="+mn-lt"/>
                <a:ea typeface="+mn-ea"/>
              </a:rPr>
              <a:t>目</a:t>
            </a:r>
            <a:r>
              <a:rPr lang="zh-CN" altLang="en-US" sz="2000" dirty="0" smtClean="0">
                <a:solidFill>
                  <a:srgbClr val="FF0000"/>
                </a:solidFill>
                <a:latin typeface="+mn-lt"/>
                <a:ea typeface="+mn-ea"/>
              </a:rPr>
              <a:t>产品原型（什么产品？预诊断在线平台？描述一下）</a:t>
            </a:r>
            <a:r>
              <a:rPr lang="zh-CN" altLang="en-US" sz="2000" dirty="0" smtClean="0">
                <a:latin typeface="+mn-lt"/>
                <a:ea typeface="+mn-ea"/>
              </a:rPr>
              <a:t>具</a:t>
            </a:r>
            <a:r>
              <a:rPr lang="zh-CN" altLang="en-US" sz="2000" dirty="0">
                <a:latin typeface="+mn-lt"/>
                <a:ea typeface="+mn-ea"/>
              </a:rPr>
              <a:t>体设计和开发工作，系统已进入测试阶段，已完成超过</a:t>
            </a:r>
            <a:r>
              <a:rPr lang="en-US" altLang="zh-CN" sz="2000" dirty="0">
                <a:latin typeface="+mn-lt"/>
                <a:ea typeface="+mn-ea"/>
              </a:rPr>
              <a:t>200</a:t>
            </a:r>
            <a:r>
              <a:rPr lang="zh-CN" altLang="en-US" sz="2000" dirty="0">
                <a:latin typeface="+mn-lt"/>
                <a:ea typeface="+mn-ea"/>
              </a:rPr>
              <a:t>张眼眶肿瘤病理图片的处理。</a:t>
            </a:r>
            <a:r>
              <a:rPr lang="zh-CN" altLang="en-US" sz="2000" dirty="0">
                <a:solidFill>
                  <a:srgbClr val="FF0000"/>
                </a:solidFill>
                <a:latin typeface="+mn-lt"/>
                <a:ea typeface="+mn-ea"/>
              </a:rPr>
              <a:t>和临床诊断比对，准确率达到</a:t>
            </a:r>
            <a:r>
              <a:rPr lang="en-US" altLang="zh-CN" sz="2000" dirty="0">
                <a:solidFill>
                  <a:srgbClr val="FF0000"/>
                </a:solidFill>
                <a:latin typeface="+mn-lt"/>
                <a:ea typeface="+mn-ea"/>
              </a:rPr>
              <a:t>97%</a:t>
            </a:r>
            <a:r>
              <a:rPr lang="zh-CN" altLang="en-US" sz="2000" dirty="0">
                <a:solidFill>
                  <a:srgbClr val="FF0000"/>
                </a:solidFill>
                <a:latin typeface="+mn-lt"/>
                <a:ea typeface="+mn-ea"/>
              </a:rPr>
              <a:t>以上</a:t>
            </a:r>
            <a:r>
              <a:rPr lang="zh-CN" altLang="en-US" sz="2800" dirty="0">
                <a:solidFill>
                  <a:srgbClr val="FF0000"/>
                </a:solidFill>
                <a:latin typeface="+mn-lt"/>
                <a:ea typeface="+mn-ea"/>
              </a:rPr>
              <a:t>。</a:t>
            </a:r>
          </a:p>
          <a:p>
            <a:pPr marL="301625" indent="-301625" defTabSz="801688">
              <a:spcBef>
                <a:spcPct val="20000"/>
              </a:spcBef>
              <a:buFontTx/>
              <a:buChar char="•"/>
              <a:defRPr/>
            </a:pPr>
            <a:endParaRPr lang="zh-CN" altLang="en-US" sz="2800" dirty="0">
              <a:latin typeface="+mn-lt"/>
              <a:ea typeface="+mn-ea"/>
            </a:endParaRPr>
          </a:p>
          <a:p>
            <a:pPr marL="301625" indent="-301625" defTabSz="801688">
              <a:spcBef>
                <a:spcPct val="20000"/>
              </a:spcBef>
              <a:buFontTx/>
              <a:buChar char="•"/>
              <a:defRPr/>
            </a:pPr>
            <a:endParaRPr lang="zh-CN" altLang="en-US" sz="2800" dirty="0">
              <a:latin typeface="+mn-lt"/>
              <a:ea typeface="+mn-ea"/>
            </a:endParaRPr>
          </a:p>
        </p:txBody>
      </p:sp>
      <p:pic>
        <p:nvPicPr>
          <p:cNvPr id="6" name="图片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5694952" y="1469328"/>
            <a:ext cx="2955400" cy="2955400"/>
          </a:xfrm>
          <a:prstGeom prst="rect">
            <a:avLst/>
          </a:prstGeom>
        </p:spPr>
      </p:pic>
      <p:pic>
        <p:nvPicPr>
          <p:cNvPr id="8" name="图片 7"/>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8748417" y="1469328"/>
            <a:ext cx="2966293" cy="2966293"/>
          </a:xfrm>
          <a:prstGeom prst="rect">
            <a:avLst/>
          </a:prstGeom>
        </p:spPr>
      </p:pic>
      <p:pic>
        <p:nvPicPr>
          <p:cNvPr id="9" name="内容占位符 4">
            <a:extLst>
              <a:ext uri="{FF2B5EF4-FFF2-40B4-BE49-F238E27FC236}">
                <a16:creationId xmlns="" xmlns:a16="http://schemas.microsoft.com/office/drawing/2014/main" id="{826BF2C2-A5B8-4987-AF05-564577B9A683}"/>
              </a:ext>
            </a:extLst>
          </p:cNvPr>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1079499" y="1469328"/>
            <a:ext cx="4246263" cy="2955400"/>
          </a:xfrm>
          <a:prstGeom prst="rect">
            <a:avLst/>
          </a:prstGeom>
        </p:spPr>
      </p:pic>
      <p:sp>
        <p:nvSpPr>
          <p:cNvPr id="3" name="文本框 2"/>
          <p:cNvSpPr txBox="1"/>
          <p:nvPr/>
        </p:nvSpPr>
        <p:spPr>
          <a:xfrm>
            <a:off x="1622940" y="4514658"/>
            <a:ext cx="4568012" cy="369332"/>
          </a:xfrm>
          <a:prstGeom prst="rect">
            <a:avLst/>
          </a:prstGeom>
          <a:noFill/>
        </p:spPr>
        <p:txBody>
          <a:bodyPr wrap="square" rtlCol="0">
            <a:spAutoFit/>
          </a:bodyPr>
          <a:lstStyle/>
          <a:p>
            <a:r>
              <a:rPr lang="zh-CN" altLang="en-US" dirty="0"/>
              <a:t>基于本方案的眼底血管分割</a:t>
            </a:r>
          </a:p>
        </p:txBody>
      </p:sp>
      <p:sp>
        <p:nvSpPr>
          <p:cNvPr id="11" name="文本框 10"/>
          <p:cNvSpPr txBox="1"/>
          <p:nvPr/>
        </p:nvSpPr>
        <p:spPr>
          <a:xfrm>
            <a:off x="6955925" y="4514658"/>
            <a:ext cx="4568012" cy="369332"/>
          </a:xfrm>
          <a:prstGeom prst="rect">
            <a:avLst/>
          </a:prstGeom>
          <a:noFill/>
        </p:spPr>
        <p:txBody>
          <a:bodyPr wrap="square" rtlCol="0">
            <a:spAutoFit/>
          </a:bodyPr>
          <a:lstStyle/>
          <a:p>
            <a:r>
              <a:rPr lang="zh-CN" altLang="en-US" dirty="0"/>
              <a:t>基于本方案的眼部直肌分割</a:t>
            </a:r>
          </a:p>
        </p:txBody>
      </p:sp>
    </p:spTree>
    <p:extLst>
      <p:ext uri="{BB962C8B-B14F-4D97-AF65-F5344CB8AC3E}">
        <p14:creationId xmlns="" xmlns:p14="http://schemas.microsoft.com/office/powerpoint/2010/main" val="332183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2" descr="C:\Users\Jonathan\Desktop\logo.png">
            <a:extLst>
              <a:ext uri="{FF2B5EF4-FFF2-40B4-BE49-F238E27FC236}">
                <a16:creationId xmlns:a16="http://schemas.microsoft.com/office/drawing/2014/main" xmlns="" id="{87D418E9-6CCA-42DE-9C62-DBDEE39036C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2">
            <a:extLst>
              <a:ext uri="{FF2B5EF4-FFF2-40B4-BE49-F238E27FC236}">
                <a16:creationId xmlns:a16="http://schemas.microsoft.com/office/drawing/2014/main" xmlns="" id="{1C6A4067-0FD1-4363-AEEA-5AA0D49F4504}"/>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项目产品竞争力</a:t>
            </a:r>
            <a:endParaRPr lang="zh-CN" altLang="zh-CN" sz="2400" b="1" dirty="0">
              <a:solidFill>
                <a:schemeClr val="bg1"/>
              </a:solidFill>
              <a:latin typeface="幼圆" pitchFamily="49" charset="-122"/>
              <a:ea typeface="幼圆" pitchFamily="49" charset="-122"/>
              <a:cs typeface="+mj-cs"/>
            </a:endParaRPr>
          </a:p>
        </p:txBody>
      </p:sp>
      <p:sp>
        <p:nvSpPr>
          <p:cNvPr id="28" name="TextBox 27"/>
          <p:cNvSpPr txBox="1"/>
          <p:nvPr/>
        </p:nvSpPr>
        <p:spPr>
          <a:xfrm>
            <a:off x="7415867" y="1815024"/>
            <a:ext cx="3405930" cy="530915"/>
          </a:xfrm>
          <a:prstGeom prst="rect">
            <a:avLst/>
          </a:prstGeom>
          <a:noFill/>
        </p:spPr>
        <p:txBody>
          <a:bodyPr wrap="square" lIns="68580" tIns="34290" rIns="68580" bIns="34290" rtlCol="0">
            <a:spAutoFit/>
          </a:bodyPr>
          <a:lstStyle/>
          <a:p>
            <a:pPr>
              <a:lnSpc>
                <a:spcPct val="150000"/>
              </a:lnSpc>
            </a:pPr>
            <a:r>
              <a:rPr lang="zh-CN" altLang="en-US" sz="2000" dirty="0" smtClean="0">
                <a:solidFill>
                  <a:srgbClr val="595959"/>
                </a:solidFill>
                <a:latin typeface="微软雅黑" panose="020B0503020204020204" charset="-122"/>
                <a:ea typeface="微软雅黑" panose="020B0503020204020204" charset="-122"/>
                <a:sym typeface="Arial" panose="020B0604020202020204" pitchFamily="34" charset="0"/>
              </a:rPr>
              <a:t>核心图像处理算法</a:t>
            </a:r>
            <a:endParaRPr lang="en-US" altLang="zh-CN" sz="2000" dirty="0">
              <a:solidFill>
                <a:srgbClr val="C0C0C0"/>
              </a:solidFill>
              <a:latin typeface="微软雅黑" panose="020B0503020204020204" charset="-122"/>
              <a:ea typeface="微软雅黑" panose="020B0503020204020204" charset="-122"/>
              <a:cs typeface="Open Sans" panose="020B0606030504020204" pitchFamily="34" charset="0"/>
            </a:endParaRPr>
          </a:p>
        </p:txBody>
      </p:sp>
      <p:sp>
        <p:nvSpPr>
          <p:cNvPr id="34" name="TextBox 64"/>
          <p:cNvSpPr txBox="1"/>
          <p:nvPr/>
        </p:nvSpPr>
        <p:spPr>
          <a:xfrm>
            <a:off x="7877262" y="4333321"/>
            <a:ext cx="4160940" cy="476541"/>
          </a:xfrm>
          <a:prstGeom prst="rect">
            <a:avLst/>
          </a:prstGeom>
          <a:noFill/>
        </p:spPr>
        <p:txBody>
          <a:bodyPr wrap="square" lIns="68580" tIns="34290" rIns="68580" bIns="34290" rtlCol="0">
            <a:spAutoFit/>
          </a:bodyPr>
          <a:lstStyle/>
          <a:p>
            <a:pPr>
              <a:lnSpc>
                <a:spcPct val="150000"/>
              </a:lnSpc>
            </a:pPr>
            <a:r>
              <a:rPr lang="zh-CN" altLang="en-US" sz="2000" dirty="0" smtClean="0">
                <a:solidFill>
                  <a:srgbClr val="595959"/>
                </a:solidFill>
                <a:latin typeface="微软雅黑" panose="020B0503020204020204" charset="-122"/>
                <a:ea typeface="微软雅黑" panose="020B0503020204020204" charset="-122"/>
                <a:sym typeface="Arial" panose="020B0604020202020204" pitchFamily="34" charset="0"/>
              </a:rPr>
              <a:t>成熟的大数据应用</a:t>
            </a:r>
            <a:r>
              <a:rPr lang="en-US" altLang="zh-CN" sz="2000" dirty="0" err="1" smtClean="0">
                <a:solidFill>
                  <a:srgbClr val="595959"/>
                </a:solidFill>
                <a:latin typeface="微软雅黑" panose="020B0503020204020204" charset="-122"/>
                <a:ea typeface="微软雅黑" panose="020B0503020204020204" charset="-122"/>
                <a:sym typeface="Arial" panose="020B0604020202020204" pitchFamily="34" charset="0"/>
              </a:rPr>
              <a:t>SaaS</a:t>
            </a:r>
            <a:r>
              <a:rPr lang="zh-CN" altLang="en-US" sz="2000" dirty="0" smtClean="0">
                <a:solidFill>
                  <a:srgbClr val="595959"/>
                </a:solidFill>
                <a:latin typeface="微软雅黑" panose="020B0503020204020204" charset="-122"/>
                <a:ea typeface="微软雅黑" panose="020B0503020204020204" charset="-122"/>
                <a:sym typeface="Arial" panose="020B0604020202020204" pitchFamily="34" charset="0"/>
              </a:rPr>
              <a:t>平台</a:t>
            </a:r>
            <a:endParaRPr lang="en-US" altLang="zh-CN" sz="2000" dirty="0" smtClean="0">
              <a:solidFill>
                <a:srgbClr val="595959"/>
              </a:solidFill>
              <a:latin typeface="微软雅黑" panose="020B0503020204020204" charset="-122"/>
              <a:ea typeface="微软雅黑" panose="020B0503020204020204" charset="-122"/>
              <a:sym typeface="Arial" panose="020B0604020202020204" pitchFamily="34" charset="0"/>
            </a:endParaRPr>
          </a:p>
        </p:txBody>
      </p:sp>
      <p:sp>
        <p:nvSpPr>
          <p:cNvPr id="38" name="TextBox 37"/>
          <p:cNvSpPr txBox="1"/>
          <p:nvPr/>
        </p:nvSpPr>
        <p:spPr>
          <a:xfrm>
            <a:off x="448316" y="2239446"/>
            <a:ext cx="3076396" cy="1454244"/>
          </a:xfrm>
          <a:prstGeom prst="rect">
            <a:avLst/>
          </a:prstGeom>
          <a:noFill/>
        </p:spPr>
        <p:txBody>
          <a:bodyPr wrap="square" lIns="68580" tIns="34290" rIns="68580" bIns="34290" rtlCol="0">
            <a:spAutoFit/>
          </a:bodyPr>
          <a:lstStyle/>
          <a:p>
            <a:pPr>
              <a:lnSpc>
                <a:spcPct val="150000"/>
              </a:lnSpc>
            </a:pPr>
            <a:r>
              <a:rPr lang="zh-CN" altLang="en-US" sz="2000" dirty="0" smtClean="0">
                <a:solidFill>
                  <a:srgbClr val="595959"/>
                </a:solidFill>
                <a:latin typeface="微软雅黑" panose="020B0503020204020204" charset="-122"/>
                <a:ea typeface="微软雅黑" panose="020B0503020204020204" charset="-122"/>
                <a:sym typeface="Arial" panose="020B0604020202020204" pitchFamily="34" charset="0"/>
              </a:rPr>
              <a:t>三甲医院（协和）数百张病理案例影像图片以及技术支持</a:t>
            </a:r>
            <a:endParaRPr lang="zh-CN" altLang="en-US" sz="2000" dirty="0">
              <a:solidFill>
                <a:srgbClr val="595959"/>
              </a:solidFill>
              <a:latin typeface="微软雅黑" panose="020B0503020204020204" charset="-122"/>
              <a:ea typeface="微软雅黑" panose="020B0503020204020204" charset="-122"/>
              <a:sym typeface="Arial" panose="020B0604020202020204" pitchFamily="34" charset="0"/>
            </a:endParaRPr>
          </a:p>
        </p:txBody>
      </p:sp>
      <p:grpSp>
        <p:nvGrpSpPr>
          <p:cNvPr id="2" name="组合 46"/>
          <p:cNvGrpSpPr/>
          <p:nvPr/>
        </p:nvGrpSpPr>
        <p:grpSpPr>
          <a:xfrm>
            <a:off x="3588059" y="2035661"/>
            <a:ext cx="4264036" cy="3786299"/>
            <a:chOff x="3923620" y="2035661"/>
            <a:chExt cx="3452286" cy="3003501"/>
          </a:xfrm>
        </p:grpSpPr>
        <p:grpSp>
          <p:nvGrpSpPr>
            <p:cNvPr id="3" name="Group 28"/>
            <p:cNvGrpSpPr/>
            <p:nvPr/>
          </p:nvGrpSpPr>
          <p:grpSpPr>
            <a:xfrm>
              <a:off x="5038877" y="2035661"/>
              <a:ext cx="1425485" cy="1442209"/>
              <a:chOff x="5380261" y="1891294"/>
              <a:chExt cx="1900646" cy="1922352"/>
            </a:xfrm>
            <a:solidFill>
              <a:schemeClr val="accent1"/>
            </a:solidFill>
          </p:grpSpPr>
          <p:sp>
            <p:nvSpPr>
              <p:cNvPr id="8" name="Oval 5"/>
              <p:cNvSpPr>
                <a:spLocks noChangeArrowheads="1"/>
              </p:cNvSpPr>
              <p:nvPr/>
            </p:nvSpPr>
            <p:spPr bwMode="auto">
              <a:xfrm>
                <a:off x="6149473" y="2682212"/>
                <a:ext cx="1131434" cy="1131434"/>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9" name="Oval 6"/>
              <p:cNvSpPr>
                <a:spLocks noChangeArrowheads="1"/>
              </p:cNvSpPr>
              <p:nvPr/>
            </p:nvSpPr>
            <p:spPr bwMode="auto">
              <a:xfrm>
                <a:off x="5380261" y="1891294"/>
                <a:ext cx="769213" cy="769213"/>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0" name="Freeform 7"/>
              <p:cNvSpPr/>
              <p:nvPr/>
            </p:nvSpPr>
            <p:spPr bwMode="auto">
              <a:xfrm>
                <a:off x="5734343" y="2253515"/>
                <a:ext cx="949645" cy="949645"/>
              </a:xfrm>
              <a:custGeom>
                <a:avLst/>
                <a:gdLst>
                  <a:gd name="T0" fmla="*/ 214 w 487"/>
                  <a:gd name="T1" fmla="*/ 487 h 487"/>
                  <a:gd name="T2" fmla="*/ 0 w 487"/>
                  <a:gd name="T3" fmla="*/ 208 h 487"/>
                  <a:gd name="T4" fmla="*/ 212 w 487"/>
                  <a:gd name="T5" fmla="*/ 0 h 487"/>
                  <a:gd name="T6" fmla="*/ 487 w 487"/>
                  <a:gd name="T7" fmla="*/ 220 h 487"/>
                  <a:gd name="T8" fmla="*/ 214 w 487"/>
                  <a:gd name="T9" fmla="*/ 487 h 487"/>
                </a:gdLst>
                <a:ahLst/>
                <a:cxnLst>
                  <a:cxn ang="0">
                    <a:pos x="T0" y="T1"/>
                  </a:cxn>
                  <a:cxn ang="0">
                    <a:pos x="T2" y="T3"/>
                  </a:cxn>
                  <a:cxn ang="0">
                    <a:pos x="T4" y="T5"/>
                  </a:cxn>
                  <a:cxn ang="0">
                    <a:pos x="T6" y="T7"/>
                  </a:cxn>
                  <a:cxn ang="0">
                    <a:pos x="T8" y="T9"/>
                  </a:cxn>
                </a:cxnLst>
                <a:rect l="0" t="0" r="r" b="b"/>
                <a:pathLst>
                  <a:path w="487" h="487">
                    <a:moveTo>
                      <a:pt x="214" y="487"/>
                    </a:moveTo>
                    <a:cubicBezTo>
                      <a:pt x="230" y="279"/>
                      <a:pt x="142" y="219"/>
                      <a:pt x="0" y="208"/>
                    </a:cubicBezTo>
                    <a:cubicBezTo>
                      <a:pt x="212" y="0"/>
                      <a:pt x="212" y="0"/>
                      <a:pt x="212" y="0"/>
                    </a:cubicBezTo>
                    <a:cubicBezTo>
                      <a:pt x="220" y="143"/>
                      <a:pt x="278" y="232"/>
                      <a:pt x="487" y="220"/>
                    </a:cubicBezTo>
                    <a:lnTo>
                      <a:pt x="214" y="48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4" name="Group 34"/>
            <p:cNvGrpSpPr/>
            <p:nvPr/>
          </p:nvGrpSpPr>
          <p:grpSpPr>
            <a:xfrm>
              <a:off x="4734652" y="3596953"/>
              <a:ext cx="1425485" cy="1442209"/>
              <a:chOff x="4974627" y="3972373"/>
              <a:chExt cx="1900647" cy="1922352"/>
            </a:xfrm>
            <a:solidFill>
              <a:schemeClr val="accent3"/>
            </a:solidFill>
          </p:grpSpPr>
          <p:sp>
            <p:nvSpPr>
              <p:cNvPr id="12" name="Oval 11"/>
              <p:cNvSpPr>
                <a:spLocks noChangeArrowheads="1"/>
              </p:cNvSpPr>
              <p:nvPr/>
            </p:nvSpPr>
            <p:spPr bwMode="auto">
              <a:xfrm>
                <a:off x="4974627" y="3972373"/>
                <a:ext cx="1132791" cy="1132791"/>
              </a:xfrm>
              <a:prstGeom prst="ellipse">
                <a:avLst/>
              </a:prstGeom>
              <a:grpFill/>
              <a:ln>
                <a:noFill/>
              </a:ln>
            </p:spPr>
            <p:txBody>
              <a:bodyPr vert="horz" wrap="square" lIns="91440" tIns="45720" rIns="91440" bIns="45720" numCol="1" anchor="t" anchorCtr="0" compatLnSpc="1"/>
              <a:lstStyle/>
              <a:p>
                <a:endParaRPr lang="id-ID"/>
              </a:p>
            </p:txBody>
          </p:sp>
          <p:sp>
            <p:nvSpPr>
              <p:cNvPr id="13" name="Oval 12"/>
              <p:cNvSpPr>
                <a:spLocks noChangeArrowheads="1"/>
              </p:cNvSpPr>
              <p:nvPr/>
            </p:nvSpPr>
            <p:spPr bwMode="auto">
              <a:xfrm>
                <a:off x="6107418" y="5126869"/>
                <a:ext cx="767856" cy="767856"/>
              </a:xfrm>
              <a:prstGeom prst="ellipse">
                <a:avLst/>
              </a:prstGeom>
              <a:grpFill/>
              <a:ln>
                <a:noFill/>
              </a:ln>
            </p:spPr>
            <p:txBody>
              <a:bodyPr vert="horz" wrap="square" lIns="91440" tIns="45720" rIns="91440" bIns="45720" numCol="1" anchor="t" anchorCtr="0" compatLnSpc="1"/>
              <a:lstStyle/>
              <a:p>
                <a:endParaRPr lang="id-ID"/>
              </a:p>
            </p:txBody>
          </p:sp>
          <p:sp>
            <p:nvSpPr>
              <p:cNvPr id="14" name="Freeform 13"/>
              <p:cNvSpPr/>
              <p:nvPr/>
            </p:nvSpPr>
            <p:spPr bwMode="auto">
              <a:xfrm>
                <a:off x="5572903" y="4582859"/>
                <a:ext cx="946932" cy="949645"/>
              </a:xfrm>
              <a:custGeom>
                <a:avLst/>
                <a:gdLst>
                  <a:gd name="T0" fmla="*/ 273 w 486"/>
                  <a:gd name="T1" fmla="*/ 0 h 487"/>
                  <a:gd name="T2" fmla="*/ 486 w 486"/>
                  <a:gd name="T3" fmla="*/ 280 h 487"/>
                  <a:gd name="T4" fmla="*/ 274 w 486"/>
                  <a:gd name="T5" fmla="*/ 487 h 487"/>
                  <a:gd name="T6" fmla="*/ 0 w 486"/>
                  <a:gd name="T7" fmla="*/ 267 h 487"/>
                  <a:gd name="T8" fmla="*/ 273 w 486"/>
                  <a:gd name="T9" fmla="*/ 0 h 487"/>
                </a:gdLst>
                <a:ahLst/>
                <a:cxnLst>
                  <a:cxn ang="0">
                    <a:pos x="T0" y="T1"/>
                  </a:cxn>
                  <a:cxn ang="0">
                    <a:pos x="T2" y="T3"/>
                  </a:cxn>
                  <a:cxn ang="0">
                    <a:pos x="T4" y="T5"/>
                  </a:cxn>
                  <a:cxn ang="0">
                    <a:pos x="T6" y="T7"/>
                  </a:cxn>
                  <a:cxn ang="0">
                    <a:pos x="T8" y="T9"/>
                  </a:cxn>
                </a:cxnLst>
                <a:rect l="0" t="0" r="r" b="b"/>
                <a:pathLst>
                  <a:path w="486" h="487">
                    <a:moveTo>
                      <a:pt x="273" y="0"/>
                    </a:moveTo>
                    <a:cubicBezTo>
                      <a:pt x="257" y="209"/>
                      <a:pt x="345" y="268"/>
                      <a:pt x="486" y="280"/>
                    </a:cubicBezTo>
                    <a:cubicBezTo>
                      <a:pt x="274" y="487"/>
                      <a:pt x="274" y="487"/>
                      <a:pt x="274" y="487"/>
                    </a:cubicBezTo>
                    <a:cubicBezTo>
                      <a:pt x="266" y="345"/>
                      <a:pt x="209" y="256"/>
                      <a:pt x="0" y="267"/>
                    </a:cubicBezTo>
                    <a:lnTo>
                      <a:pt x="273" y="0"/>
                    </a:lnTo>
                    <a:close/>
                  </a:path>
                </a:pathLst>
              </a:custGeom>
              <a:grpFill/>
              <a:ln>
                <a:noFill/>
              </a:ln>
            </p:spPr>
            <p:txBody>
              <a:bodyPr vert="horz" wrap="square" lIns="91440" tIns="45720" rIns="91440" bIns="45720" numCol="1" anchor="t" anchorCtr="0" compatLnSpc="1"/>
              <a:lstStyle/>
              <a:p>
                <a:endParaRPr lang="id-ID"/>
              </a:p>
            </p:txBody>
          </p:sp>
        </p:grpSp>
        <p:grpSp>
          <p:nvGrpSpPr>
            <p:cNvPr id="5" name="Group 38"/>
            <p:cNvGrpSpPr/>
            <p:nvPr/>
          </p:nvGrpSpPr>
          <p:grpSpPr>
            <a:xfrm>
              <a:off x="5682940" y="3000527"/>
              <a:ext cx="1441765" cy="1426943"/>
              <a:chOff x="6239011" y="3177384"/>
              <a:chExt cx="1922353" cy="1902003"/>
            </a:xfrm>
            <a:solidFill>
              <a:schemeClr val="accent4"/>
            </a:solidFill>
          </p:grpSpPr>
          <p:sp>
            <p:nvSpPr>
              <p:cNvPr id="16" name="Oval 14"/>
              <p:cNvSpPr>
                <a:spLocks noChangeArrowheads="1"/>
              </p:cNvSpPr>
              <p:nvPr/>
            </p:nvSpPr>
            <p:spPr bwMode="auto">
              <a:xfrm>
                <a:off x="6239011" y="3946596"/>
                <a:ext cx="1131434" cy="1132791"/>
              </a:xfrm>
              <a:prstGeom prst="ellipse">
                <a:avLst/>
              </a:prstGeom>
              <a:grpFill/>
              <a:ln>
                <a:noFill/>
              </a:ln>
            </p:spPr>
            <p:txBody>
              <a:bodyPr vert="horz" wrap="square" lIns="91440" tIns="45720" rIns="91440" bIns="45720" numCol="1" anchor="t" anchorCtr="0" compatLnSpc="1"/>
              <a:lstStyle/>
              <a:p>
                <a:endParaRPr lang="id-ID"/>
              </a:p>
            </p:txBody>
          </p:sp>
          <p:sp>
            <p:nvSpPr>
              <p:cNvPr id="17" name="Oval 15"/>
              <p:cNvSpPr>
                <a:spLocks noChangeArrowheads="1"/>
              </p:cNvSpPr>
              <p:nvPr/>
            </p:nvSpPr>
            <p:spPr bwMode="auto">
              <a:xfrm>
                <a:off x="7392151" y="3177384"/>
                <a:ext cx="769213" cy="769213"/>
              </a:xfrm>
              <a:prstGeom prst="ellipse">
                <a:avLst/>
              </a:prstGeom>
              <a:grpFill/>
              <a:ln>
                <a:noFill/>
              </a:ln>
            </p:spPr>
            <p:txBody>
              <a:bodyPr vert="horz" wrap="square" lIns="91440" tIns="45720" rIns="91440" bIns="45720" numCol="1" anchor="t" anchorCtr="0" compatLnSpc="1"/>
              <a:lstStyle/>
              <a:p>
                <a:endParaRPr lang="id-ID"/>
              </a:p>
            </p:txBody>
          </p:sp>
          <p:sp>
            <p:nvSpPr>
              <p:cNvPr id="18" name="Freeform 16"/>
              <p:cNvSpPr/>
              <p:nvPr/>
            </p:nvSpPr>
            <p:spPr bwMode="auto">
              <a:xfrm>
                <a:off x="6849497" y="3532823"/>
                <a:ext cx="948289" cy="948289"/>
              </a:xfrm>
              <a:custGeom>
                <a:avLst/>
                <a:gdLst>
                  <a:gd name="T0" fmla="*/ 0 w 486"/>
                  <a:gd name="T1" fmla="*/ 213 h 486"/>
                  <a:gd name="T2" fmla="*/ 279 w 486"/>
                  <a:gd name="T3" fmla="*/ 0 h 486"/>
                  <a:gd name="T4" fmla="*/ 486 w 486"/>
                  <a:gd name="T5" fmla="*/ 212 h 486"/>
                  <a:gd name="T6" fmla="*/ 267 w 486"/>
                  <a:gd name="T7" fmla="*/ 486 h 486"/>
                  <a:gd name="T8" fmla="*/ 0 w 486"/>
                  <a:gd name="T9" fmla="*/ 213 h 486"/>
                </a:gdLst>
                <a:ahLst/>
                <a:cxnLst>
                  <a:cxn ang="0">
                    <a:pos x="T0" y="T1"/>
                  </a:cxn>
                  <a:cxn ang="0">
                    <a:pos x="T2" y="T3"/>
                  </a:cxn>
                  <a:cxn ang="0">
                    <a:pos x="T4" y="T5"/>
                  </a:cxn>
                  <a:cxn ang="0">
                    <a:pos x="T6" y="T7"/>
                  </a:cxn>
                  <a:cxn ang="0">
                    <a:pos x="T8" y="T9"/>
                  </a:cxn>
                </a:cxnLst>
                <a:rect l="0" t="0" r="r" b="b"/>
                <a:pathLst>
                  <a:path w="486" h="486">
                    <a:moveTo>
                      <a:pt x="0" y="213"/>
                    </a:moveTo>
                    <a:cubicBezTo>
                      <a:pt x="208" y="230"/>
                      <a:pt x="268" y="142"/>
                      <a:pt x="279" y="0"/>
                    </a:cubicBezTo>
                    <a:cubicBezTo>
                      <a:pt x="486" y="212"/>
                      <a:pt x="486" y="212"/>
                      <a:pt x="486" y="212"/>
                    </a:cubicBezTo>
                    <a:cubicBezTo>
                      <a:pt x="344" y="220"/>
                      <a:pt x="255" y="277"/>
                      <a:pt x="267" y="486"/>
                    </a:cubicBezTo>
                    <a:lnTo>
                      <a:pt x="0" y="213"/>
                    </a:lnTo>
                    <a:close/>
                  </a:path>
                </a:pathLst>
              </a:custGeom>
              <a:grpFill/>
              <a:ln>
                <a:noFill/>
              </a:ln>
            </p:spPr>
            <p:txBody>
              <a:bodyPr vert="horz" wrap="square" lIns="91440" tIns="45720" rIns="91440" bIns="45720" numCol="1" anchor="t" anchorCtr="0" compatLnSpc="1"/>
              <a:lstStyle/>
              <a:p>
                <a:endParaRPr lang="id-ID"/>
              </a:p>
            </p:txBody>
          </p:sp>
        </p:grpSp>
        <p:grpSp>
          <p:nvGrpSpPr>
            <p:cNvPr id="7" name="Group 47"/>
            <p:cNvGrpSpPr/>
            <p:nvPr/>
          </p:nvGrpSpPr>
          <p:grpSpPr>
            <a:xfrm>
              <a:off x="4053960" y="2648372"/>
              <a:ext cx="1441765" cy="1426943"/>
              <a:chOff x="4067038" y="2707989"/>
              <a:chExt cx="1922353" cy="1902003"/>
            </a:xfrm>
            <a:solidFill>
              <a:schemeClr val="accent2"/>
            </a:solidFill>
          </p:grpSpPr>
          <p:sp>
            <p:nvSpPr>
              <p:cNvPr id="20" name="Oval 8"/>
              <p:cNvSpPr>
                <a:spLocks noChangeArrowheads="1"/>
              </p:cNvSpPr>
              <p:nvPr/>
            </p:nvSpPr>
            <p:spPr bwMode="auto">
              <a:xfrm>
                <a:off x="4856600" y="2707989"/>
                <a:ext cx="1132791" cy="1131434"/>
              </a:xfrm>
              <a:prstGeom prst="ellipse">
                <a:avLst/>
              </a:prstGeom>
              <a:grpFill/>
              <a:ln>
                <a:noFill/>
              </a:ln>
            </p:spPr>
            <p:txBody>
              <a:bodyPr vert="horz" wrap="square" lIns="91440" tIns="45720" rIns="91440" bIns="45720" numCol="1" anchor="t" anchorCtr="0" compatLnSpc="1"/>
              <a:lstStyle/>
              <a:p>
                <a:endParaRPr lang="id-ID"/>
              </a:p>
            </p:txBody>
          </p:sp>
          <p:sp>
            <p:nvSpPr>
              <p:cNvPr id="21" name="Oval 9"/>
              <p:cNvSpPr>
                <a:spLocks noChangeArrowheads="1"/>
              </p:cNvSpPr>
              <p:nvPr/>
            </p:nvSpPr>
            <p:spPr bwMode="auto">
              <a:xfrm>
                <a:off x="4067038" y="3839423"/>
                <a:ext cx="769213" cy="770569"/>
              </a:xfrm>
              <a:prstGeom prst="ellipse">
                <a:avLst/>
              </a:prstGeom>
              <a:grpFill/>
              <a:ln>
                <a:noFill/>
              </a:ln>
            </p:spPr>
            <p:txBody>
              <a:bodyPr vert="horz" wrap="square" lIns="91440" tIns="45720" rIns="91440" bIns="45720" numCol="1" anchor="t" anchorCtr="0" compatLnSpc="1"/>
              <a:lstStyle/>
              <a:p>
                <a:endParaRPr lang="id-ID"/>
              </a:p>
            </p:txBody>
          </p:sp>
          <p:sp>
            <p:nvSpPr>
              <p:cNvPr id="22" name="Freeform 10"/>
              <p:cNvSpPr/>
              <p:nvPr/>
            </p:nvSpPr>
            <p:spPr bwMode="auto">
              <a:xfrm>
                <a:off x="4430616" y="3304908"/>
                <a:ext cx="949645" cy="949645"/>
              </a:xfrm>
              <a:custGeom>
                <a:avLst/>
                <a:gdLst>
                  <a:gd name="T0" fmla="*/ 487 w 487"/>
                  <a:gd name="T1" fmla="*/ 274 h 487"/>
                  <a:gd name="T2" fmla="*/ 207 w 487"/>
                  <a:gd name="T3" fmla="*/ 487 h 487"/>
                  <a:gd name="T4" fmla="*/ 0 w 487"/>
                  <a:gd name="T5" fmla="*/ 275 h 487"/>
                  <a:gd name="T6" fmla="*/ 220 w 487"/>
                  <a:gd name="T7" fmla="*/ 0 h 487"/>
                  <a:gd name="T8" fmla="*/ 487 w 487"/>
                  <a:gd name="T9" fmla="*/ 274 h 487"/>
                </a:gdLst>
                <a:ahLst/>
                <a:cxnLst>
                  <a:cxn ang="0">
                    <a:pos x="T0" y="T1"/>
                  </a:cxn>
                  <a:cxn ang="0">
                    <a:pos x="T2" y="T3"/>
                  </a:cxn>
                  <a:cxn ang="0">
                    <a:pos x="T4" y="T5"/>
                  </a:cxn>
                  <a:cxn ang="0">
                    <a:pos x="T6" y="T7"/>
                  </a:cxn>
                  <a:cxn ang="0">
                    <a:pos x="T8" y="T9"/>
                  </a:cxn>
                </a:cxnLst>
                <a:rect l="0" t="0" r="r" b="b"/>
                <a:pathLst>
                  <a:path w="487" h="487">
                    <a:moveTo>
                      <a:pt x="487" y="274"/>
                    </a:moveTo>
                    <a:cubicBezTo>
                      <a:pt x="278" y="257"/>
                      <a:pt x="219" y="345"/>
                      <a:pt x="207" y="487"/>
                    </a:cubicBezTo>
                    <a:cubicBezTo>
                      <a:pt x="0" y="275"/>
                      <a:pt x="0" y="275"/>
                      <a:pt x="0" y="275"/>
                    </a:cubicBezTo>
                    <a:cubicBezTo>
                      <a:pt x="142" y="267"/>
                      <a:pt x="231" y="209"/>
                      <a:pt x="220" y="0"/>
                    </a:cubicBezTo>
                    <a:lnTo>
                      <a:pt x="487" y="274"/>
                    </a:lnTo>
                    <a:close/>
                  </a:path>
                </a:pathLst>
              </a:custGeom>
              <a:grpFill/>
              <a:ln>
                <a:noFill/>
              </a:ln>
            </p:spPr>
            <p:txBody>
              <a:bodyPr vert="horz" wrap="square" lIns="91440" tIns="45720" rIns="91440" bIns="45720" numCol="1" anchor="t" anchorCtr="0" compatLnSpc="1"/>
              <a:lstStyle/>
              <a:p>
                <a:endParaRPr lang="id-ID"/>
              </a:p>
            </p:txBody>
          </p:sp>
        </p:grpSp>
        <p:sp>
          <p:nvSpPr>
            <p:cNvPr id="23" name="TextBox 22"/>
            <p:cNvSpPr txBox="1"/>
            <p:nvPr/>
          </p:nvSpPr>
          <p:spPr>
            <a:xfrm>
              <a:off x="5070928" y="2158118"/>
              <a:ext cx="484900" cy="346356"/>
            </a:xfrm>
            <a:prstGeom prst="rect">
              <a:avLst/>
            </a:prstGeom>
            <a:noFill/>
          </p:spPr>
          <p:txBody>
            <a:bodyPr wrap="square" lIns="68580" tIns="34290" rIns="68580" bIns="34290" rtlCol="0">
              <a:spAutoFit/>
            </a:bodyPr>
            <a:lstStyle/>
            <a:p>
              <a:pPr algn="ctr"/>
              <a:r>
                <a:rPr lang="id-ID" sz="1800" b="1" dirty="0">
                  <a:solidFill>
                    <a:schemeClr val="bg1"/>
                  </a:solidFill>
                </a:rPr>
                <a:t>01</a:t>
              </a:r>
            </a:p>
          </p:txBody>
        </p:sp>
        <p:sp>
          <p:nvSpPr>
            <p:cNvPr id="24" name="TextBox 23"/>
            <p:cNvSpPr txBox="1"/>
            <p:nvPr/>
          </p:nvSpPr>
          <p:spPr>
            <a:xfrm>
              <a:off x="6559591" y="3115892"/>
              <a:ext cx="549608" cy="346356"/>
            </a:xfrm>
            <a:prstGeom prst="rect">
              <a:avLst/>
            </a:prstGeom>
            <a:noFill/>
          </p:spPr>
          <p:txBody>
            <a:bodyPr wrap="square" lIns="68580" tIns="34290" rIns="68580" bIns="34290" rtlCol="0">
              <a:spAutoFit/>
            </a:bodyPr>
            <a:lstStyle/>
            <a:p>
              <a:pPr algn="ctr"/>
              <a:r>
                <a:rPr lang="id-ID" sz="1800" b="1" dirty="0">
                  <a:solidFill>
                    <a:schemeClr val="bg1"/>
                  </a:solidFill>
                </a:rPr>
                <a:t>02</a:t>
              </a:r>
            </a:p>
          </p:txBody>
        </p:sp>
        <p:sp>
          <p:nvSpPr>
            <p:cNvPr id="25" name="TextBox 24"/>
            <p:cNvSpPr txBox="1"/>
            <p:nvPr/>
          </p:nvSpPr>
          <p:spPr>
            <a:xfrm>
              <a:off x="5594958" y="4577797"/>
              <a:ext cx="549608" cy="346356"/>
            </a:xfrm>
            <a:prstGeom prst="rect">
              <a:avLst/>
            </a:prstGeom>
            <a:noFill/>
          </p:spPr>
          <p:txBody>
            <a:bodyPr wrap="square" lIns="68580" tIns="34290" rIns="68580" bIns="34290" rtlCol="0">
              <a:spAutoFit/>
            </a:bodyPr>
            <a:lstStyle/>
            <a:p>
              <a:pPr algn="ctr"/>
              <a:r>
                <a:rPr lang="id-ID" sz="1800" b="1" dirty="0">
                  <a:solidFill>
                    <a:schemeClr val="bg1"/>
                  </a:solidFill>
                </a:rPr>
                <a:t>03</a:t>
              </a:r>
            </a:p>
          </p:txBody>
        </p:sp>
        <p:sp>
          <p:nvSpPr>
            <p:cNvPr id="26" name="TextBox 25"/>
            <p:cNvSpPr txBox="1"/>
            <p:nvPr/>
          </p:nvSpPr>
          <p:spPr>
            <a:xfrm>
              <a:off x="4064021" y="3611645"/>
              <a:ext cx="549608" cy="274664"/>
            </a:xfrm>
            <a:prstGeom prst="rect">
              <a:avLst/>
            </a:prstGeom>
            <a:noFill/>
          </p:spPr>
          <p:txBody>
            <a:bodyPr wrap="square" lIns="68580" tIns="34290" rIns="68580" bIns="34290" rtlCol="0">
              <a:spAutoFit/>
            </a:bodyPr>
            <a:lstStyle/>
            <a:p>
              <a:pPr algn="ctr"/>
              <a:r>
                <a:rPr lang="id-ID" sz="1800" b="1" dirty="0" smtClean="0">
                  <a:solidFill>
                    <a:schemeClr val="bg1"/>
                  </a:solidFill>
                </a:rPr>
                <a:t>0</a:t>
              </a:r>
              <a:r>
                <a:rPr lang="en-US" sz="1800" b="1" dirty="0" smtClean="0">
                  <a:solidFill>
                    <a:schemeClr val="bg1"/>
                  </a:solidFill>
                </a:rPr>
                <a:t>3</a:t>
              </a:r>
              <a:endParaRPr lang="id-ID" sz="1800" b="1" dirty="0">
                <a:solidFill>
                  <a:schemeClr val="bg1"/>
                </a:solidFill>
              </a:endParaRPr>
            </a:p>
          </p:txBody>
        </p:sp>
        <p:cxnSp>
          <p:nvCxnSpPr>
            <p:cNvPr id="29" name="Elbow Connector 59"/>
            <p:cNvCxnSpPr/>
            <p:nvPr/>
          </p:nvCxnSpPr>
          <p:spPr>
            <a:xfrm rot="10800000">
              <a:off x="3990721" y="4520785"/>
              <a:ext cx="1448435" cy="321310"/>
            </a:xfrm>
            <a:prstGeom prst="bentConnector3">
              <a:avLst>
                <a:gd name="adj1" fmla="val 49978"/>
              </a:avLst>
            </a:prstGeom>
            <a:ln w="19050">
              <a:solidFill>
                <a:schemeClr val="accent3"/>
              </a:solidFill>
              <a:prstDash val="sysDash"/>
              <a:tailEnd type="diamond"/>
            </a:ln>
          </p:spPr>
          <p:style>
            <a:lnRef idx="1">
              <a:schemeClr val="accent1"/>
            </a:lnRef>
            <a:fillRef idx="0">
              <a:schemeClr val="accent1"/>
            </a:fillRef>
            <a:effectRef idx="0">
              <a:schemeClr val="accent1"/>
            </a:effectRef>
            <a:fontRef idx="minor">
              <a:schemeClr val="tx1"/>
            </a:fontRef>
          </p:style>
        </p:cxnSp>
        <p:cxnSp>
          <p:nvCxnSpPr>
            <p:cNvPr id="30" name="Straight Connector 60"/>
            <p:cNvCxnSpPr/>
            <p:nvPr/>
          </p:nvCxnSpPr>
          <p:spPr>
            <a:xfrm>
              <a:off x="5699506" y="2152870"/>
              <a:ext cx="1221740" cy="0"/>
            </a:xfrm>
            <a:prstGeom prst="line">
              <a:avLst/>
            </a:prstGeom>
            <a:ln w="19050">
              <a:solidFill>
                <a:schemeClr val="accent1"/>
              </a:solidFill>
              <a:prstDash val="sysDash"/>
              <a:headEnd type="none" w="med" len="med"/>
              <a:tailEnd type="diamond"/>
            </a:ln>
          </p:spPr>
          <p:style>
            <a:lnRef idx="1">
              <a:schemeClr val="accent1"/>
            </a:lnRef>
            <a:fillRef idx="0">
              <a:schemeClr val="accent1"/>
            </a:fillRef>
            <a:effectRef idx="0">
              <a:schemeClr val="accent1"/>
            </a:effectRef>
            <a:fontRef idx="minor">
              <a:schemeClr val="tx1"/>
            </a:fontRef>
          </p:style>
        </p:cxnSp>
        <p:cxnSp>
          <p:nvCxnSpPr>
            <p:cNvPr id="31" name="Elbow Connector 61"/>
            <p:cNvCxnSpPr/>
            <p:nvPr/>
          </p:nvCxnSpPr>
          <p:spPr>
            <a:xfrm rot="16200000" flipV="1">
              <a:off x="3750103" y="2583851"/>
              <a:ext cx="909546" cy="562511"/>
            </a:xfrm>
            <a:prstGeom prst="bentConnector3">
              <a:avLst>
                <a:gd name="adj1" fmla="val 100000"/>
              </a:avLst>
            </a:prstGeom>
            <a:ln w="19050">
              <a:solidFill>
                <a:schemeClr val="accent2"/>
              </a:solidFill>
              <a:prstDash val="sysDash"/>
              <a:tailEnd type="diamond"/>
            </a:ln>
          </p:spPr>
          <p:style>
            <a:lnRef idx="1">
              <a:schemeClr val="accent1"/>
            </a:lnRef>
            <a:fillRef idx="0">
              <a:schemeClr val="accent1"/>
            </a:fillRef>
            <a:effectRef idx="0">
              <a:schemeClr val="accent1"/>
            </a:effectRef>
            <a:fontRef idx="minor">
              <a:schemeClr val="tx1"/>
            </a:fontRef>
          </p:style>
        </p:cxnSp>
        <p:cxnSp>
          <p:nvCxnSpPr>
            <p:cNvPr id="32" name="Elbow Connector 62"/>
            <p:cNvCxnSpPr/>
            <p:nvPr/>
          </p:nvCxnSpPr>
          <p:spPr>
            <a:xfrm>
              <a:off x="6874891" y="3655915"/>
              <a:ext cx="501015" cy="433070"/>
            </a:xfrm>
            <a:prstGeom prst="bentConnector3">
              <a:avLst>
                <a:gd name="adj1" fmla="val 1774"/>
              </a:avLst>
            </a:prstGeom>
            <a:ln w="19050">
              <a:solidFill>
                <a:schemeClr val="accent4"/>
              </a:solidFill>
              <a:prstDash val="sysDash"/>
              <a:tailEnd type="diamond"/>
            </a:ln>
          </p:spPr>
          <p:style>
            <a:lnRef idx="1">
              <a:schemeClr val="accent1"/>
            </a:lnRef>
            <a:fillRef idx="0">
              <a:schemeClr val="accent1"/>
            </a:fillRef>
            <a:effectRef idx="0">
              <a:schemeClr val="accent1"/>
            </a:effectRef>
            <a:fontRef idx="minor">
              <a:schemeClr val="tx1"/>
            </a:fontRef>
          </p:style>
        </p:cxnSp>
        <p:sp>
          <p:nvSpPr>
            <p:cNvPr id="40" name="图表"/>
            <p:cNvSpPr/>
            <p:nvPr/>
          </p:nvSpPr>
          <p:spPr bwMode="auto">
            <a:xfrm>
              <a:off x="4889881" y="2872960"/>
              <a:ext cx="361950" cy="361950"/>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1" name="人"/>
            <p:cNvSpPr/>
            <p:nvPr/>
          </p:nvSpPr>
          <p:spPr bwMode="auto">
            <a:xfrm>
              <a:off x="5893181" y="3737830"/>
              <a:ext cx="467995" cy="481965"/>
            </a:xfrm>
            <a:custGeom>
              <a:avLst/>
              <a:gdLst>
                <a:gd name="T0" fmla="*/ 259322 w 2665412"/>
                <a:gd name="T1" fmla="*/ 2895285 h 3382963"/>
                <a:gd name="T2" fmla="*/ 511017 w 2665412"/>
                <a:gd name="T3" fmla="*/ 3155147 h 3382963"/>
                <a:gd name="T4" fmla="*/ 770965 w 2665412"/>
                <a:gd name="T5" fmla="*/ 2903852 h 3382963"/>
                <a:gd name="T6" fmla="*/ 519587 w 2665412"/>
                <a:gd name="T7" fmla="*/ 2643989 h 3382963"/>
                <a:gd name="T8" fmla="*/ 875071 w 2665412"/>
                <a:gd name="T9" fmla="*/ 2732514 h 3382963"/>
                <a:gd name="T10" fmla="*/ 732560 w 2665412"/>
                <a:gd name="T11" fmla="*/ 3231615 h 3382963"/>
                <a:gd name="T12" fmla="*/ 265987 w 2665412"/>
                <a:gd name="T13" fmla="*/ 3315697 h 3382963"/>
                <a:gd name="T14" fmla="*/ 147598 w 2665412"/>
                <a:gd name="T15" fmla="*/ 2750917 h 3382963"/>
                <a:gd name="T16" fmla="*/ 1831415 w 2665412"/>
                <a:gd name="T17" fmla="*/ 2257426 h 3382963"/>
                <a:gd name="T18" fmla="*/ 1993961 w 2665412"/>
                <a:gd name="T19" fmla="*/ 2438401 h 3382963"/>
                <a:gd name="T20" fmla="*/ 1847258 w 2665412"/>
                <a:gd name="T21" fmla="*/ 2409508 h 3382963"/>
                <a:gd name="T22" fmla="*/ 1685662 w 2665412"/>
                <a:gd name="T23" fmla="*/ 2468563 h 3382963"/>
                <a:gd name="T24" fmla="*/ 1995229 w 2665412"/>
                <a:gd name="T25" fmla="*/ 2640966 h 3382963"/>
                <a:gd name="T26" fmla="*/ 1952137 w 2665412"/>
                <a:gd name="T27" fmla="*/ 2838768 h 3382963"/>
                <a:gd name="T28" fmla="*/ 1735409 w 2665412"/>
                <a:gd name="T29" fmla="*/ 2918143 h 3382963"/>
                <a:gd name="T30" fmla="*/ 1580784 w 2665412"/>
                <a:gd name="T31" fmla="*/ 2728596 h 3382963"/>
                <a:gd name="T32" fmla="*/ 1742380 w 2665412"/>
                <a:gd name="T33" fmla="*/ 2773998 h 3382963"/>
                <a:gd name="T34" fmla="*/ 1881478 w 2665412"/>
                <a:gd name="T35" fmla="*/ 2691766 h 3382963"/>
                <a:gd name="T36" fmla="*/ 1563357 w 2665412"/>
                <a:gd name="T37" fmla="*/ 2467293 h 3382963"/>
                <a:gd name="T38" fmla="*/ 1692634 w 2665412"/>
                <a:gd name="T39" fmla="*/ 2322831 h 3382963"/>
                <a:gd name="T40" fmla="*/ 1625723 w 2665412"/>
                <a:gd name="T41" fmla="*/ 2198771 h 3382963"/>
                <a:gd name="T42" fmla="*/ 1410098 w 2665412"/>
                <a:gd name="T43" fmla="*/ 2430592 h 3382963"/>
                <a:gd name="T44" fmla="*/ 1421847 w 2665412"/>
                <a:gd name="T45" fmla="*/ 2757048 h 3382963"/>
                <a:gd name="T46" fmla="*/ 1653351 w 2665412"/>
                <a:gd name="T47" fmla="*/ 2972991 h 3382963"/>
                <a:gd name="T48" fmla="*/ 1980125 w 2665412"/>
                <a:gd name="T49" fmla="*/ 2960924 h 3382963"/>
                <a:gd name="T50" fmla="*/ 2195433 w 2665412"/>
                <a:gd name="T51" fmla="*/ 2729420 h 3382963"/>
                <a:gd name="T52" fmla="*/ 2184001 w 2665412"/>
                <a:gd name="T53" fmla="*/ 2402964 h 3382963"/>
                <a:gd name="T54" fmla="*/ 1952179 w 2665412"/>
                <a:gd name="T55" fmla="*/ 2187021 h 3382963"/>
                <a:gd name="T56" fmla="*/ 2156055 w 2665412"/>
                <a:gd name="T57" fmla="*/ 2032367 h 3382963"/>
                <a:gd name="T58" fmla="*/ 2395816 w 2665412"/>
                <a:gd name="T59" fmla="*/ 2850094 h 3382963"/>
                <a:gd name="T60" fmla="*/ 1619054 w 2665412"/>
                <a:gd name="T61" fmla="*/ 3205130 h 3382963"/>
                <a:gd name="T62" fmla="*/ 1161763 w 2665412"/>
                <a:gd name="T63" fmla="*/ 2697981 h 3382963"/>
                <a:gd name="T64" fmla="*/ 1590474 w 2665412"/>
                <a:gd name="T65" fmla="*/ 1963774 h 3382963"/>
                <a:gd name="T66" fmla="*/ 247746 w 2665412"/>
                <a:gd name="T67" fmla="*/ 2374875 h 3382963"/>
                <a:gd name="T68" fmla="*/ 90506 w 2665412"/>
                <a:gd name="T69" fmla="*/ 2382501 h 3382963"/>
                <a:gd name="T70" fmla="*/ 82882 w 2665412"/>
                <a:gd name="T71" fmla="*/ 2224911 h 3382963"/>
                <a:gd name="T72" fmla="*/ 1925231 w 2665412"/>
                <a:gd name="T73" fmla="*/ 1275421 h 3382963"/>
                <a:gd name="T74" fmla="*/ 2142932 w 2665412"/>
                <a:gd name="T75" fmla="*/ 1565745 h 3382963"/>
                <a:gd name="T76" fmla="*/ 2433411 w 2665412"/>
                <a:gd name="T77" fmla="*/ 1348081 h 3382963"/>
                <a:gd name="T78" fmla="*/ 2215710 w 2665412"/>
                <a:gd name="T79" fmla="*/ 1057758 h 3382963"/>
                <a:gd name="T80" fmla="*/ 2557039 w 2665412"/>
                <a:gd name="T81" fmla="*/ 1184676 h 3382963"/>
                <a:gd name="T82" fmla="*/ 2359043 w 2665412"/>
                <a:gd name="T83" fmla="*/ 1666644 h 3382963"/>
                <a:gd name="T84" fmla="*/ 1943029 w 2665412"/>
                <a:gd name="T85" fmla="*/ 1631742 h 3382963"/>
                <a:gd name="T86" fmla="*/ 1831795 w 2665412"/>
                <a:gd name="T87" fmla="*/ 1117727 h 3382963"/>
                <a:gd name="T88" fmla="*/ 1543971 w 2665412"/>
                <a:gd name="T89" fmla="*/ 596250 h 3382963"/>
                <a:gd name="T90" fmla="*/ 1297460 w 2665412"/>
                <a:gd name="T91" fmla="*/ 948099 h 3382963"/>
                <a:gd name="T92" fmla="*/ 1031888 w 2665412"/>
                <a:gd name="T93" fmla="*/ 755548 h 3382963"/>
                <a:gd name="T94" fmla="*/ 814631 w 2665412"/>
                <a:gd name="T95" fmla="*/ 602286 h 3382963"/>
                <a:gd name="T96" fmla="*/ 863801 w 2665412"/>
                <a:gd name="T97" fmla="*/ 640380 h 3382963"/>
                <a:gd name="T98" fmla="*/ 958650 w 2665412"/>
                <a:gd name="T99" fmla="*/ 731486 h 3382963"/>
                <a:gd name="T100" fmla="*/ 915825 w 2665412"/>
                <a:gd name="T101" fmla="*/ 1047026 h 3382963"/>
                <a:gd name="T102" fmla="*/ 1093788 w 2665412"/>
                <a:gd name="T103" fmla="*/ 1742545 h 3382963"/>
                <a:gd name="T104" fmla="*/ 941203 w 2665412"/>
                <a:gd name="T105" fmla="*/ 2331086 h 3382963"/>
                <a:gd name="T106" fmla="*/ 804162 w 2665412"/>
                <a:gd name="T107" fmla="*/ 2246646 h 3382963"/>
                <a:gd name="T108" fmla="*/ 518978 w 2665412"/>
                <a:gd name="T109" fmla="*/ 1458116 h 3382963"/>
                <a:gd name="T110" fmla="*/ 425714 w 2665412"/>
                <a:gd name="T111" fmla="*/ 1302568 h 3382963"/>
                <a:gd name="T112" fmla="*/ 154488 w 2665412"/>
                <a:gd name="T113" fmla="*/ 951475 h 3382963"/>
                <a:gd name="T114" fmla="*/ 4758 w 2665412"/>
                <a:gd name="T115" fmla="*/ 912429 h 3382963"/>
                <a:gd name="T116" fmla="*/ 912333 w 2665412"/>
                <a:gd name="T117" fmla="*/ 0 h 3382963"/>
                <a:gd name="T118" fmla="*/ 1112519 w 2665412"/>
                <a:gd name="T119" fmla="*/ 199433 h 3382963"/>
                <a:gd name="T120" fmla="*/ 953005 w 2665412"/>
                <a:gd name="T121" fmla="*/ 526732 h 3382963"/>
                <a:gd name="T122" fmla="*/ 719772 w 2665412"/>
                <a:gd name="T123" fmla="*/ 209293 h 3382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5412" h="3382963">
                  <a:moveTo>
                    <a:pt x="506574" y="2643989"/>
                  </a:moveTo>
                  <a:lnTo>
                    <a:pt x="493243" y="2644624"/>
                  </a:lnTo>
                  <a:lnTo>
                    <a:pt x="480230" y="2646210"/>
                  </a:lnTo>
                  <a:lnTo>
                    <a:pt x="467217" y="2648431"/>
                  </a:lnTo>
                  <a:lnTo>
                    <a:pt x="454521" y="2650970"/>
                  </a:lnTo>
                  <a:lnTo>
                    <a:pt x="442460" y="2654460"/>
                  </a:lnTo>
                  <a:lnTo>
                    <a:pt x="430399" y="2658585"/>
                  </a:lnTo>
                  <a:lnTo>
                    <a:pt x="418655" y="2663027"/>
                  </a:lnTo>
                  <a:lnTo>
                    <a:pt x="407229" y="2667786"/>
                  </a:lnTo>
                  <a:lnTo>
                    <a:pt x="396120" y="2673180"/>
                  </a:lnTo>
                  <a:lnTo>
                    <a:pt x="385328" y="2679526"/>
                  </a:lnTo>
                  <a:lnTo>
                    <a:pt x="374854" y="2685872"/>
                  </a:lnTo>
                  <a:lnTo>
                    <a:pt x="364380" y="2692852"/>
                  </a:lnTo>
                  <a:lnTo>
                    <a:pt x="354858" y="2700784"/>
                  </a:lnTo>
                  <a:lnTo>
                    <a:pt x="345336" y="2708717"/>
                  </a:lnTo>
                  <a:lnTo>
                    <a:pt x="336449" y="2717284"/>
                  </a:lnTo>
                  <a:lnTo>
                    <a:pt x="327562" y="2725533"/>
                  </a:lnTo>
                  <a:lnTo>
                    <a:pt x="319310" y="2735052"/>
                  </a:lnTo>
                  <a:lnTo>
                    <a:pt x="312010" y="2744571"/>
                  </a:lnTo>
                  <a:lnTo>
                    <a:pt x="304710" y="2754724"/>
                  </a:lnTo>
                  <a:lnTo>
                    <a:pt x="298044" y="2764878"/>
                  </a:lnTo>
                  <a:lnTo>
                    <a:pt x="291696" y="2775348"/>
                  </a:lnTo>
                  <a:lnTo>
                    <a:pt x="285983" y="2786136"/>
                  </a:lnTo>
                  <a:lnTo>
                    <a:pt x="280905" y="2797241"/>
                  </a:lnTo>
                  <a:lnTo>
                    <a:pt x="276144" y="2808981"/>
                  </a:lnTo>
                  <a:lnTo>
                    <a:pt x="272018" y="2820721"/>
                  </a:lnTo>
                  <a:lnTo>
                    <a:pt x="268209" y="2832461"/>
                  </a:lnTo>
                  <a:lnTo>
                    <a:pt x="265353" y="2844835"/>
                  </a:lnTo>
                  <a:lnTo>
                    <a:pt x="263131" y="2857210"/>
                  </a:lnTo>
                  <a:lnTo>
                    <a:pt x="261226" y="2869584"/>
                  </a:lnTo>
                  <a:lnTo>
                    <a:pt x="259957" y="2882276"/>
                  </a:lnTo>
                  <a:lnTo>
                    <a:pt x="259322" y="2895285"/>
                  </a:lnTo>
                  <a:lnTo>
                    <a:pt x="259639" y="2908294"/>
                  </a:lnTo>
                  <a:lnTo>
                    <a:pt x="260274" y="2921620"/>
                  </a:lnTo>
                  <a:lnTo>
                    <a:pt x="261861" y="2934629"/>
                  </a:lnTo>
                  <a:lnTo>
                    <a:pt x="264083" y="2947638"/>
                  </a:lnTo>
                  <a:lnTo>
                    <a:pt x="266622" y="2960330"/>
                  </a:lnTo>
                  <a:lnTo>
                    <a:pt x="270113" y="2972704"/>
                  </a:lnTo>
                  <a:lnTo>
                    <a:pt x="273922" y="2984444"/>
                  </a:lnTo>
                  <a:lnTo>
                    <a:pt x="278366" y="2996501"/>
                  </a:lnTo>
                  <a:lnTo>
                    <a:pt x="283444" y="3007924"/>
                  </a:lnTo>
                  <a:lnTo>
                    <a:pt x="288840" y="3019029"/>
                  </a:lnTo>
                  <a:lnTo>
                    <a:pt x="294870" y="3029817"/>
                  </a:lnTo>
                  <a:lnTo>
                    <a:pt x="301536" y="3040605"/>
                  </a:lnTo>
                  <a:lnTo>
                    <a:pt x="308836" y="3050441"/>
                  </a:lnTo>
                  <a:lnTo>
                    <a:pt x="316136" y="3060277"/>
                  </a:lnTo>
                  <a:lnTo>
                    <a:pt x="323753" y="3069478"/>
                  </a:lnTo>
                  <a:lnTo>
                    <a:pt x="332323" y="3078680"/>
                  </a:lnTo>
                  <a:lnTo>
                    <a:pt x="341210" y="3087247"/>
                  </a:lnTo>
                  <a:lnTo>
                    <a:pt x="350732" y="3095496"/>
                  </a:lnTo>
                  <a:lnTo>
                    <a:pt x="360254" y="3103429"/>
                  </a:lnTo>
                  <a:lnTo>
                    <a:pt x="370411" y="3110409"/>
                  </a:lnTo>
                  <a:lnTo>
                    <a:pt x="380250" y="3117072"/>
                  </a:lnTo>
                  <a:lnTo>
                    <a:pt x="391041" y="3123418"/>
                  </a:lnTo>
                  <a:lnTo>
                    <a:pt x="401833" y="3128812"/>
                  </a:lnTo>
                  <a:lnTo>
                    <a:pt x="412942" y="3134206"/>
                  </a:lnTo>
                  <a:lnTo>
                    <a:pt x="424685" y="3138965"/>
                  </a:lnTo>
                  <a:lnTo>
                    <a:pt x="436429" y="3143090"/>
                  </a:lnTo>
                  <a:lnTo>
                    <a:pt x="448173" y="3146580"/>
                  </a:lnTo>
                  <a:lnTo>
                    <a:pt x="460551" y="3149753"/>
                  </a:lnTo>
                  <a:lnTo>
                    <a:pt x="472930" y="3151974"/>
                  </a:lnTo>
                  <a:lnTo>
                    <a:pt x="485626" y="3153878"/>
                  </a:lnTo>
                  <a:lnTo>
                    <a:pt x="498004" y="3154830"/>
                  </a:lnTo>
                  <a:lnTo>
                    <a:pt x="511017" y="3155147"/>
                  </a:lnTo>
                  <a:lnTo>
                    <a:pt x="524030" y="3155147"/>
                  </a:lnTo>
                  <a:lnTo>
                    <a:pt x="537044" y="3154513"/>
                  </a:lnTo>
                  <a:lnTo>
                    <a:pt x="550374" y="3152926"/>
                  </a:lnTo>
                  <a:lnTo>
                    <a:pt x="563070" y="3150705"/>
                  </a:lnTo>
                  <a:lnTo>
                    <a:pt x="575766" y="3148167"/>
                  </a:lnTo>
                  <a:lnTo>
                    <a:pt x="588462" y="3144994"/>
                  </a:lnTo>
                  <a:lnTo>
                    <a:pt x="600206" y="3141186"/>
                  </a:lnTo>
                  <a:lnTo>
                    <a:pt x="612267" y="3136744"/>
                  </a:lnTo>
                  <a:lnTo>
                    <a:pt x="623693" y="3131668"/>
                  </a:lnTo>
                  <a:lnTo>
                    <a:pt x="634802" y="3125956"/>
                  </a:lnTo>
                  <a:lnTo>
                    <a:pt x="645593" y="3119928"/>
                  </a:lnTo>
                  <a:lnTo>
                    <a:pt x="656067" y="3113265"/>
                  </a:lnTo>
                  <a:lnTo>
                    <a:pt x="665907" y="3106284"/>
                  </a:lnTo>
                  <a:lnTo>
                    <a:pt x="676063" y="3098986"/>
                  </a:lnTo>
                  <a:lnTo>
                    <a:pt x="685268" y="3090737"/>
                  </a:lnTo>
                  <a:lnTo>
                    <a:pt x="694155" y="3082487"/>
                  </a:lnTo>
                  <a:lnTo>
                    <a:pt x="702725" y="3073603"/>
                  </a:lnTo>
                  <a:lnTo>
                    <a:pt x="710977" y="3064402"/>
                  </a:lnTo>
                  <a:lnTo>
                    <a:pt x="718594" y="3054566"/>
                  </a:lnTo>
                  <a:lnTo>
                    <a:pt x="725894" y="3045047"/>
                  </a:lnTo>
                  <a:lnTo>
                    <a:pt x="732560" y="3034576"/>
                  </a:lnTo>
                  <a:lnTo>
                    <a:pt x="738908" y="3023788"/>
                  </a:lnTo>
                  <a:lnTo>
                    <a:pt x="744621" y="3013000"/>
                  </a:lnTo>
                  <a:lnTo>
                    <a:pt x="750017" y="3001895"/>
                  </a:lnTo>
                  <a:lnTo>
                    <a:pt x="754460" y="2990472"/>
                  </a:lnTo>
                  <a:lnTo>
                    <a:pt x="758586" y="2979050"/>
                  </a:lnTo>
                  <a:lnTo>
                    <a:pt x="762078" y="2966676"/>
                  </a:lnTo>
                  <a:lnTo>
                    <a:pt x="765252" y="2954618"/>
                  </a:lnTo>
                  <a:lnTo>
                    <a:pt x="767473" y="2942244"/>
                  </a:lnTo>
                  <a:lnTo>
                    <a:pt x="769378" y="2929870"/>
                  </a:lnTo>
                  <a:lnTo>
                    <a:pt x="770330" y="2916861"/>
                  </a:lnTo>
                  <a:lnTo>
                    <a:pt x="770965" y="2903852"/>
                  </a:lnTo>
                  <a:lnTo>
                    <a:pt x="770647" y="2890843"/>
                  </a:lnTo>
                  <a:lnTo>
                    <a:pt x="770013" y="2877834"/>
                  </a:lnTo>
                  <a:lnTo>
                    <a:pt x="768426" y="2864507"/>
                  </a:lnTo>
                  <a:lnTo>
                    <a:pt x="766521" y="2851816"/>
                  </a:lnTo>
                  <a:lnTo>
                    <a:pt x="763982" y="2839441"/>
                  </a:lnTo>
                  <a:lnTo>
                    <a:pt x="760808" y="2827067"/>
                  </a:lnTo>
                  <a:lnTo>
                    <a:pt x="756682" y="2814692"/>
                  </a:lnTo>
                  <a:lnTo>
                    <a:pt x="752238" y="2802953"/>
                  </a:lnTo>
                  <a:lnTo>
                    <a:pt x="747160" y="2791530"/>
                  </a:lnTo>
                  <a:lnTo>
                    <a:pt x="741764" y="2780108"/>
                  </a:lnTo>
                  <a:lnTo>
                    <a:pt x="735416" y="2769637"/>
                  </a:lnTo>
                  <a:lnTo>
                    <a:pt x="729068" y="2759166"/>
                  </a:lnTo>
                  <a:lnTo>
                    <a:pt x="722086" y="2749013"/>
                  </a:lnTo>
                  <a:lnTo>
                    <a:pt x="714468" y="2739177"/>
                  </a:lnTo>
                  <a:lnTo>
                    <a:pt x="706533" y="2729658"/>
                  </a:lnTo>
                  <a:lnTo>
                    <a:pt x="697964" y="2720774"/>
                  </a:lnTo>
                  <a:lnTo>
                    <a:pt x="689394" y="2712207"/>
                  </a:lnTo>
                  <a:lnTo>
                    <a:pt x="680189" y="2704275"/>
                  </a:lnTo>
                  <a:lnTo>
                    <a:pt x="670350" y="2696342"/>
                  </a:lnTo>
                  <a:lnTo>
                    <a:pt x="660511" y="2689362"/>
                  </a:lnTo>
                  <a:lnTo>
                    <a:pt x="650037" y="2682382"/>
                  </a:lnTo>
                  <a:lnTo>
                    <a:pt x="639563" y="2676353"/>
                  </a:lnTo>
                  <a:lnTo>
                    <a:pt x="628771" y="2670324"/>
                  </a:lnTo>
                  <a:lnTo>
                    <a:pt x="617662" y="2665248"/>
                  </a:lnTo>
                  <a:lnTo>
                    <a:pt x="606236" y="2660171"/>
                  </a:lnTo>
                  <a:lnTo>
                    <a:pt x="594175" y="2656364"/>
                  </a:lnTo>
                  <a:lnTo>
                    <a:pt x="582431" y="2652873"/>
                  </a:lnTo>
                  <a:lnTo>
                    <a:pt x="570053" y="2650018"/>
                  </a:lnTo>
                  <a:lnTo>
                    <a:pt x="557992" y="2647479"/>
                  </a:lnTo>
                  <a:lnTo>
                    <a:pt x="545296" y="2645576"/>
                  </a:lnTo>
                  <a:lnTo>
                    <a:pt x="532600" y="2644306"/>
                  </a:lnTo>
                  <a:lnTo>
                    <a:pt x="519587" y="2643989"/>
                  </a:lnTo>
                  <a:lnTo>
                    <a:pt x="506574" y="2643989"/>
                  </a:lnTo>
                  <a:close/>
                  <a:moveTo>
                    <a:pt x="552279" y="2413000"/>
                  </a:moveTo>
                  <a:lnTo>
                    <a:pt x="560214" y="2505650"/>
                  </a:lnTo>
                  <a:lnTo>
                    <a:pt x="569736" y="2506602"/>
                  </a:lnTo>
                  <a:lnTo>
                    <a:pt x="578940" y="2508188"/>
                  </a:lnTo>
                  <a:lnTo>
                    <a:pt x="588779" y="2510092"/>
                  </a:lnTo>
                  <a:lnTo>
                    <a:pt x="597984" y="2511678"/>
                  </a:lnTo>
                  <a:lnTo>
                    <a:pt x="607506" y="2513582"/>
                  </a:lnTo>
                  <a:lnTo>
                    <a:pt x="617028" y="2516120"/>
                  </a:lnTo>
                  <a:lnTo>
                    <a:pt x="626232" y="2518976"/>
                  </a:lnTo>
                  <a:lnTo>
                    <a:pt x="635119" y="2521514"/>
                  </a:lnTo>
                  <a:lnTo>
                    <a:pt x="644006" y="2524370"/>
                  </a:lnTo>
                  <a:lnTo>
                    <a:pt x="653211" y="2527860"/>
                  </a:lnTo>
                  <a:lnTo>
                    <a:pt x="661780" y="2531033"/>
                  </a:lnTo>
                  <a:lnTo>
                    <a:pt x="670668" y="2534841"/>
                  </a:lnTo>
                  <a:lnTo>
                    <a:pt x="679237" y="2538648"/>
                  </a:lnTo>
                  <a:lnTo>
                    <a:pt x="687807" y="2542773"/>
                  </a:lnTo>
                  <a:lnTo>
                    <a:pt x="696377" y="2547215"/>
                  </a:lnTo>
                  <a:lnTo>
                    <a:pt x="704629" y="2551657"/>
                  </a:lnTo>
                  <a:lnTo>
                    <a:pt x="764299" y="2480266"/>
                  </a:lnTo>
                  <a:lnTo>
                    <a:pt x="884275" y="2581165"/>
                  </a:lnTo>
                  <a:lnTo>
                    <a:pt x="824922" y="2651921"/>
                  </a:lnTo>
                  <a:lnTo>
                    <a:pt x="830953" y="2659219"/>
                  </a:lnTo>
                  <a:lnTo>
                    <a:pt x="836348" y="2666517"/>
                  </a:lnTo>
                  <a:lnTo>
                    <a:pt x="842062" y="2674449"/>
                  </a:lnTo>
                  <a:lnTo>
                    <a:pt x="847140" y="2682382"/>
                  </a:lnTo>
                  <a:lnTo>
                    <a:pt x="852536" y="2690314"/>
                  </a:lnTo>
                  <a:lnTo>
                    <a:pt x="857297" y="2698563"/>
                  </a:lnTo>
                  <a:lnTo>
                    <a:pt x="862057" y="2706813"/>
                  </a:lnTo>
                  <a:lnTo>
                    <a:pt x="866501" y="2715380"/>
                  </a:lnTo>
                  <a:lnTo>
                    <a:pt x="870945" y="2723947"/>
                  </a:lnTo>
                  <a:lnTo>
                    <a:pt x="875071" y="2732514"/>
                  </a:lnTo>
                  <a:lnTo>
                    <a:pt x="879197" y="2741398"/>
                  </a:lnTo>
                  <a:lnTo>
                    <a:pt x="883006" y="2750282"/>
                  </a:lnTo>
                  <a:lnTo>
                    <a:pt x="886497" y="2759166"/>
                  </a:lnTo>
                  <a:lnTo>
                    <a:pt x="889671" y="2768050"/>
                  </a:lnTo>
                  <a:lnTo>
                    <a:pt x="892845" y="2777252"/>
                  </a:lnTo>
                  <a:lnTo>
                    <a:pt x="896019" y="2786453"/>
                  </a:lnTo>
                  <a:lnTo>
                    <a:pt x="986794" y="2779156"/>
                  </a:lnTo>
                  <a:lnTo>
                    <a:pt x="1000125" y="2934629"/>
                  </a:lnTo>
                  <a:lnTo>
                    <a:pt x="909667" y="2942879"/>
                  </a:lnTo>
                  <a:lnTo>
                    <a:pt x="908397" y="2952397"/>
                  </a:lnTo>
                  <a:lnTo>
                    <a:pt x="907128" y="2962233"/>
                  </a:lnTo>
                  <a:lnTo>
                    <a:pt x="905541" y="2971752"/>
                  </a:lnTo>
                  <a:lnTo>
                    <a:pt x="903636" y="2981588"/>
                  </a:lnTo>
                  <a:lnTo>
                    <a:pt x="901415" y="2990790"/>
                  </a:lnTo>
                  <a:lnTo>
                    <a:pt x="899193" y="3000309"/>
                  </a:lnTo>
                  <a:lnTo>
                    <a:pt x="896654" y="3009827"/>
                  </a:lnTo>
                  <a:lnTo>
                    <a:pt x="893797" y="3019029"/>
                  </a:lnTo>
                  <a:lnTo>
                    <a:pt x="890623" y="3027913"/>
                  </a:lnTo>
                  <a:lnTo>
                    <a:pt x="887449" y="3036797"/>
                  </a:lnTo>
                  <a:lnTo>
                    <a:pt x="883958" y="3045999"/>
                  </a:lnTo>
                  <a:lnTo>
                    <a:pt x="880149" y="3054566"/>
                  </a:lnTo>
                  <a:lnTo>
                    <a:pt x="876658" y="3063450"/>
                  </a:lnTo>
                  <a:lnTo>
                    <a:pt x="872532" y="3072017"/>
                  </a:lnTo>
                  <a:lnTo>
                    <a:pt x="868088" y="3080584"/>
                  </a:lnTo>
                  <a:lnTo>
                    <a:pt x="863644" y="3089150"/>
                  </a:lnTo>
                  <a:lnTo>
                    <a:pt x="933154" y="3147532"/>
                  </a:lnTo>
                  <a:lnTo>
                    <a:pt x="831905" y="3267151"/>
                  </a:lnTo>
                  <a:lnTo>
                    <a:pt x="763347" y="3209404"/>
                  </a:lnTo>
                  <a:lnTo>
                    <a:pt x="755730" y="3215433"/>
                  </a:lnTo>
                  <a:lnTo>
                    <a:pt x="748112" y="3221144"/>
                  </a:lnTo>
                  <a:lnTo>
                    <a:pt x="740177" y="3226538"/>
                  </a:lnTo>
                  <a:lnTo>
                    <a:pt x="732560" y="3231615"/>
                  </a:lnTo>
                  <a:lnTo>
                    <a:pt x="724307" y="3237009"/>
                  </a:lnTo>
                  <a:lnTo>
                    <a:pt x="716055" y="3242085"/>
                  </a:lnTo>
                  <a:lnTo>
                    <a:pt x="707485" y="3246527"/>
                  </a:lnTo>
                  <a:lnTo>
                    <a:pt x="698916" y="3251287"/>
                  </a:lnTo>
                  <a:lnTo>
                    <a:pt x="690346" y="3256046"/>
                  </a:lnTo>
                  <a:lnTo>
                    <a:pt x="681459" y="3259854"/>
                  </a:lnTo>
                  <a:lnTo>
                    <a:pt x="672572" y="3263979"/>
                  </a:lnTo>
                  <a:lnTo>
                    <a:pt x="663685" y="3267786"/>
                  </a:lnTo>
                  <a:lnTo>
                    <a:pt x="654480" y="3271276"/>
                  </a:lnTo>
                  <a:lnTo>
                    <a:pt x="645593" y="3274449"/>
                  </a:lnTo>
                  <a:lnTo>
                    <a:pt x="635754" y="3277305"/>
                  </a:lnTo>
                  <a:lnTo>
                    <a:pt x="626549" y="3280478"/>
                  </a:lnTo>
                  <a:lnTo>
                    <a:pt x="634484" y="3369637"/>
                  </a:lnTo>
                  <a:lnTo>
                    <a:pt x="478008" y="3382963"/>
                  </a:lnTo>
                  <a:lnTo>
                    <a:pt x="470390" y="3293804"/>
                  </a:lnTo>
                  <a:lnTo>
                    <a:pt x="460551" y="3292535"/>
                  </a:lnTo>
                  <a:lnTo>
                    <a:pt x="451029" y="3291266"/>
                  </a:lnTo>
                  <a:lnTo>
                    <a:pt x="441190" y="3289362"/>
                  </a:lnTo>
                  <a:lnTo>
                    <a:pt x="431668" y="3287458"/>
                  </a:lnTo>
                  <a:lnTo>
                    <a:pt x="421829" y="3285237"/>
                  </a:lnTo>
                  <a:lnTo>
                    <a:pt x="412624" y="3283016"/>
                  </a:lnTo>
                  <a:lnTo>
                    <a:pt x="403420" y="3280478"/>
                  </a:lnTo>
                  <a:lnTo>
                    <a:pt x="394215" y="3277305"/>
                  </a:lnTo>
                  <a:lnTo>
                    <a:pt x="384693" y="3274449"/>
                  </a:lnTo>
                  <a:lnTo>
                    <a:pt x="375806" y="3271276"/>
                  </a:lnTo>
                  <a:lnTo>
                    <a:pt x="366919" y="3267786"/>
                  </a:lnTo>
                  <a:lnTo>
                    <a:pt x="358032" y="3263979"/>
                  </a:lnTo>
                  <a:lnTo>
                    <a:pt x="349145" y="3259854"/>
                  </a:lnTo>
                  <a:lnTo>
                    <a:pt x="340575" y="3256046"/>
                  </a:lnTo>
                  <a:lnTo>
                    <a:pt x="332006" y="3251921"/>
                  </a:lnTo>
                  <a:lnTo>
                    <a:pt x="323436" y="3246845"/>
                  </a:lnTo>
                  <a:lnTo>
                    <a:pt x="265987" y="3315697"/>
                  </a:lnTo>
                  <a:lnTo>
                    <a:pt x="146012" y="3214798"/>
                  </a:lnTo>
                  <a:lnTo>
                    <a:pt x="204412" y="3145628"/>
                  </a:lnTo>
                  <a:lnTo>
                    <a:pt x="198382" y="3138331"/>
                  </a:lnTo>
                  <a:lnTo>
                    <a:pt x="192669" y="3130398"/>
                  </a:lnTo>
                  <a:lnTo>
                    <a:pt x="187273" y="3122466"/>
                  </a:lnTo>
                  <a:lnTo>
                    <a:pt x="181877" y="3114851"/>
                  </a:lnTo>
                  <a:lnTo>
                    <a:pt x="176799" y="3106602"/>
                  </a:lnTo>
                  <a:lnTo>
                    <a:pt x="172038" y="3098352"/>
                  </a:lnTo>
                  <a:lnTo>
                    <a:pt x="167277" y="3089785"/>
                  </a:lnTo>
                  <a:lnTo>
                    <a:pt x="162834" y="3081853"/>
                  </a:lnTo>
                  <a:lnTo>
                    <a:pt x="158390" y="3072969"/>
                  </a:lnTo>
                  <a:lnTo>
                    <a:pt x="154264" y="3064402"/>
                  </a:lnTo>
                  <a:lnTo>
                    <a:pt x="150455" y="3055517"/>
                  </a:lnTo>
                  <a:lnTo>
                    <a:pt x="146646" y="3046633"/>
                  </a:lnTo>
                  <a:lnTo>
                    <a:pt x="143155" y="3037114"/>
                  </a:lnTo>
                  <a:lnTo>
                    <a:pt x="139664" y="3028230"/>
                  </a:lnTo>
                  <a:lnTo>
                    <a:pt x="136807" y="3018711"/>
                  </a:lnTo>
                  <a:lnTo>
                    <a:pt x="133633" y="3009193"/>
                  </a:lnTo>
                  <a:lnTo>
                    <a:pt x="43175" y="3017125"/>
                  </a:lnTo>
                  <a:lnTo>
                    <a:pt x="30162" y="2861334"/>
                  </a:lnTo>
                  <a:lnTo>
                    <a:pt x="121255" y="2853402"/>
                  </a:lnTo>
                  <a:lnTo>
                    <a:pt x="122207" y="2843249"/>
                  </a:lnTo>
                  <a:lnTo>
                    <a:pt x="123794" y="2833730"/>
                  </a:lnTo>
                  <a:lnTo>
                    <a:pt x="125698" y="2824529"/>
                  </a:lnTo>
                  <a:lnTo>
                    <a:pt x="127285" y="2814692"/>
                  </a:lnTo>
                  <a:lnTo>
                    <a:pt x="129824" y="2805491"/>
                  </a:lnTo>
                  <a:lnTo>
                    <a:pt x="132046" y="2796290"/>
                  </a:lnTo>
                  <a:lnTo>
                    <a:pt x="134903" y="2787088"/>
                  </a:lnTo>
                  <a:lnTo>
                    <a:pt x="137442" y="2777569"/>
                  </a:lnTo>
                  <a:lnTo>
                    <a:pt x="140298" y="2768685"/>
                  </a:lnTo>
                  <a:lnTo>
                    <a:pt x="143790" y="2759801"/>
                  </a:lnTo>
                  <a:lnTo>
                    <a:pt x="147598" y="2750917"/>
                  </a:lnTo>
                  <a:lnTo>
                    <a:pt x="151090" y="2742032"/>
                  </a:lnTo>
                  <a:lnTo>
                    <a:pt x="154899" y="2733466"/>
                  </a:lnTo>
                  <a:lnTo>
                    <a:pt x="159025" y="2724899"/>
                  </a:lnTo>
                  <a:lnTo>
                    <a:pt x="167912" y="2707765"/>
                  </a:lnTo>
                  <a:lnTo>
                    <a:pt x="97450" y="2648749"/>
                  </a:lnTo>
                  <a:lnTo>
                    <a:pt x="198382" y="2528812"/>
                  </a:lnTo>
                  <a:lnTo>
                    <a:pt x="269161" y="2588780"/>
                  </a:lnTo>
                  <a:lnTo>
                    <a:pt x="284079" y="2577675"/>
                  </a:lnTo>
                  <a:lnTo>
                    <a:pt x="299631" y="2566887"/>
                  </a:lnTo>
                  <a:lnTo>
                    <a:pt x="307884" y="2561493"/>
                  </a:lnTo>
                  <a:lnTo>
                    <a:pt x="315819" y="2556734"/>
                  </a:lnTo>
                  <a:lnTo>
                    <a:pt x="324388" y="2552292"/>
                  </a:lnTo>
                  <a:lnTo>
                    <a:pt x="332323" y="2547532"/>
                  </a:lnTo>
                  <a:lnTo>
                    <a:pt x="340893" y="2543407"/>
                  </a:lnTo>
                  <a:lnTo>
                    <a:pt x="349463" y="2539283"/>
                  </a:lnTo>
                  <a:lnTo>
                    <a:pt x="358350" y="2535158"/>
                  </a:lnTo>
                  <a:lnTo>
                    <a:pt x="367237" y="2531350"/>
                  </a:lnTo>
                  <a:lnTo>
                    <a:pt x="376124" y="2528177"/>
                  </a:lnTo>
                  <a:lnTo>
                    <a:pt x="385646" y="2524687"/>
                  </a:lnTo>
                  <a:lnTo>
                    <a:pt x="394533" y="2521832"/>
                  </a:lnTo>
                  <a:lnTo>
                    <a:pt x="403737" y="2518976"/>
                  </a:lnTo>
                  <a:lnTo>
                    <a:pt x="396120" y="2426327"/>
                  </a:lnTo>
                  <a:lnTo>
                    <a:pt x="552279" y="2413000"/>
                  </a:lnTo>
                  <a:close/>
                  <a:moveTo>
                    <a:pt x="1753153" y="2246313"/>
                  </a:moveTo>
                  <a:lnTo>
                    <a:pt x="1813988" y="2246313"/>
                  </a:lnTo>
                  <a:lnTo>
                    <a:pt x="1817474" y="2246631"/>
                  </a:lnTo>
                  <a:lnTo>
                    <a:pt x="1820959" y="2247583"/>
                  </a:lnTo>
                  <a:lnTo>
                    <a:pt x="1823811" y="2248536"/>
                  </a:lnTo>
                  <a:lnTo>
                    <a:pt x="1826346" y="2250441"/>
                  </a:lnTo>
                  <a:lnTo>
                    <a:pt x="1828564" y="2252346"/>
                  </a:lnTo>
                  <a:lnTo>
                    <a:pt x="1830148" y="2254886"/>
                  </a:lnTo>
                  <a:lnTo>
                    <a:pt x="1831415" y="2257426"/>
                  </a:lnTo>
                  <a:lnTo>
                    <a:pt x="1831732" y="2259966"/>
                  </a:lnTo>
                  <a:lnTo>
                    <a:pt x="1831732" y="2310766"/>
                  </a:lnTo>
                  <a:lnTo>
                    <a:pt x="1842188" y="2312036"/>
                  </a:lnTo>
                  <a:lnTo>
                    <a:pt x="1852011" y="2313623"/>
                  </a:lnTo>
                  <a:lnTo>
                    <a:pt x="1862467" y="2315528"/>
                  </a:lnTo>
                  <a:lnTo>
                    <a:pt x="1871973" y="2317751"/>
                  </a:lnTo>
                  <a:lnTo>
                    <a:pt x="1880528" y="2319973"/>
                  </a:lnTo>
                  <a:lnTo>
                    <a:pt x="1889400" y="2322513"/>
                  </a:lnTo>
                  <a:lnTo>
                    <a:pt x="1897955" y="2325371"/>
                  </a:lnTo>
                  <a:lnTo>
                    <a:pt x="1907460" y="2328863"/>
                  </a:lnTo>
                  <a:lnTo>
                    <a:pt x="1916332" y="2332673"/>
                  </a:lnTo>
                  <a:lnTo>
                    <a:pt x="1925204" y="2336801"/>
                  </a:lnTo>
                  <a:lnTo>
                    <a:pt x="1934393" y="2341246"/>
                  </a:lnTo>
                  <a:lnTo>
                    <a:pt x="1942948" y="2345691"/>
                  </a:lnTo>
                  <a:lnTo>
                    <a:pt x="1951503" y="2350771"/>
                  </a:lnTo>
                  <a:lnTo>
                    <a:pt x="1960058" y="2355851"/>
                  </a:lnTo>
                  <a:lnTo>
                    <a:pt x="1967662" y="2361566"/>
                  </a:lnTo>
                  <a:lnTo>
                    <a:pt x="1975267" y="2367281"/>
                  </a:lnTo>
                  <a:lnTo>
                    <a:pt x="1982238" y="2372996"/>
                  </a:lnTo>
                  <a:lnTo>
                    <a:pt x="1988575" y="2379346"/>
                  </a:lnTo>
                  <a:lnTo>
                    <a:pt x="1994278" y="2385378"/>
                  </a:lnTo>
                  <a:lnTo>
                    <a:pt x="1999665" y="2392046"/>
                  </a:lnTo>
                  <a:lnTo>
                    <a:pt x="2002199" y="2396491"/>
                  </a:lnTo>
                  <a:lnTo>
                    <a:pt x="2004100" y="2401253"/>
                  </a:lnTo>
                  <a:lnTo>
                    <a:pt x="2005051" y="2406016"/>
                  </a:lnTo>
                  <a:lnTo>
                    <a:pt x="2005685" y="2411413"/>
                  </a:lnTo>
                  <a:lnTo>
                    <a:pt x="2005051" y="2416493"/>
                  </a:lnTo>
                  <a:lnTo>
                    <a:pt x="2003784" y="2421891"/>
                  </a:lnTo>
                  <a:lnTo>
                    <a:pt x="2001566" y="2427288"/>
                  </a:lnTo>
                  <a:lnTo>
                    <a:pt x="1998397" y="2432368"/>
                  </a:lnTo>
                  <a:lnTo>
                    <a:pt x="1996179" y="2435543"/>
                  </a:lnTo>
                  <a:lnTo>
                    <a:pt x="1993961" y="2438401"/>
                  </a:lnTo>
                  <a:lnTo>
                    <a:pt x="1991426" y="2441576"/>
                  </a:lnTo>
                  <a:lnTo>
                    <a:pt x="1988575" y="2444433"/>
                  </a:lnTo>
                  <a:lnTo>
                    <a:pt x="1985406" y="2447291"/>
                  </a:lnTo>
                  <a:lnTo>
                    <a:pt x="1982238" y="2449831"/>
                  </a:lnTo>
                  <a:lnTo>
                    <a:pt x="1978435" y="2452688"/>
                  </a:lnTo>
                  <a:lnTo>
                    <a:pt x="1974633" y="2454911"/>
                  </a:lnTo>
                  <a:lnTo>
                    <a:pt x="1971148" y="2457133"/>
                  </a:lnTo>
                  <a:lnTo>
                    <a:pt x="1967029" y="2459038"/>
                  </a:lnTo>
                  <a:lnTo>
                    <a:pt x="1962910" y="2460626"/>
                  </a:lnTo>
                  <a:lnTo>
                    <a:pt x="1958790" y="2462213"/>
                  </a:lnTo>
                  <a:lnTo>
                    <a:pt x="1954671" y="2463483"/>
                  </a:lnTo>
                  <a:lnTo>
                    <a:pt x="1950235" y="2464118"/>
                  </a:lnTo>
                  <a:lnTo>
                    <a:pt x="1945799" y="2464753"/>
                  </a:lnTo>
                  <a:lnTo>
                    <a:pt x="1941364" y="2464753"/>
                  </a:lnTo>
                  <a:lnTo>
                    <a:pt x="1936294" y="2464753"/>
                  </a:lnTo>
                  <a:lnTo>
                    <a:pt x="1931541" y="2464118"/>
                  </a:lnTo>
                  <a:lnTo>
                    <a:pt x="1926471" y="2462531"/>
                  </a:lnTo>
                  <a:lnTo>
                    <a:pt x="1922035" y="2460626"/>
                  </a:lnTo>
                  <a:lnTo>
                    <a:pt x="1917916" y="2458403"/>
                  </a:lnTo>
                  <a:lnTo>
                    <a:pt x="1914431" y="2455546"/>
                  </a:lnTo>
                  <a:lnTo>
                    <a:pt x="1910946" y="2452688"/>
                  </a:lnTo>
                  <a:lnTo>
                    <a:pt x="1908094" y="2448878"/>
                  </a:lnTo>
                  <a:lnTo>
                    <a:pt x="1904925" y="2445068"/>
                  </a:lnTo>
                  <a:lnTo>
                    <a:pt x="1903341" y="2443798"/>
                  </a:lnTo>
                  <a:lnTo>
                    <a:pt x="1897004" y="2438401"/>
                  </a:lnTo>
                  <a:lnTo>
                    <a:pt x="1890667" y="2433638"/>
                  </a:lnTo>
                  <a:lnTo>
                    <a:pt x="1883696" y="2429193"/>
                  </a:lnTo>
                  <a:lnTo>
                    <a:pt x="1876092" y="2424431"/>
                  </a:lnTo>
                  <a:lnTo>
                    <a:pt x="1868804" y="2419986"/>
                  </a:lnTo>
                  <a:lnTo>
                    <a:pt x="1861200" y="2415858"/>
                  </a:lnTo>
                  <a:lnTo>
                    <a:pt x="1853912" y="2412366"/>
                  </a:lnTo>
                  <a:lnTo>
                    <a:pt x="1847258" y="2409508"/>
                  </a:lnTo>
                  <a:lnTo>
                    <a:pt x="1840921" y="2407286"/>
                  </a:lnTo>
                  <a:lnTo>
                    <a:pt x="1834267" y="2405381"/>
                  </a:lnTo>
                  <a:lnTo>
                    <a:pt x="1827296" y="2403793"/>
                  </a:lnTo>
                  <a:lnTo>
                    <a:pt x="1820642" y="2402523"/>
                  </a:lnTo>
                  <a:lnTo>
                    <a:pt x="1813355" y="2401253"/>
                  </a:lnTo>
                  <a:lnTo>
                    <a:pt x="1806384" y="2400301"/>
                  </a:lnTo>
                  <a:lnTo>
                    <a:pt x="1799730" y="2399666"/>
                  </a:lnTo>
                  <a:lnTo>
                    <a:pt x="1792759" y="2399348"/>
                  </a:lnTo>
                  <a:lnTo>
                    <a:pt x="1786105" y="2399031"/>
                  </a:lnTo>
                  <a:lnTo>
                    <a:pt x="1776917" y="2399348"/>
                  </a:lnTo>
                  <a:lnTo>
                    <a:pt x="1767094" y="2400301"/>
                  </a:lnTo>
                  <a:lnTo>
                    <a:pt x="1756321" y="2401571"/>
                  </a:lnTo>
                  <a:lnTo>
                    <a:pt x="1745548" y="2404428"/>
                  </a:lnTo>
                  <a:lnTo>
                    <a:pt x="1740162" y="2405698"/>
                  </a:lnTo>
                  <a:lnTo>
                    <a:pt x="1734458" y="2407603"/>
                  </a:lnTo>
                  <a:lnTo>
                    <a:pt x="1729072" y="2409826"/>
                  </a:lnTo>
                  <a:lnTo>
                    <a:pt x="1723368" y="2412048"/>
                  </a:lnTo>
                  <a:lnTo>
                    <a:pt x="1717982" y="2414906"/>
                  </a:lnTo>
                  <a:lnTo>
                    <a:pt x="1712279" y="2418081"/>
                  </a:lnTo>
                  <a:lnTo>
                    <a:pt x="1706575" y="2421256"/>
                  </a:lnTo>
                  <a:lnTo>
                    <a:pt x="1701506" y="2425383"/>
                  </a:lnTo>
                  <a:lnTo>
                    <a:pt x="1698337" y="2427923"/>
                  </a:lnTo>
                  <a:lnTo>
                    <a:pt x="1695168" y="2431416"/>
                  </a:lnTo>
                  <a:lnTo>
                    <a:pt x="1692634" y="2434908"/>
                  </a:lnTo>
                  <a:lnTo>
                    <a:pt x="1690415" y="2438401"/>
                  </a:lnTo>
                  <a:lnTo>
                    <a:pt x="1688514" y="2442211"/>
                  </a:lnTo>
                  <a:lnTo>
                    <a:pt x="1686930" y="2446338"/>
                  </a:lnTo>
                  <a:lnTo>
                    <a:pt x="1686296" y="2450783"/>
                  </a:lnTo>
                  <a:lnTo>
                    <a:pt x="1685662" y="2455228"/>
                  </a:lnTo>
                  <a:lnTo>
                    <a:pt x="1685346" y="2459673"/>
                  </a:lnTo>
                  <a:lnTo>
                    <a:pt x="1685346" y="2464118"/>
                  </a:lnTo>
                  <a:lnTo>
                    <a:pt x="1685662" y="2468563"/>
                  </a:lnTo>
                  <a:lnTo>
                    <a:pt x="1686296" y="2473008"/>
                  </a:lnTo>
                  <a:lnTo>
                    <a:pt x="1687880" y="2477136"/>
                  </a:lnTo>
                  <a:lnTo>
                    <a:pt x="1689148" y="2481581"/>
                  </a:lnTo>
                  <a:lnTo>
                    <a:pt x="1691366" y="2485708"/>
                  </a:lnTo>
                  <a:lnTo>
                    <a:pt x="1693584" y="2489518"/>
                  </a:lnTo>
                  <a:lnTo>
                    <a:pt x="1698654" y="2495233"/>
                  </a:lnTo>
                  <a:lnTo>
                    <a:pt x="1703723" y="2500631"/>
                  </a:lnTo>
                  <a:lnTo>
                    <a:pt x="1709427" y="2505076"/>
                  </a:lnTo>
                  <a:lnTo>
                    <a:pt x="1715130" y="2508568"/>
                  </a:lnTo>
                  <a:lnTo>
                    <a:pt x="1721784" y="2512378"/>
                  </a:lnTo>
                  <a:lnTo>
                    <a:pt x="1729389" y="2515871"/>
                  </a:lnTo>
                  <a:lnTo>
                    <a:pt x="1745865" y="2522538"/>
                  </a:lnTo>
                  <a:lnTo>
                    <a:pt x="1750618" y="2524443"/>
                  </a:lnTo>
                  <a:lnTo>
                    <a:pt x="1778501" y="2534603"/>
                  </a:lnTo>
                  <a:lnTo>
                    <a:pt x="1797829" y="2542223"/>
                  </a:lnTo>
                  <a:lnTo>
                    <a:pt x="1816523" y="2549208"/>
                  </a:lnTo>
                  <a:lnTo>
                    <a:pt x="1827613" y="2553336"/>
                  </a:lnTo>
                  <a:lnTo>
                    <a:pt x="1854546" y="2562861"/>
                  </a:lnTo>
                  <a:lnTo>
                    <a:pt x="1868804" y="2568258"/>
                  </a:lnTo>
                  <a:lnTo>
                    <a:pt x="1882746" y="2573656"/>
                  </a:lnTo>
                  <a:lnTo>
                    <a:pt x="1897004" y="2579688"/>
                  </a:lnTo>
                  <a:lnTo>
                    <a:pt x="1911262" y="2585721"/>
                  </a:lnTo>
                  <a:lnTo>
                    <a:pt x="1925204" y="2592388"/>
                  </a:lnTo>
                  <a:lnTo>
                    <a:pt x="1938512" y="2599373"/>
                  </a:lnTo>
                  <a:lnTo>
                    <a:pt x="1951503" y="2606676"/>
                  </a:lnTo>
                  <a:lnTo>
                    <a:pt x="1964177" y="2614613"/>
                  </a:lnTo>
                  <a:lnTo>
                    <a:pt x="1969563" y="2618741"/>
                  </a:lnTo>
                  <a:lnTo>
                    <a:pt x="1975584" y="2622868"/>
                  </a:lnTo>
                  <a:lnTo>
                    <a:pt x="1980653" y="2627313"/>
                  </a:lnTo>
                  <a:lnTo>
                    <a:pt x="1986040" y="2631758"/>
                  </a:lnTo>
                  <a:lnTo>
                    <a:pt x="1990793" y="2636203"/>
                  </a:lnTo>
                  <a:lnTo>
                    <a:pt x="1995229" y="2640966"/>
                  </a:lnTo>
                  <a:lnTo>
                    <a:pt x="1999665" y="2645728"/>
                  </a:lnTo>
                  <a:lnTo>
                    <a:pt x="2003467" y="2651126"/>
                  </a:lnTo>
                  <a:lnTo>
                    <a:pt x="2006952" y="2656206"/>
                  </a:lnTo>
                  <a:lnTo>
                    <a:pt x="2010438" y="2661286"/>
                  </a:lnTo>
                  <a:lnTo>
                    <a:pt x="2012972" y="2667001"/>
                  </a:lnTo>
                  <a:lnTo>
                    <a:pt x="2015507" y="2672398"/>
                  </a:lnTo>
                  <a:lnTo>
                    <a:pt x="2017408" y="2677796"/>
                  </a:lnTo>
                  <a:lnTo>
                    <a:pt x="2019309" y="2682876"/>
                  </a:lnTo>
                  <a:lnTo>
                    <a:pt x="2020260" y="2688273"/>
                  </a:lnTo>
                  <a:lnTo>
                    <a:pt x="2021844" y="2693671"/>
                  </a:lnTo>
                  <a:lnTo>
                    <a:pt x="2022478" y="2699068"/>
                  </a:lnTo>
                  <a:lnTo>
                    <a:pt x="2023429" y="2704148"/>
                  </a:lnTo>
                  <a:lnTo>
                    <a:pt x="2023745" y="2709546"/>
                  </a:lnTo>
                  <a:lnTo>
                    <a:pt x="2024062" y="2714943"/>
                  </a:lnTo>
                  <a:lnTo>
                    <a:pt x="2024062" y="2720023"/>
                  </a:lnTo>
                  <a:lnTo>
                    <a:pt x="2024062" y="2725738"/>
                  </a:lnTo>
                  <a:lnTo>
                    <a:pt x="2023429" y="2730818"/>
                  </a:lnTo>
                  <a:lnTo>
                    <a:pt x="2022478" y="2736216"/>
                  </a:lnTo>
                  <a:lnTo>
                    <a:pt x="2021844" y="2741296"/>
                  </a:lnTo>
                  <a:lnTo>
                    <a:pt x="2020894" y="2746376"/>
                  </a:lnTo>
                  <a:lnTo>
                    <a:pt x="2019309" y="2751773"/>
                  </a:lnTo>
                  <a:lnTo>
                    <a:pt x="2017725" y="2756853"/>
                  </a:lnTo>
                  <a:lnTo>
                    <a:pt x="2014240" y="2767331"/>
                  </a:lnTo>
                  <a:lnTo>
                    <a:pt x="2009170" y="2777173"/>
                  </a:lnTo>
                  <a:lnTo>
                    <a:pt x="2004100" y="2787016"/>
                  </a:lnTo>
                  <a:lnTo>
                    <a:pt x="1997763" y="2796223"/>
                  </a:lnTo>
                  <a:lnTo>
                    <a:pt x="1990476" y="2805431"/>
                  </a:lnTo>
                  <a:lnTo>
                    <a:pt x="1982554" y="2814003"/>
                  </a:lnTo>
                  <a:lnTo>
                    <a:pt x="1973683" y="2822576"/>
                  </a:lnTo>
                  <a:lnTo>
                    <a:pt x="1964177" y="2830513"/>
                  </a:lnTo>
                  <a:lnTo>
                    <a:pt x="1958474" y="2834641"/>
                  </a:lnTo>
                  <a:lnTo>
                    <a:pt x="1952137" y="2838768"/>
                  </a:lnTo>
                  <a:lnTo>
                    <a:pt x="1945799" y="2842261"/>
                  </a:lnTo>
                  <a:lnTo>
                    <a:pt x="1938829" y="2845753"/>
                  </a:lnTo>
                  <a:lnTo>
                    <a:pt x="1931541" y="2848928"/>
                  </a:lnTo>
                  <a:lnTo>
                    <a:pt x="1923937" y="2852421"/>
                  </a:lnTo>
                  <a:lnTo>
                    <a:pt x="1915698" y="2854961"/>
                  </a:lnTo>
                  <a:lnTo>
                    <a:pt x="1907777" y="2857818"/>
                  </a:lnTo>
                  <a:lnTo>
                    <a:pt x="1899222" y="2860041"/>
                  </a:lnTo>
                  <a:lnTo>
                    <a:pt x="1890350" y="2862263"/>
                  </a:lnTo>
                  <a:lnTo>
                    <a:pt x="1880845" y="2864486"/>
                  </a:lnTo>
                  <a:lnTo>
                    <a:pt x="1871656" y="2866391"/>
                  </a:lnTo>
                  <a:lnTo>
                    <a:pt x="1862150" y="2867978"/>
                  </a:lnTo>
                  <a:lnTo>
                    <a:pt x="1852011" y="2869566"/>
                  </a:lnTo>
                  <a:lnTo>
                    <a:pt x="1842188" y="2870201"/>
                  </a:lnTo>
                  <a:lnTo>
                    <a:pt x="1831732" y="2871471"/>
                  </a:lnTo>
                  <a:lnTo>
                    <a:pt x="1831732" y="2918143"/>
                  </a:lnTo>
                  <a:lnTo>
                    <a:pt x="1831415" y="2921001"/>
                  </a:lnTo>
                  <a:lnTo>
                    <a:pt x="1830148" y="2923858"/>
                  </a:lnTo>
                  <a:lnTo>
                    <a:pt x="1828564" y="2926081"/>
                  </a:lnTo>
                  <a:lnTo>
                    <a:pt x="1826346" y="2928303"/>
                  </a:lnTo>
                  <a:lnTo>
                    <a:pt x="1823811" y="2929573"/>
                  </a:lnTo>
                  <a:lnTo>
                    <a:pt x="1820959" y="2931161"/>
                  </a:lnTo>
                  <a:lnTo>
                    <a:pt x="1817474" y="2931796"/>
                  </a:lnTo>
                  <a:lnTo>
                    <a:pt x="1813988" y="2932113"/>
                  </a:lnTo>
                  <a:lnTo>
                    <a:pt x="1753153" y="2932113"/>
                  </a:lnTo>
                  <a:lnTo>
                    <a:pt x="1749350" y="2931796"/>
                  </a:lnTo>
                  <a:lnTo>
                    <a:pt x="1745865" y="2931161"/>
                  </a:lnTo>
                  <a:lnTo>
                    <a:pt x="1743013" y="2929573"/>
                  </a:lnTo>
                  <a:lnTo>
                    <a:pt x="1740478" y="2928303"/>
                  </a:lnTo>
                  <a:lnTo>
                    <a:pt x="1738261" y="2926081"/>
                  </a:lnTo>
                  <a:lnTo>
                    <a:pt x="1736676" y="2923858"/>
                  </a:lnTo>
                  <a:lnTo>
                    <a:pt x="1735726" y="2921001"/>
                  </a:lnTo>
                  <a:lnTo>
                    <a:pt x="1735409" y="2918143"/>
                  </a:lnTo>
                  <a:lnTo>
                    <a:pt x="1735409" y="2867661"/>
                  </a:lnTo>
                  <a:lnTo>
                    <a:pt x="1722418" y="2865438"/>
                  </a:lnTo>
                  <a:lnTo>
                    <a:pt x="1708793" y="2863216"/>
                  </a:lnTo>
                  <a:lnTo>
                    <a:pt x="1696436" y="2860041"/>
                  </a:lnTo>
                  <a:lnTo>
                    <a:pt x="1683444" y="2857183"/>
                  </a:lnTo>
                  <a:lnTo>
                    <a:pt x="1670770" y="2853373"/>
                  </a:lnTo>
                  <a:lnTo>
                    <a:pt x="1658413" y="2849246"/>
                  </a:lnTo>
                  <a:lnTo>
                    <a:pt x="1646689" y="2844801"/>
                  </a:lnTo>
                  <a:lnTo>
                    <a:pt x="1635283" y="2840038"/>
                  </a:lnTo>
                  <a:lnTo>
                    <a:pt x="1624193" y="2834958"/>
                  </a:lnTo>
                  <a:lnTo>
                    <a:pt x="1613420" y="2829243"/>
                  </a:lnTo>
                  <a:lnTo>
                    <a:pt x="1603280" y="2823528"/>
                  </a:lnTo>
                  <a:lnTo>
                    <a:pt x="1594092" y="2816543"/>
                  </a:lnTo>
                  <a:lnTo>
                    <a:pt x="1585220" y="2809876"/>
                  </a:lnTo>
                  <a:lnTo>
                    <a:pt x="1576982" y="2802573"/>
                  </a:lnTo>
                  <a:lnTo>
                    <a:pt x="1569377" y="2794636"/>
                  </a:lnTo>
                  <a:lnTo>
                    <a:pt x="1566209" y="2790826"/>
                  </a:lnTo>
                  <a:lnTo>
                    <a:pt x="1563357" y="2786698"/>
                  </a:lnTo>
                  <a:lnTo>
                    <a:pt x="1560188" y="2782253"/>
                  </a:lnTo>
                  <a:lnTo>
                    <a:pt x="1558287" y="2777173"/>
                  </a:lnTo>
                  <a:lnTo>
                    <a:pt x="1557337" y="2772411"/>
                  </a:lnTo>
                  <a:lnTo>
                    <a:pt x="1557337" y="2767331"/>
                  </a:lnTo>
                  <a:lnTo>
                    <a:pt x="1557654" y="2761933"/>
                  </a:lnTo>
                  <a:lnTo>
                    <a:pt x="1559238" y="2756853"/>
                  </a:lnTo>
                  <a:lnTo>
                    <a:pt x="1561456" y="2751456"/>
                  </a:lnTo>
                  <a:lnTo>
                    <a:pt x="1564308" y="2746058"/>
                  </a:lnTo>
                  <a:lnTo>
                    <a:pt x="1566209" y="2743201"/>
                  </a:lnTo>
                  <a:lnTo>
                    <a:pt x="1568743" y="2740026"/>
                  </a:lnTo>
                  <a:lnTo>
                    <a:pt x="1571278" y="2737168"/>
                  </a:lnTo>
                  <a:lnTo>
                    <a:pt x="1574447" y="2734311"/>
                  </a:lnTo>
                  <a:lnTo>
                    <a:pt x="1577299" y="2731136"/>
                  </a:lnTo>
                  <a:lnTo>
                    <a:pt x="1580784" y="2728596"/>
                  </a:lnTo>
                  <a:lnTo>
                    <a:pt x="1583952" y="2726056"/>
                  </a:lnTo>
                  <a:lnTo>
                    <a:pt x="1587755" y="2723833"/>
                  </a:lnTo>
                  <a:lnTo>
                    <a:pt x="1591874" y="2721611"/>
                  </a:lnTo>
                  <a:lnTo>
                    <a:pt x="1595359" y="2719706"/>
                  </a:lnTo>
                  <a:lnTo>
                    <a:pt x="1599478" y="2717801"/>
                  </a:lnTo>
                  <a:lnTo>
                    <a:pt x="1603914" y="2716531"/>
                  </a:lnTo>
                  <a:lnTo>
                    <a:pt x="1608033" y="2715261"/>
                  </a:lnTo>
                  <a:lnTo>
                    <a:pt x="1612469" y="2714626"/>
                  </a:lnTo>
                  <a:lnTo>
                    <a:pt x="1616905" y="2713673"/>
                  </a:lnTo>
                  <a:lnTo>
                    <a:pt x="1621341" y="2713673"/>
                  </a:lnTo>
                  <a:lnTo>
                    <a:pt x="1626411" y="2713673"/>
                  </a:lnTo>
                  <a:lnTo>
                    <a:pt x="1631480" y="2714943"/>
                  </a:lnTo>
                  <a:lnTo>
                    <a:pt x="1635916" y="2715896"/>
                  </a:lnTo>
                  <a:lnTo>
                    <a:pt x="1640352" y="2717801"/>
                  </a:lnTo>
                  <a:lnTo>
                    <a:pt x="1644471" y="2720023"/>
                  </a:lnTo>
                  <a:lnTo>
                    <a:pt x="1648274" y="2723198"/>
                  </a:lnTo>
                  <a:lnTo>
                    <a:pt x="1651759" y="2726056"/>
                  </a:lnTo>
                  <a:lnTo>
                    <a:pt x="1654928" y="2729866"/>
                  </a:lnTo>
                  <a:lnTo>
                    <a:pt x="1657462" y="2733041"/>
                  </a:lnTo>
                  <a:lnTo>
                    <a:pt x="1658096" y="2733993"/>
                  </a:lnTo>
                  <a:lnTo>
                    <a:pt x="1659364" y="2734946"/>
                  </a:lnTo>
                  <a:lnTo>
                    <a:pt x="1665701" y="2740026"/>
                  </a:lnTo>
                  <a:lnTo>
                    <a:pt x="1671721" y="2744471"/>
                  </a:lnTo>
                  <a:lnTo>
                    <a:pt x="1678692" y="2748598"/>
                  </a:lnTo>
                  <a:lnTo>
                    <a:pt x="1685662" y="2752726"/>
                  </a:lnTo>
                  <a:lnTo>
                    <a:pt x="1692634" y="2756853"/>
                  </a:lnTo>
                  <a:lnTo>
                    <a:pt x="1699921" y="2760346"/>
                  </a:lnTo>
                  <a:lnTo>
                    <a:pt x="1707526" y="2763521"/>
                  </a:lnTo>
                  <a:lnTo>
                    <a:pt x="1714497" y="2766061"/>
                  </a:lnTo>
                  <a:lnTo>
                    <a:pt x="1720834" y="2768283"/>
                  </a:lnTo>
                  <a:lnTo>
                    <a:pt x="1731607" y="2771458"/>
                  </a:lnTo>
                  <a:lnTo>
                    <a:pt x="1742380" y="2773998"/>
                  </a:lnTo>
                  <a:lnTo>
                    <a:pt x="1753153" y="2776221"/>
                  </a:lnTo>
                  <a:lnTo>
                    <a:pt x="1764242" y="2778126"/>
                  </a:lnTo>
                  <a:lnTo>
                    <a:pt x="1775016" y="2779396"/>
                  </a:lnTo>
                  <a:lnTo>
                    <a:pt x="1785789" y="2780666"/>
                  </a:lnTo>
                  <a:lnTo>
                    <a:pt x="1795928" y="2780983"/>
                  </a:lnTo>
                  <a:lnTo>
                    <a:pt x="1806067" y="2781301"/>
                  </a:lnTo>
                  <a:lnTo>
                    <a:pt x="1817157" y="2780983"/>
                  </a:lnTo>
                  <a:lnTo>
                    <a:pt x="1827613" y="2780348"/>
                  </a:lnTo>
                  <a:lnTo>
                    <a:pt x="1837119" y="2778761"/>
                  </a:lnTo>
                  <a:lnTo>
                    <a:pt x="1845991" y="2776856"/>
                  </a:lnTo>
                  <a:lnTo>
                    <a:pt x="1854546" y="2774633"/>
                  </a:lnTo>
                  <a:lnTo>
                    <a:pt x="1862467" y="2771776"/>
                  </a:lnTo>
                  <a:lnTo>
                    <a:pt x="1869121" y="2768283"/>
                  </a:lnTo>
                  <a:lnTo>
                    <a:pt x="1875458" y="2764791"/>
                  </a:lnTo>
                  <a:lnTo>
                    <a:pt x="1879260" y="2761616"/>
                  </a:lnTo>
                  <a:lnTo>
                    <a:pt x="1882429" y="2758441"/>
                  </a:lnTo>
                  <a:lnTo>
                    <a:pt x="1885280" y="2754948"/>
                  </a:lnTo>
                  <a:lnTo>
                    <a:pt x="1888132" y="2751456"/>
                  </a:lnTo>
                  <a:lnTo>
                    <a:pt x="1890350" y="2747646"/>
                  </a:lnTo>
                  <a:lnTo>
                    <a:pt x="1892251" y="2743518"/>
                  </a:lnTo>
                  <a:lnTo>
                    <a:pt x="1893519" y="2739391"/>
                  </a:lnTo>
                  <a:lnTo>
                    <a:pt x="1894786" y="2734946"/>
                  </a:lnTo>
                  <a:lnTo>
                    <a:pt x="1895420" y="2730818"/>
                  </a:lnTo>
                  <a:lnTo>
                    <a:pt x="1895737" y="2726373"/>
                  </a:lnTo>
                  <a:lnTo>
                    <a:pt x="1895420" y="2721928"/>
                  </a:lnTo>
                  <a:lnTo>
                    <a:pt x="1895103" y="2717483"/>
                  </a:lnTo>
                  <a:lnTo>
                    <a:pt x="1893836" y="2713038"/>
                  </a:lnTo>
                  <a:lnTo>
                    <a:pt x="1892885" y="2708911"/>
                  </a:lnTo>
                  <a:lnTo>
                    <a:pt x="1890984" y="2704783"/>
                  </a:lnTo>
                  <a:lnTo>
                    <a:pt x="1888766" y="2700656"/>
                  </a:lnTo>
                  <a:lnTo>
                    <a:pt x="1885280" y="2696211"/>
                  </a:lnTo>
                  <a:lnTo>
                    <a:pt x="1881478" y="2691766"/>
                  </a:lnTo>
                  <a:lnTo>
                    <a:pt x="1876092" y="2687321"/>
                  </a:lnTo>
                  <a:lnTo>
                    <a:pt x="1870705" y="2682876"/>
                  </a:lnTo>
                  <a:lnTo>
                    <a:pt x="1864368" y="2678748"/>
                  </a:lnTo>
                  <a:lnTo>
                    <a:pt x="1857714" y="2674621"/>
                  </a:lnTo>
                  <a:lnTo>
                    <a:pt x="1850110" y="2671128"/>
                  </a:lnTo>
                  <a:lnTo>
                    <a:pt x="1842188" y="2667318"/>
                  </a:lnTo>
                  <a:lnTo>
                    <a:pt x="1817474" y="2657158"/>
                  </a:lnTo>
                  <a:lnTo>
                    <a:pt x="1720517" y="2617471"/>
                  </a:lnTo>
                  <a:lnTo>
                    <a:pt x="1673305" y="2597786"/>
                  </a:lnTo>
                  <a:lnTo>
                    <a:pt x="1644471" y="2585086"/>
                  </a:lnTo>
                  <a:lnTo>
                    <a:pt x="1639085" y="2582546"/>
                  </a:lnTo>
                  <a:lnTo>
                    <a:pt x="1634015" y="2580006"/>
                  </a:lnTo>
                  <a:lnTo>
                    <a:pt x="1624827" y="2574608"/>
                  </a:lnTo>
                  <a:lnTo>
                    <a:pt x="1615638" y="2567623"/>
                  </a:lnTo>
                  <a:lnTo>
                    <a:pt x="1607083" y="2560638"/>
                  </a:lnTo>
                  <a:lnTo>
                    <a:pt x="1598845" y="2552383"/>
                  </a:lnTo>
                  <a:lnTo>
                    <a:pt x="1591874" y="2544446"/>
                  </a:lnTo>
                  <a:lnTo>
                    <a:pt x="1588072" y="2540001"/>
                  </a:lnTo>
                  <a:lnTo>
                    <a:pt x="1585220" y="2534921"/>
                  </a:lnTo>
                  <a:lnTo>
                    <a:pt x="1581734" y="2530476"/>
                  </a:lnTo>
                  <a:lnTo>
                    <a:pt x="1579200" y="2525713"/>
                  </a:lnTo>
                  <a:lnTo>
                    <a:pt x="1576348" y="2520633"/>
                  </a:lnTo>
                  <a:lnTo>
                    <a:pt x="1574130" y="2515236"/>
                  </a:lnTo>
                  <a:lnTo>
                    <a:pt x="1571912" y="2510156"/>
                  </a:lnTo>
                  <a:lnTo>
                    <a:pt x="1570011" y="2505076"/>
                  </a:lnTo>
                  <a:lnTo>
                    <a:pt x="1568110" y="2499678"/>
                  </a:lnTo>
                  <a:lnTo>
                    <a:pt x="1566525" y="2494598"/>
                  </a:lnTo>
                  <a:lnTo>
                    <a:pt x="1565575" y="2488883"/>
                  </a:lnTo>
                  <a:lnTo>
                    <a:pt x="1564624" y="2483803"/>
                  </a:lnTo>
                  <a:lnTo>
                    <a:pt x="1563991" y="2478088"/>
                  </a:lnTo>
                  <a:lnTo>
                    <a:pt x="1563674" y="2473008"/>
                  </a:lnTo>
                  <a:lnTo>
                    <a:pt x="1563357" y="2467293"/>
                  </a:lnTo>
                  <a:lnTo>
                    <a:pt x="1563674" y="2461896"/>
                  </a:lnTo>
                  <a:lnTo>
                    <a:pt x="1563991" y="2456816"/>
                  </a:lnTo>
                  <a:lnTo>
                    <a:pt x="1564308" y="2451101"/>
                  </a:lnTo>
                  <a:lnTo>
                    <a:pt x="1565575" y="2446021"/>
                  </a:lnTo>
                  <a:lnTo>
                    <a:pt x="1566525" y="2440306"/>
                  </a:lnTo>
                  <a:lnTo>
                    <a:pt x="1567793" y="2435226"/>
                  </a:lnTo>
                  <a:lnTo>
                    <a:pt x="1569060" y="2429828"/>
                  </a:lnTo>
                  <a:lnTo>
                    <a:pt x="1570961" y="2424748"/>
                  </a:lnTo>
                  <a:lnTo>
                    <a:pt x="1573179" y="2419668"/>
                  </a:lnTo>
                  <a:lnTo>
                    <a:pt x="1575397" y="2414271"/>
                  </a:lnTo>
                  <a:lnTo>
                    <a:pt x="1577932" y="2409191"/>
                  </a:lnTo>
                  <a:lnTo>
                    <a:pt x="1580784" y="2404428"/>
                  </a:lnTo>
                  <a:lnTo>
                    <a:pt x="1583636" y="2399031"/>
                  </a:lnTo>
                  <a:lnTo>
                    <a:pt x="1586804" y="2394268"/>
                  </a:lnTo>
                  <a:lnTo>
                    <a:pt x="1590290" y="2389506"/>
                  </a:lnTo>
                  <a:lnTo>
                    <a:pt x="1594092" y="2385061"/>
                  </a:lnTo>
                  <a:lnTo>
                    <a:pt x="1598211" y="2379981"/>
                  </a:lnTo>
                  <a:lnTo>
                    <a:pt x="1602013" y="2375536"/>
                  </a:lnTo>
                  <a:lnTo>
                    <a:pt x="1606766" y="2371091"/>
                  </a:lnTo>
                  <a:lnTo>
                    <a:pt x="1611202" y="2367281"/>
                  </a:lnTo>
                  <a:lnTo>
                    <a:pt x="1615955" y="2363153"/>
                  </a:lnTo>
                  <a:lnTo>
                    <a:pt x="1621658" y="2358073"/>
                  </a:lnTo>
                  <a:lnTo>
                    <a:pt x="1627678" y="2353628"/>
                  </a:lnTo>
                  <a:lnTo>
                    <a:pt x="1634015" y="2349818"/>
                  </a:lnTo>
                  <a:lnTo>
                    <a:pt x="1640669" y="2345691"/>
                  </a:lnTo>
                  <a:lnTo>
                    <a:pt x="1647323" y="2341881"/>
                  </a:lnTo>
                  <a:lnTo>
                    <a:pt x="1654294" y="2338071"/>
                  </a:lnTo>
                  <a:lnTo>
                    <a:pt x="1661898" y="2334896"/>
                  </a:lnTo>
                  <a:lnTo>
                    <a:pt x="1669186" y="2331403"/>
                  </a:lnTo>
                  <a:lnTo>
                    <a:pt x="1676790" y="2328546"/>
                  </a:lnTo>
                  <a:lnTo>
                    <a:pt x="1684395" y="2325371"/>
                  </a:lnTo>
                  <a:lnTo>
                    <a:pt x="1692634" y="2322831"/>
                  </a:lnTo>
                  <a:lnTo>
                    <a:pt x="1700872" y="2320608"/>
                  </a:lnTo>
                  <a:lnTo>
                    <a:pt x="1709427" y="2318386"/>
                  </a:lnTo>
                  <a:lnTo>
                    <a:pt x="1717982" y="2316163"/>
                  </a:lnTo>
                  <a:lnTo>
                    <a:pt x="1726220" y="2314893"/>
                  </a:lnTo>
                  <a:lnTo>
                    <a:pt x="1735409" y="2312988"/>
                  </a:lnTo>
                  <a:lnTo>
                    <a:pt x="1735409" y="2259966"/>
                  </a:lnTo>
                  <a:lnTo>
                    <a:pt x="1735726" y="2257426"/>
                  </a:lnTo>
                  <a:lnTo>
                    <a:pt x="1736676" y="2254886"/>
                  </a:lnTo>
                  <a:lnTo>
                    <a:pt x="1738261" y="2252346"/>
                  </a:lnTo>
                  <a:lnTo>
                    <a:pt x="1740478" y="2250441"/>
                  </a:lnTo>
                  <a:lnTo>
                    <a:pt x="1743013" y="2248536"/>
                  </a:lnTo>
                  <a:lnTo>
                    <a:pt x="1745865" y="2247583"/>
                  </a:lnTo>
                  <a:lnTo>
                    <a:pt x="1749350" y="2246631"/>
                  </a:lnTo>
                  <a:lnTo>
                    <a:pt x="1753153" y="2246313"/>
                  </a:lnTo>
                  <a:close/>
                  <a:moveTo>
                    <a:pt x="1796891" y="2159710"/>
                  </a:moveTo>
                  <a:lnTo>
                    <a:pt x="1786093" y="2160028"/>
                  </a:lnTo>
                  <a:lnTo>
                    <a:pt x="1775296" y="2160663"/>
                  </a:lnTo>
                  <a:lnTo>
                    <a:pt x="1764817" y="2161298"/>
                  </a:lnTo>
                  <a:lnTo>
                    <a:pt x="1754337" y="2162251"/>
                  </a:lnTo>
                  <a:lnTo>
                    <a:pt x="1743540" y="2163839"/>
                  </a:lnTo>
                  <a:lnTo>
                    <a:pt x="1733695" y="2165427"/>
                  </a:lnTo>
                  <a:lnTo>
                    <a:pt x="1723216" y="2167332"/>
                  </a:lnTo>
                  <a:lnTo>
                    <a:pt x="1712736" y="2169555"/>
                  </a:lnTo>
                  <a:lnTo>
                    <a:pt x="1702892" y="2171778"/>
                  </a:lnTo>
                  <a:lnTo>
                    <a:pt x="1692730" y="2174318"/>
                  </a:lnTo>
                  <a:lnTo>
                    <a:pt x="1683202" y="2177177"/>
                  </a:lnTo>
                  <a:lnTo>
                    <a:pt x="1673040" y="2180352"/>
                  </a:lnTo>
                  <a:lnTo>
                    <a:pt x="1663513" y="2183528"/>
                  </a:lnTo>
                  <a:lnTo>
                    <a:pt x="1653669" y="2187021"/>
                  </a:lnTo>
                  <a:lnTo>
                    <a:pt x="1644460" y="2190514"/>
                  </a:lnTo>
                  <a:lnTo>
                    <a:pt x="1635250" y="2194643"/>
                  </a:lnTo>
                  <a:lnTo>
                    <a:pt x="1625723" y="2198771"/>
                  </a:lnTo>
                  <a:lnTo>
                    <a:pt x="1616514" y="2203217"/>
                  </a:lnTo>
                  <a:lnTo>
                    <a:pt x="1607622" y="2207663"/>
                  </a:lnTo>
                  <a:lnTo>
                    <a:pt x="1598730" y="2213061"/>
                  </a:lnTo>
                  <a:lnTo>
                    <a:pt x="1589839" y="2217825"/>
                  </a:lnTo>
                  <a:lnTo>
                    <a:pt x="1581264" y="2222906"/>
                  </a:lnTo>
                  <a:lnTo>
                    <a:pt x="1572690" y="2228622"/>
                  </a:lnTo>
                  <a:lnTo>
                    <a:pt x="1564116" y="2234020"/>
                  </a:lnTo>
                  <a:lnTo>
                    <a:pt x="1555859" y="2240054"/>
                  </a:lnTo>
                  <a:lnTo>
                    <a:pt x="1547920" y="2246088"/>
                  </a:lnTo>
                  <a:lnTo>
                    <a:pt x="1539981" y="2252439"/>
                  </a:lnTo>
                  <a:lnTo>
                    <a:pt x="1532042" y="2258473"/>
                  </a:lnTo>
                  <a:lnTo>
                    <a:pt x="1524420" y="2265459"/>
                  </a:lnTo>
                  <a:lnTo>
                    <a:pt x="1517117" y="2272128"/>
                  </a:lnTo>
                  <a:lnTo>
                    <a:pt x="1509495" y="2279114"/>
                  </a:lnTo>
                  <a:lnTo>
                    <a:pt x="1502509" y="2286101"/>
                  </a:lnTo>
                  <a:lnTo>
                    <a:pt x="1495522" y="2293405"/>
                  </a:lnTo>
                  <a:lnTo>
                    <a:pt x="1488853" y="2301026"/>
                  </a:lnTo>
                  <a:lnTo>
                    <a:pt x="1482185" y="2308648"/>
                  </a:lnTo>
                  <a:lnTo>
                    <a:pt x="1475833" y="2316269"/>
                  </a:lnTo>
                  <a:lnTo>
                    <a:pt x="1469482" y="2324526"/>
                  </a:lnTo>
                  <a:lnTo>
                    <a:pt x="1463131" y="2332465"/>
                  </a:lnTo>
                  <a:lnTo>
                    <a:pt x="1457415" y="2340722"/>
                  </a:lnTo>
                  <a:lnTo>
                    <a:pt x="1451698" y="2348978"/>
                  </a:lnTo>
                  <a:lnTo>
                    <a:pt x="1446300" y="2357553"/>
                  </a:lnTo>
                  <a:lnTo>
                    <a:pt x="1440901" y="2366444"/>
                  </a:lnTo>
                  <a:lnTo>
                    <a:pt x="1435820" y="2375019"/>
                  </a:lnTo>
                  <a:lnTo>
                    <a:pt x="1431057" y="2383910"/>
                  </a:lnTo>
                  <a:lnTo>
                    <a:pt x="1426293" y="2393120"/>
                  </a:lnTo>
                  <a:lnTo>
                    <a:pt x="1421847" y="2402012"/>
                  </a:lnTo>
                  <a:lnTo>
                    <a:pt x="1417719" y="2411221"/>
                  </a:lnTo>
                  <a:lnTo>
                    <a:pt x="1413591" y="2421065"/>
                  </a:lnTo>
                  <a:lnTo>
                    <a:pt x="1410098" y="2430592"/>
                  </a:lnTo>
                  <a:lnTo>
                    <a:pt x="1406287" y="2440437"/>
                  </a:lnTo>
                  <a:lnTo>
                    <a:pt x="1403111" y="2449964"/>
                  </a:lnTo>
                  <a:lnTo>
                    <a:pt x="1399936" y="2460126"/>
                  </a:lnTo>
                  <a:lnTo>
                    <a:pt x="1397395" y="2469653"/>
                  </a:lnTo>
                  <a:lnTo>
                    <a:pt x="1394855" y="2480132"/>
                  </a:lnTo>
                  <a:lnTo>
                    <a:pt x="1391996" y="2490294"/>
                  </a:lnTo>
                  <a:lnTo>
                    <a:pt x="1390091" y="2500456"/>
                  </a:lnTo>
                  <a:lnTo>
                    <a:pt x="1388503" y="2510936"/>
                  </a:lnTo>
                  <a:lnTo>
                    <a:pt x="1386598" y="2521416"/>
                  </a:lnTo>
                  <a:lnTo>
                    <a:pt x="1385328" y="2532213"/>
                  </a:lnTo>
                  <a:lnTo>
                    <a:pt x="1384375" y="2542692"/>
                  </a:lnTo>
                  <a:lnTo>
                    <a:pt x="1383422" y="2553172"/>
                  </a:lnTo>
                  <a:lnTo>
                    <a:pt x="1382787" y="2564604"/>
                  </a:lnTo>
                  <a:lnTo>
                    <a:pt x="1382787" y="2575401"/>
                  </a:lnTo>
                  <a:lnTo>
                    <a:pt x="1382787" y="2585881"/>
                  </a:lnTo>
                  <a:lnTo>
                    <a:pt x="1382787" y="2596678"/>
                  </a:lnTo>
                  <a:lnTo>
                    <a:pt x="1383422" y="2607475"/>
                  </a:lnTo>
                  <a:lnTo>
                    <a:pt x="1384375" y="2617955"/>
                  </a:lnTo>
                  <a:lnTo>
                    <a:pt x="1385328" y="2628434"/>
                  </a:lnTo>
                  <a:lnTo>
                    <a:pt x="1386598" y="2638914"/>
                  </a:lnTo>
                  <a:lnTo>
                    <a:pt x="1388503" y="2649076"/>
                  </a:lnTo>
                  <a:lnTo>
                    <a:pt x="1390091" y="2659556"/>
                  </a:lnTo>
                  <a:lnTo>
                    <a:pt x="1391996" y="2669718"/>
                  </a:lnTo>
                  <a:lnTo>
                    <a:pt x="1394855" y="2680197"/>
                  </a:lnTo>
                  <a:lnTo>
                    <a:pt x="1397077" y="2690042"/>
                  </a:lnTo>
                  <a:lnTo>
                    <a:pt x="1399936" y="2699886"/>
                  </a:lnTo>
                  <a:lnTo>
                    <a:pt x="1402794" y="2709731"/>
                  </a:lnTo>
                  <a:lnTo>
                    <a:pt x="1406287" y="2719575"/>
                  </a:lnTo>
                  <a:lnTo>
                    <a:pt x="1409462" y="2729102"/>
                  </a:lnTo>
                  <a:lnTo>
                    <a:pt x="1413591" y="2738312"/>
                  </a:lnTo>
                  <a:lnTo>
                    <a:pt x="1417402" y="2748156"/>
                  </a:lnTo>
                  <a:lnTo>
                    <a:pt x="1421847" y="2757048"/>
                  </a:lnTo>
                  <a:lnTo>
                    <a:pt x="1425976" y="2766257"/>
                  </a:lnTo>
                  <a:lnTo>
                    <a:pt x="1430739" y="2775149"/>
                  </a:lnTo>
                  <a:lnTo>
                    <a:pt x="1435503" y="2784041"/>
                  </a:lnTo>
                  <a:lnTo>
                    <a:pt x="1440266" y="2792932"/>
                  </a:lnTo>
                  <a:lnTo>
                    <a:pt x="1445982" y="2801507"/>
                  </a:lnTo>
                  <a:lnTo>
                    <a:pt x="1451063" y="2810081"/>
                  </a:lnTo>
                  <a:lnTo>
                    <a:pt x="1456779" y="2818655"/>
                  </a:lnTo>
                  <a:lnTo>
                    <a:pt x="1462813" y="2826912"/>
                  </a:lnTo>
                  <a:lnTo>
                    <a:pt x="1468529" y="2834851"/>
                  </a:lnTo>
                  <a:lnTo>
                    <a:pt x="1474881" y="2842790"/>
                  </a:lnTo>
                  <a:lnTo>
                    <a:pt x="1481549" y="2850729"/>
                  </a:lnTo>
                  <a:lnTo>
                    <a:pt x="1487901" y="2858351"/>
                  </a:lnTo>
                  <a:lnTo>
                    <a:pt x="1494887" y="2865972"/>
                  </a:lnTo>
                  <a:lnTo>
                    <a:pt x="1501873" y="2873276"/>
                  </a:lnTo>
                  <a:lnTo>
                    <a:pt x="1509177" y="2880262"/>
                  </a:lnTo>
                  <a:lnTo>
                    <a:pt x="1516164" y="2887249"/>
                  </a:lnTo>
                  <a:lnTo>
                    <a:pt x="1524103" y="2894235"/>
                  </a:lnTo>
                  <a:lnTo>
                    <a:pt x="1531407" y="2900904"/>
                  </a:lnTo>
                  <a:lnTo>
                    <a:pt x="1539346" y="2907255"/>
                  </a:lnTo>
                  <a:lnTo>
                    <a:pt x="1546968" y="2913289"/>
                  </a:lnTo>
                  <a:lnTo>
                    <a:pt x="1555224" y="2919323"/>
                  </a:lnTo>
                  <a:lnTo>
                    <a:pt x="1563481" y="2925356"/>
                  </a:lnTo>
                  <a:lnTo>
                    <a:pt x="1572055" y="2930755"/>
                  </a:lnTo>
                  <a:lnTo>
                    <a:pt x="1580629" y="2936471"/>
                  </a:lnTo>
                  <a:lnTo>
                    <a:pt x="1589203" y="2941552"/>
                  </a:lnTo>
                  <a:lnTo>
                    <a:pt x="1598095" y="2946951"/>
                  </a:lnTo>
                  <a:lnTo>
                    <a:pt x="1606987" y="2951714"/>
                  </a:lnTo>
                  <a:lnTo>
                    <a:pt x="1615879" y="2956478"/>
                  </a:lnTo>
                  <a:lnTo>
                    <a:pt x="1625088" y="2960606"/>
                  </a:lnTo>
                  <a:lnTo>
                    <a:pt x="1634298" y="2965052"/>
                  </a:lnTo>
                  <a:lnTo>
                    <a:pt x="1643824" y="2969180"/>
                  </a:lnTo>
                  <a:lnTo>
                    <a:pt x="1653351" y="2972991"/>
                  </a:lnTo>
                  <a:lnTo>
                    <a:pt x="1662878" y="2976167"/>
                  </a:lnTo>
                  <a:lnTo>
                    <a:pt x="1672723" y="2979660"/>
                  </a:lnTo>
                  <a:lnTo>
                    <a:pt x="1682567" y="2982518"/>
                  </a:lnTo>
                  <a:lnTo>
                    <a:pt x="1692730" y="2985376"/>
                  </a:lnTo>
                  <a:lnTo>
                    <a:pt x="1702892" y="2988234"/>
                  </a:lnTo>
                  <a:lnTo>
                    <a:pt x="1713054" y="2990457"/>
                  </a:lnTo>
                  <a:lnTo>
                    <a:pt x="1723216" y="2992680"/>
                  </a:lnTo>
                  <a:lnTo>
                    <a:pt x="1733695" y="2994585"/>
                  </a:lnTo>
                  <a:lnTo>
                    <a:pt x="1744493" y="2995856"/>
                  </a:lnTo>
                  <a:lnTo>
                    <a:pt x="1754655" y="2997443"/>
                  </a:lnTo>
                  <a:lnTo>
                    <a:pt x="1765452" y="2998396"/>
                  </a:lnTo>
                  <a:lnTo>
                    <a:pt x="1776249" y="2999349"/>
                  </a:lnTo>
                  <a:lnTo>
                    <a:pt x="1787046" y="2999666"/>
                  </a:lnTo>
                  <a:lnTo>
                    <a:pt x="1797843" y="2999984"/>
                  </a:lnTo>
                  <a:lnTo>
                    <a:pt x="1808958" y="2999984"/>
                  </a:lnTo>
                  <a:lnTo>
                    <a:pt x="1819438" y="2999666"/>
                  </a:lnTo>
                  <a:lnTo>
                    <a:pt x="1830235" y="2999349"/>
                  </a:lnTo>
                  <a:lnTo>
                    <a:pt x="1841032" y="2998396"/>
                  </a:lnTo>
                  <a:lnTo>
                    <a:pt x="1851512" y="2997443"/>
                  </a:lnTo>
                  <a:lnTo>
                    <a:pt x="1861674" y="2995856"/>
                  </a:lnTo>
                  <a:lnTo>
                    <a:pt x="1872153" y="2994585"/>
                  </a:lnTo>
                  <a:lnTo>
                    <a:pt x="1882633" y="2992680"/>
                  </a:lnTo>
                  <a:lnTo>
                    <a:pt x="1892795" y="2990457"/>
                  </a:lnTo>
                  <a:lnTo>
                    <a:pt x="1902639" y="2988234"/>
                  </a:lnTo>
                  <a:lnTo>
                    <a:pt x="1912801" y="2985376"/>
                  </a:lnTo>
                  <a:lnTo>
                    <a:pt x="1922646" y="2982836"/>
                  </a:lnTo>
                  <a:lnTo>
                    <a:pt x="1932490" y="2979660"/>
                  </a:lnTo>
                  <a:lnTo>
                    <a:pt x="1942017" y="2976484"/>
                  </a:lnTo>
                  <a:lnTo>
                    <a:pt x="1951862" y="2972991"/>
                  </a:lnTo>
                  <a:lnTo>
                    <a:pt x="1961389" y="2969180"/>
                  </a:lnTo>
                  <a:lnTo>
                    <a:pt x="1970598" y="2965052"/>
                  </a:lnTo>
                  <a:lnTo>
                    <a:pt x="1980125" y="2960924"/>
                  </a:lnTo>
                  <a:lnTo>
                    <a:pt x="1989334" y="2956478"/>
                  </a:lnTo>
                  <a:lnTo>
                    <a:pt x="1998226" y="2952032"/>
                  </a:lnTo>
                  <a:lnTo>
                    <a:pt x="2007118" y="2947268"/>
                  </a:lnTo>
                  <a:lnTo>
                    <a:pt x="2016010" y="2942187"/>
                  </a:lnTo>
                  <a:lnTo>
                    <a:pt x="2024584" y="2936789"/>
                  </a:lnTo>
                  <a:lnTo>
                    <a:pt x="2033158" y="2931390"/>
                  </a:lnTo>
                  <a:lnTo>
                    <a:pt x="2041415" y="2925674"/>
                  </a:lnTo>
                  <a:lnTo>
                    <a:pt x="2049354" y="2919640"/>
                  </a:lnTo>
                  <a:lnTo>
                    <a:pt x="2057610" y="2913924"/>
                  </a:lnTo>
                  <a:lnTo>
                    <a:pt x="2065867" y="2907573"/>
                  </a:lnTo>
                  <a:lnTo>
                    <a:pt x="2073489" y="2901222"/>
                  </a:lnTo>
                  <a:lnTo>
                    <a:pt x="2081110" y="2894553"/>
                  </a:lnTo>
                  <a:lnTo>
                    <a:pt x="2088414" y="2887884"/>
                  </a:lnTo>
                  <a:lnTo>
                    <a:pt x="2096036" y="2880580"/>
                  </a:lnTo>
                  <a:lnTo>
                    <a:pt x="2103022" y="2873594"/>
                  </a:lnTo>
                  <a:lnTo>
                    <a:pt x="2110008" y="2866290"/>
                  </a:lnTo>
                  <a:lnTo>
                    <a:pt x="2116677" y="2858668"/>
                  </a:lnTo>
                  <a:lnTo>
                    <a:pt x="2123346" y="2851364"/>
                  </a:lnTo>
                  <a:lnTo>
                    <a:pt x="2130015" y="2843425"/>
                  </a:lnTo>
                  <a:lnTo>
                    <a:pt x="2136049" y="2835804"/>
                  </a:lnTo>
                  <a:lnTo>
                    <a:pt x="2142400" y="2827547"/>
                  </a:lnTo>
                  <a:lnTo>
                    <a:pt x="2148434" y="2819290"/>
                  </a:lnTo>
                  <a:lnTo>
                    <a:pt x="2153832" y="2810716"/>
                  </a:lnTo>
                  <a:lnTo>
                    <a:pt x="2159548" y="2802459"/>
                  </a:lnTo>
                  <a:lnTo>
                    <a:pt x="2164629" y="2793885"/>
                  </a:lnTo>
                  <a:lnTo>
                    <a:pt x="2169393" y="2784993"/>
                  </a:lnTo>
                  <a:lnTo>
                    <a:pt x="2174474" y="2775784"/>
                  </a:lnTo>
                  <a:lnTo>
                    <a:pt x="2179237" y="2766892"/>
                  </a:lnTo>
                  <a:lnTo>
                    <a:pt x="2183683" y="2757683"/>
                  </a:lnTo>
                  <a:lnTo>
                    <a:pt x="2187811" y="2748474"/>
                  </a:lnTo>
                  <a:lnTo>
                    <a:pt x="2191622" y="2739264"/>
                  </a:lnTo>
                  <a:lnTo>
                    <a:pt x="2195433" y="2729420"/>
                  </a:lnTo>
                  <a:lnTo>
                    <a:pt x="2199244" y="2719893"/>
                  </a:lnTo>
                  <a:lnTo>
                    <a:pt x="2202102" y="2710048"/>
                  </a:lnTo>
                  <a:lnTo>
                    <a:pt x="2205595" y="2700204"/>
                  </a:lnTo>
                  <a:lnTo>
                    <a:pt x="2208136" y="2690042"/>
                  </a:lnTo>
                  <a:lnTo>
                    <a:pt x="2210676" y="2680197"/>
                  </a:lnTo>
                  <a:lnTo>
                    <a:pt x="2213217" y="2669718"/>
                  </a:lnTo>
                  <a:lnTo>
                    <a:pt x="2215122" y="2659556"/>
                  </a:lnTo>
                  <a:lnTo>
                    <a:pt x="2217027" y="2649076"/>
                  </a:lnTo>
                  <a:lnTo>
                    <a:pt x="2218615" y="2638279"/>
                  </a:lnTo>
                  <a:lnTo>
                    <a:pt x="2219885" y="2628117"/>
                  </a:lnTo>
                  <a:lnTo>
                    <a:pt x="2221156" y="2617320"/>
                  </a:lnTo>
                  <a:lnTo>
                    <a:pt x="2221791" y="2606523"/>
                  </a:lnTo>
                  <a:lnTo>
                    <a:pt x="2222743" y="2595725"/>
                  </a:lnTo>
                  <a:lnTo>
                    <a:pt x="2222743" y="2584611"/>
                  </a:lnTo>
                  <a:lnTo>
                    <a:pt x="2222743" y="2573814"/>
                  </a:lnTo>
                  <a:lnTo>
                    <a:pt x="2222743" y="2563016"/>
                  </a:lnTo>
                  <a:lnTo>
                    <a:pt x="2221791" y="2552537"/>
                  </a:lnTo>
                  <a:lnTo>
                    <a:pt x="2221156" y="2541740"/>
                  </a:lnTo>
                  <a:lnTo>
                    <a:pt x="2219885" y="2531260"/>
                  </a:lnTo>
                  <a:lnTo>
                    <a:pt x="2218933" y="2521098"/>
                  </a:lnTo>
                  <a:lnTo>
                    <a:pt x="2217027" y="2510618"/>
                  </a:lnTo>
                  <a:lnTo>
                    <a:pt x="2215122" y="2500139"/>
                  </a:lnTo>
                  <a:lnTo>
                    <a:pt x="2213217" y="2490294"/>
                  </a:lnTo>
                  <a:lnTo>
                    <a:pt x="2210994" y="2479815"/>
                  </a:lnTo>
                  <a:lnTo>
                    <a:pt x="2208453" y="2469970"/>
                  </a:lnTo>
                  <a:lnTo>
                    <a:pt x="2205595" y="2460126"/>
                  </a:lnTo>
                  <a:lnTo>
                    <a:pt x="2202419" y="2449964"/>
                  </a:lnTo>
                  <a:lnTo>
                    <a:pt x="2199244" y="2440437"/>
                  </a:lnTo>
                  <a:lnTo>
                    <a:pt x="2195751" y="2430910"/>
                  </a:lnTo>
                  <a:lnTo>
                    <a:pt x="2192257" y="2421383"/>
                  </a:lnTo>
                  <a:lnTo>
                    <a:pt x="2188129" y="2412174"/>
                  </a:lnTo>
                  <a:lnTo>
                    <a:pt x="2184001" y="2402964"/>
                  </a:lnTo>
                  <a:lnTo>
                    <a:pt x="2179555" y="2393437"/>
                  </a:lnTo>
                  <a:lnTo>
                    <a:pt x="2174791" y="2384546"/>
                  </a:lnTo>
                  <a:lnTo>
                    <a:pt x="2169710" y="2375654"/>
                  </a:lnTo>
                  <a:lnTo>
                    <a:pt x="2164947" y="2366762"/>
                  </a:lnTo>
                  <a:lnTo>
                    <a:pt x="2159866" y="2358188"/>
                  </a:lnTo>
                  <a:lnTo>
                    <a:pt x="2154150" y="2349614"/>
                  </a:lnTo>
                  <a:lnTo>
                    <a:pt x="2148751" y="2341357"/>
                  </a:lnTo>
                  <a:lnTo>
                    <a:pt x="2142717" y="2333418"/>
                  </a:lnTo>
                  <a:lnTo>
                    <a:pt x="2136684" y="2325161"/>
                  </a:lnTo>
                  <a:lnTo>
                    <a:pt x="2130332" y="2316905"/>
                  </a:lnTo>
                  <a:lnTo>
                    <a:pt x="2124299" y="2309283"/>
                  </a:lnTo>
                  <a:lnTo>
                    <a:pt x="2117312" y="2301661"/>
                  </a:lnTo>
                  <a:lnTo>
                    <a:pt x="2110643" y="2294357"/>
                  </a:lnTo>
                  <a:lnTo>
                    <a:pt x="2103657" y="2286736"/>
                  </a:lnTo>
                  <a:lnTo>
                    <a:pt x="2096671" y="2279750"/>
                  </a:lnTo>
                  <a:lnTo>
                    <a:pt x="2089367" y="2272763"/>
                  </a:lnTo>
                  <a:lnTo>
                    <a:pt x="2081745" y="2265777"/>
                  </a:lnTo>
                  <a:lnTo>
                    <a:pt x="2074124" y="2259425"/>
                  </a:lnTo>
                  <a:lnTo>
                    <a:pt x="2066185" y="2252757"/>
                  </a:lnTo>
                  <a:lnTo>
                    <a:pt x="2058245" y="2246405"/>
                  </a:lnTo>
                  <a:lnTo>
                    <a:pt x="2050306" y="2240372"/>
                  </a:lnTo>
                  <a:lnTo>
                    <a:pt x="2042050" y="2234338"/>
                  </a:lnTo>
                  <a:lnTo>
                    <a:pt x="2033793" y="2228939"/>
                  </a:lnTo>
                  <a:lnTo>
                    <a:pt x="2025219" y="2223223"/>
                  </a:lnTo>
                  <a:lnTo>
                    <a:pt x="2016327" y="2218142"/>
                  </a:lnTo>
                  <a:lnTo>
                    <a:pt x="2007753" y="2213061"/>
                  </a:lnTo>
                  <a:lnTo>
                    <a:pt x="1998861" y="2207980"/>
                  </a:lnTo>
                  <a:lnTo>
                    <a:pt x="1989652" y="2203534"/>
                  </a:lnTo>
                  <a:lnTo>
                    <a:pt x="1980760" y="2199088"/>
                  </a:lnTo>
                  <a:lnTo>
                    <a:pt x="1971551" y="2194643"/>
                  </a:lnTo>
                  <a:lnTo>
                    <a:pt x="1961706" y="2190832"/>
                  </a:lnTo>
                  <a:lnTo>
                    <a:pt x="1952179" y="2187021"/>
                  </a:lnTo>
                  <a:lnTo>
                    <a:pt x="1942335" y="2183528"/>
                  </a:lnTo>
                  <a:lnTo>
                    <a:pt x="1932808" y="2180352"/>
                  </a:lnTo>
                  <a:lnTo>
                    <a:pt x="1922963" y="2177177"/>
                  </a:lnTo>
                  <a:lnTo>
                    <a:pt x="1913119" y="2174318"/>
                  </a:lnTo>
                  <a:lnTo>
                    <a:pt x="1902639" y="2171778"/>
                  </a:lnTo>
                  <a:lnTo>
                    <a:pt x="1892795" y="2169555"/>
                  </a:lnTo>
                  <a:lnTo>
                    <a:pt x="1882315" y="2167332"/>
                  </a:lnTo>
                  <a:lnTo>
                    <a:pt x="1871836" y="2165427"/>
                  </a:lnTo>
                  <a:lnTo>
                    <a:pt x="1861356" y="2163839"/>
                  </a:lnTo>
                  <a:lnTo>
                    <a:pt x="1850559" y="2162251"/>
                  </a:lnTo>
                  <a:lnTo>
                    <a:pt x="1840397" y="2161298"/>
                  </a:lnTo>
                  <a:lnTo>
                    <a:pt x="1829600" y="2160663"/>
                  </a:lnTo>
                  <a:lnTo>
                    <a:pt x="1818167" y="2160028"/>
                  </a:lnTo>
                  <a:lnTo>
                    <a:pt x="1807688" y="2159710"/>
                  </a:lnTo>
                  <a:lnTo>
                    <a:pt x="1796891" y="2159710"/>
                  </a:lnTo>
                  <a:close/>
                  <a:moveTo>
                    <a:pt x="1703527" y="1784350"/>
                  </a:moveTo>
                  <a:lnTo>
                    <a:pt x="1960753" y="1793877"/>
                  </a:lnTo>
                  <a:lnTo>
                    <a:pt x="1955037" y="1945990"/>
                  </a:lnTo>
                  <a:lnTo>
                    <a:pt x="1970280" y="1950118"/>
                  </a:lnTo>
                  <a:lnTo>
                    <a:pt x="1985841" y="1954247"/>
                  </a:lnTo>
                  <a:lnTo>
                    <a:pt x="2000766" y="1959010"/>
                  </a:lnTo>
                  <a:lnTo>
                    <a:pt x="2016010" y="1963774"/>
                  </a:lnTo>
                  <a:lnTo>
                    <a:pt x="2030935" y="1969172"/>
                  </a:lnTo>
                  <a:lnTo>
                    <a:pt x="2045225" y="1975206"/>
                  </a:lnTo>
                  <a:lnTo>
                    <a:pt x="2059833" y="1980922"/>
                  </a:lnTo>
                  <a:lnTo>
                    <a:pt x="2074441" y="1987273"/>
                  </a:lnTo>
                  <a:lnTo>
                    <a:pt x="2088414" y="1993942"/>
                  </a:lnTo>
                  <a:lnTo>
                    <a:pt x="2102069" y="2001246"/>
                  </a:lnTo>
                  <a:lnTo>
                    <a:pt x="2116042" y="2008550"/>
                  </a:lnTo>
                  <a:lnTo>
                    <a:pt x="2129697" y="2016172"/>
                  </a:lnTo>
                  <a:lnTo>
                    <a:pt x="2143035" y="2024111"/>
                  </a:lnTo>
                  <a:lnTo>
                    <a:pt x="2156055" y="2032367"/>
                  </a:lnTo>
                  <a:lnTo>
                    <a:pt x="2169075" y="2041259"/>
                  </a:lnTo>
                  <a:lnTo>
                    <a:pt x="2181778" y="2050151"/>
                  </a:lnTo>
                  <a:lnTo>
                    <a:pt x="2293243" y="1945990"/>
                  </a:lnTo>
                  <a:lnTo>
                    <a:pt x="2468220" y="2134941"/>
                  </a:lnTo>
                  <a:lnTo>
                    <a:pt x="2357390" y="2237831"/>
                  </a:lnTo>
                  <a:lnTo>
                    <a:pt x="2365330" y="2251169"/>
                  </a:lnTo>
                  <a:lnTo>
                    <a:pt x="2373269" y="2264507"/>
                  </a:lnTo>
                  <a:lnTo>
                    <a:pt x="2380573" y="2278162"/>
                  </a:lnTo>
                  <a:lnTo>
                    <a:pt x="2387559" y="2292135"/>
                  </a:lnTo>
                  <a:lnTo>
                    <a:pt x="2394228" y="2306107"/>
                  </a:lnTo>
                  <a:lnTo>
                    <a:pt x="2400897" y="2320715"/>
                  </a:lnTo>
                  <a:lnTo>
                    <a:pt x="2406930" y="2335323"/>
                  </a:lnTo>
                  <a:lnTo>
                    <a:pt x="2412647" y="2349614"/>
                  </a:lnTo>
                  <a:lnTo>
                    <a:pt x="2418045" y="2364539"/>
                  </a:lnTo>
                  <a:lnTo>
                    <a:pt x="2423444" y="2379465"/>
                  </a:lnTo>
                  <a:lnTo>
                    <a:pt x="2427890" y="2394708"/>
                  </a:lnTo>
                  <a:lnTo>
                    <a:pt x="2432335" y="2409951"/>
                  </a:lnTo>
                  <a:lnTo>
                    <a:pt x="2435829" y="2425194"/>
                  </a:lnTo>
                  <a:lnTo>
                    <a:pt x="2439639" y="2440754"/>
                  </a:lnTo>
                  <a:lnTo>
                    <a:pt x="2443133" y="2456315"/>
                  </a:lnTo>
                  <a:lnTo>
                    <a:pt x="2445673" y="2472193"/>
                  </a:lnTo>
                  <a:lnTo>
                    <a:pt x="2595563" y="2477909"/>
                  </a:lnTo>
                  <a:lnTo>
                    <a:pt x="2586354" y="2735136"/>
                  </a:lnTo>
                  <a:lnTo>
                    <a:pt x="2437099" y="2729420"/>
                  </a:lnTo>
                  <a:lnTo>
                    <a:pt x="2432971" y="2744980"/>
                  </a:lnTo>
                  <a:lnTo>
                    <a:pt x="2428842" y="2760541"/>
                  </a:lnTo>
                  <a:lnTo>
                    <a:pt x="2424079" y="2776419"/>
                  </a:lnTo>
                  <a:lnTo>
                    <a:pt x="2419315" y="2791027"/>
                  </a:lnTo>
                  <a:lnTo>
                    <a:pt x="2413599" y="2806270"/>
                  </a:lnTo>
                  <a:lnTo>
                    <a:pt x="2408201" y="2821196"/>
                  </a:lnTo>
                  <a:lnTo>
                    <a:pt x="2402167" y="2835804"/>
                  </a:lnTo>
                  <a:lnTo>
                    <a:pt x="2395816" y="2850094"/>
                  </a:lnTo>
                  <a:lnTo>
                    <a:pt x="2388829" y="2864702"/>
                  </a:lnTo>
                  <a:lnTo>
                    <a:pt x="2381525" y="2878992"/>
                  </a:lnTo>
                  <a:lnTo>
                    <a:pt x="2374221" y="2892647"/>
                  </a:lnTo>
                  <a:lnTo>
                    <a:pt x="2366917" y="2906303"/>
                  </a:lnTo>
                  <a:lnTo>
                    <a:pt x="2358661" y="2919640"/>
                  </a:lnTo>
                  <a:lnTo>
                    <a:pt x="2350404" y="2932978"/>
                  </a:lnTo>
                  <a:lnTo>
                    <a:pt x="2341512" y="2945998"/>
                  </a:lnTo>
                  <a:lnTo>
                    <a:pt x="2332620" y="2958701"/>
                  </a:lnTo>
                  <a:lnTo>
                    <a:pt x="2433606" y="3067625"/>
                  </a:lnTo>
                  <a:lnTo>
                    <a:pt x="2245290" y="3242603"/>
                  </a:lnTo>
                  <a:lnTo>
                    <a:pt x="2144940" y="3134949"/>
                  </a:lnTo>
                  <a:lnTo>
                    <a:pt x="2131285" y="3143205"/>
                  </a:lnTo>
                  <a:lnTo>
                    <a:pt x="2117947" y="3150509"/>
                  </a:lnTo>
                  <a:lnTo>
                    <a:pt x="2103657" y="3157813"/>
                  </a:lnTo>
                  <a:lnTo>
                    <a:pt x="2089684" y="3165117"/>
                  </a:lnTo>
                  <a:lnTo>
                    <a:pt x="2075394" y="3172103"/>
                  </a:lnTo>
                  <a:lnTo>
                    <a:pt x="2061104" y="3178455"/>
                  </a:lnTo>
                  <a:lnTo>
                    <a:pt x="2046496" y="3184488"/>
                  </a:lnTo>
                  <a:lnTo>
                    <a:pt x="2031570" y="3190205"/>
                  </a:lnTo>
                  <a:lnTo>
                    <a:pt x="2016645" y="3195603"/>
                  </a:lnTo>
                  <a:lnTo>
                    <a:pt x="2001402" y="3200684"/>
                  </a:lnTo>
                  <a:lnTo>
                    <a:pt x="1986159" y="3205448"/>
                  </a:lnTo>
                  <a:lnTo>
                    <a:pt x="1970598" y="3209576"/>
                  </a:lnTo>
                  <a:lnTo>
                    <a:pt x="1955037" y="3213704"/>
                  </a:lnTo>
                  <a:lnTo>
                    <a:pt x="1939477" y="3217515"/>
                  </a:lnTo>
                  <a:lnTo>
                    <a:pt x="1923916" y="3220373"/>
                  </a:lnTo>
                  <a:lnTo>
                    <a:pt x="1908038" y="3223231"/>
                  </a:lnTo>
                  <a:lnTo>
                    <a:pt x="1902322" y="3370263"/>
                  </a:lnTo>
                  <a:lnTo>
                    <a:pt x="1645095" y="3360736"/>
                  </a:lnTo>
                  <a:lnTo>
                    <a:pt x="1650493" y="3213704"/>
                  </a:lnTo>
                  <a:lnTo>
                    <a:pt x="1634615" y="3209576"/>
                  </a:lnTo>
                  <a:lnTo>
                    <a:pt x="1619054" y="3205130"/>
                  </a:lnTo>
                  <a:lnTo>
                    <a:pt x="1603494" y="3200684"/>
                  </a:lnTo>
                  <a:lnTo>
                    <a:pt x="1588251" y="3195603"/>
                  </a:lnTo>
                  <a:lnTo>
                    <a:pt x="1573325" y="3189887"/>
                  </a:lnTo>
                  <a:lnTo>
                    <a:pt x="1558717" y="3184488"/>
                  </a:lnTo>
                  <a:lnTo>
                    <a:pt x="1543792" y="3178137"/>
                  </a:lnTo>
                  <a:lnTo>
                    <a:pt x="1529184" y="3171786"/>
                  </a:lnTo>
                  <a:lnTo>
                    <a:pt x="1515211" y="3164482"/>
                  </a:lnTo>
                  <a:lnTo>
                    <a:pt x="1500921" y="3157496"/>
                  </a:lnTo>
                  <a:lnTo>
                    <a:pt x="1486948" y="3150192"/>
                  </a:lnTo>
                  <a:lnTo>
                    <a:pt x="1472975" y="3142252"/>
                  </a:lnTo>
                  <a:lnTo>
                    <a:pt x="1459637" y="3134313"/>
                  </a:lnTo>
                  <a:lnTo>
                    <a:pt x="1446300" y="3125739"/>
                  </a:lnTo>
                  <a:lnTo>
                    <a:pt x="1433280" y="3117165"/>
                  </a:lnTo>
                  <a:lnTo>
                    <a:pt x="1420577" y="3107638"/>
                  </a:lnTo>
                  <a:lnTo>
                    <a:pt x="1312606" y="3207988"/>
                  </a:lnTo>
                  <a:lnTo>
                    <a:pt x="1137310" y="3019673"/>
                  </a:lnTo>
                  <a:lnTo>
                    <a:pt x="1245917" y="2918688"/>
                  </a:lnTo>
                  <a:lnTo>
                    <a:pt x="1238296" y="2905350"/>
                  </a:lnTo>
                  <a:lnTo>
                    <a:pt x="1230357" y="2891377"/>
                  </a:lnTo>
                  <a:lnTo>
                    <a:pt x="1223053" y="2877722"/>
                  </a:lnTo>
                  <a:lnTo>
                    <a:pt x="1216066" y="2863749"/>
                  </a:lnTo>
                  <a:lnTo>
                    <a:pt x="1209397" y="2849459"/>
                  </a:lnTo>
                  <a:lnTo>
                    <a:pt x="1203046" y="2834851"/>
                  </a:lnTo>
                  <a:lnTo>
                    <a:pt x="1197012" y="2820560"/>
                  </a:lnTo>
                  <a:lnTo>
                    <a:pt x="1191296" y="2805635"/>
                  </a:lnTo>
                  <a:lnTo>
                    <a:pt x="1186215" y="2790710"/>
                  </a:lnTo>
                  <a:lnTo>
                    <a:pt x="1181134" y="2775466"/>
                  </a:lnTo>
                  <a:lnTo>
                    <a:pt x="1176688" y="2760223"/>
                  </a:lnTo>
                  <a:lnTo>
                    <a:pt x="1172560" y="2744980"/>
                  </a:lnTo>
                  <a:lnTo>
                    <a:pt x="1168432" y="2729420"/>
                  </a:lnTo>
                  <a:lnTo>
                    <a:pt x="1164938" y="2713859"/>
                  </a:lnTo>
                  <a:lnTo>
                    <a:pt x="1161763" y="2697981"/>
                  </a:lnTo>
                  <a:lnTo>
                    <a:pt x="1159222" y="2682420"/>
                  </a:lnTo>
                  <a:lnTo>
                    <a:pt x="1009650" y="2676704"/>
                  </a:lnTo>
                  <a:lnTo>
                    <a:pt x="1019494" y="2419478"/>
                  </a:lnTo>
                  <a:lnTo>
                    <a:pt x="1169384" y="2425194"/>
                  </a:lnTo>
                  <a:lnTo>
                    <a:pt x="1173513" y="2409633"/>
                  </a:lnTo>
                  <a:lnTo>
                    <a:pt x="1177641" y="2393755"/>
                  </a:lnTo>
                  <a:lnTo>
                    <a:pt x="1182404" y="2378512"/>
                  </a:lnTo>
                  <a:lnTo>
                    <a:pt x="1187803" y="2363904"/>
                  </a:lnTo>
                  <a:lnTo>
                    <a:pt x="1193202" y="2348978"/>
                  </a:lnTo>
                  <a:lnTo>
                    <a:pt x="1198918" y="2334053"/>
                  </a:lnTo>
                  <a:lnTo>
                    <a:pt x="1205269" y="2319445"/>
                  </a:lnTo>
                  <a:lnTo>
                    <a:pt x="1211620" y="2305155"/>
                  </a:lnTo>
                  <a:lnTo>
                    <a:pt x="1218607" y="2290864"/>
                  </a:lnTo>
                  <a:lnTo>
                    <a:pt x="1225593" y="2277209"/>
                  </a:lnTo>
                  <a:lnTo>
                    <a:pt x="1233215" y="2263554"/>
                  </a:lnTo>
                  <a:lnTo>
                    <a:pt x="1240836" y="2249581"/>
                  </a:lnTo>
                  <a:lnTo>
                    <a:pt x="1248775" y="2236243"/>
                  </a:lnTo>
                  <a:lnTo>
                    <a:pt x="1257349" y="2223223"/>
                  </a:lnTo>
                  <a:lnTo>
                    <a:pt x="1265606" y="2210203"/>
                  </a:lnTo>
                  <a:lnTo>
                    <a:pt x="1274815" y="2197818"/>
                  </a:lnTo>
                  <a:lnTo>
                    <a:pt x="1171607" y="2086988"/>
                  </a:lnTo>
                  <a:lnTo>
                    <a:pt x="1360558" y="1912011"/>
                  </a:lnTo>
                  <a:lnTo>
                    <a:pt x="1464083" y="2023476"/>
                  </a:lnTo>
                  <a:lnTo>
                    <a:pt x="1477421" y="2015537"/>
                  </a:lnTo>
                  <a:lnTo>
                    <a:pt x="1491076" y="2007915"/>
                  </a:lnTo>
                  <a:lnTo>
                    <a:pt x="1504732" y="2000611"/>
                  </a:lnTo>
                  <a:lnTo>
                    <a:pt x="1518387" y="1993625"/>
                  </a:lnTo>
                  <a:lnTo>
                    <a:pt x="1532677" y="1986956"/>
                  </a:lnTo>
                  <a:lnTo>
                    <a:pt x="1546650" y="1980605"/>
                  </a:lnTo>
                  <a:lnTo>
                    <a:pt x="1561258" y="1974571"/>
                  </a:lnTo>
                  <a:lnTo>
                    <a:pt x="1575548" y="1969172"/>
                  </a:lnTo>
                  <a:lnTo>
                    <a:pt x="1590474" y="1963774"/>
                  </a:lnTo>
                  <a:lnTo>
                    <a:pt x="1605399" y="1958693"/>
                  </a:lnTo>
                  <a:lnTo>
                    <a:pt x="1620325" y="1954247"/>
                  </a:lnTo>
                  <a:lnTo>
                    <a:pt x="1635568" y="1950118"/>
                  </a:lnTo>
                  <a:lnTo>
                    <a:pt x="1650811" y="1945990"/>
                  </a:lnTo>
                  <a:lnTo>
                    <a:pt x="1666371" y="1942815"/>
                  </a:lnTo>
                  <a:lnTo>
                    <a:pt x="1681932" y="1939321"/>
                  </a:lnTo>
                  <a:lnTo>
                    <a:pt x="1697493" y="1936781"/>
                  </a:lnTo>
                  <a:lnTo>
                    <a:pt x="1703527" y="1784350"/>
                  </a:lnTo>
                  <a:close/>
                  <a:moveTo>
                    <a:pt x="499967" y="1495425"/>
                  </a:moveTo>
                  <a:lnTo>
                    <a:pt x="512673" y="1507816"/>
                  </a:lnTo>
                  <a:lnTo>
                    <a:pt x="526015" y="1520207"/>
                  </a:lnTo>
                  <a:lnTo>
                    <a:pt x="540309" y="1532916"/>
                  </a:lnTo>
                  <a:lnTo>
                    <a:pt x="555557" y="1545307"/>
                  </a:lnTo>
                  <a:lnTo>
                    <a:pt x="571122" y="1557381"/>
                  </a:lnTo>
                  <a:lnTo>
                    <a:pt x="587958" y="1569136"/>
                  </a:lnTo>
                  <a:lnTo>
                    <a:pt x="596217" y="1574220"/>
                  </a:lnTo>
                  <a:lnTo>
                    <a:pt x="604794" y="1579939"/>
                  </a:lnTo>
                  <a:lnTo>
                    <a:pt x="613371" y="1584705"/>
                  </a:lnTo>
                  <a:lnTo>
                    <a:pt x="622265" y="1589788"/>
                  </a:lnTo>
                  <a:lnTo>
                    <a:pt x="639736" y="1608851"/>
                  </a:lnTo>
                  <a:lnTo>
                    <a:pt x="657525" y="1628868"/>
                  </a:lnTo>
                  <a:lnTo>
                    <a:pt x="692150" y="1668583"/>
                  </a:lnTo>
                  <a:lnTo>
                    <a:pt x="641960" y="1916723"/>
                  </a:lnTo>
                  <a:lnTo>
                    <a:pt x="640054" y="1924030"/>
                  </a:lnTo>
                  <a:lnTo>
                    <a:pt x="637830" y="1931338"/>
                  </a:lnTo>
                  <a:lnTo>
                    <a:pt x="635289" y="1938328"/>
                  </a:lnTo>
                  <a:lnTo>
                    <a:pt x="631795" y="1945000"/>
                  </a:lnTo>
                  <a:lnTo>
                    <a:pt x="628618" y="1951672"/>
                  </a:lnTo>
                  <a:lnTo>
                    <a:pt x="624489" y="1958026"/>
                  </a:lnTo>
                  <a:lnTo>
                    <a:pt x="620041" y="1963745"/>
                  </a:lnTo>
                  <a:lnTo>
                    <a:pt x="615277" y="1969464"/>
                  </a:lnTo>
                  <a:lnTo>
                    <a:pt x="247746" y="2374875"/>
                  </a:lnTo>
                  <a:lnTo>
                    <a:pt x="244252" y="2379323"/>
                  </a:lnTo>
                  <a:lnTo>
                    <a:pt x="240122" y="2382818"/>
                  </a:lnTo>
                  <a:lnTo>
                    <a:pt x="235675" y="2386631"/>
                  </a:lnTo>
                  <a:lnTo>
                    <a:pt x="231228" y="2390126"/>
                  </a:lnTo>
                  <a:lnTo>
                    <a:pt x="226781" y="2393303"/>
                  </a:lnTo>
                  <a:lnTo>
                    <a:pt x="222334" y="2395845"/>
                  </a:lnTo>
                  <a:lnTo>
                    <a:pt x="217251" y="2399022"/>
                  </a:lnTo>
                  <a:lnTo>
                    <a:pt x="212486" y="2401246"/>
                  </a:lnTo>
                  <a:lnTo>
                    <a:pt x="207404" y="2403470"/>
                  </a:lnTo>
                  <a:lnTo>
                    <a:pt x="202639" y="2405377"/>
                  </a:lnTo>
                  <a:lnTo>
                    <a:pt x="197239" y="2406965"/>
                  </a:lnTo>
                  <a:lnTo>
                    <a:pt x="192156" y="2408236"/>
                  </a:lnTo>
                  <a:lnTo>
                    <a:pt x="187074" y="2409189"/>
                  </a:lnTo>
                  <a:lnTo>
                    <a:pt x="181673" y="2410460"/>
                  </a:lnTo>
                  <a:lnTo>
                    <a:pt x="176273" y="2411095"/>
                  </a:lnTo>
                  <a:lnTo>
                    <a:pt x="170873" y="2411413"/>
                  </a:lnTo>
                  <a:lnTo>
                    <a:pt x="165473" y="2411413"/>
                  </a:lnTo>
                  <a:lnTo>
                    <a:pt x="160073" y="2411413"/>
                  </a:lnTo>
                  <a:lnTo>
                    <a:pt x="154990" y="2411095"/>
                  </a:lnTo>
                  <a:lnTo>
                    <a:pt x="149272" y="2410460"/>
                  </a:lnTo>
                  <a:lnTo>
                    <a:pt x="144190" y="2409825"/>
                  </a:lnTo>
                  <a:lnTo>
                    <a:pt x="139107" y="2408554"/>
                  </a:lnTo>
                  <a:lnTo>
                    <a:pt x="133707" y="2406965"/>
                  </a:lnTo>
                  <a:lnTo>
                    <a:pt x="128625" y="2405377"/>
                  </a:lnTo>
                  <a:lnTo>
                    <a:pt x="123224" y="2403470"/>
                  </a:lnTo>
                  <a:lnTo>
                    <a:pt x="118459" y="2401246"/>
                  </a:lnTo>
                  <a:lnTo>
                    <a:pt x="113377" y="2399022"/>
                  </a:lnTo>
                  <a:lnTo>
                    <a:pt x="108612" y="2395845"/>
                  </a:lnTo>
                  <a:lnTo>
                    <a:pt x="104165" y="2392985"/>
                  </a:lnTo>
                  <a:lnTo>
                    <a:pt x="99082" y="2390126"/>
                  </a:lnTo>
                  <a:lnTo>
                    <a:pt x="94635" y="2386313"/>
                  </a:lnTo>
                  <a:lnTo>
                    <a:pt x="90506" y="2382501"/>
                  </a:lnTo>
                  <a:lnTo>
                    <a:pt x="86058" y="2378688"/>
                  </a:lnTo>
                  <a:lnTo>
                    <a:pt x="82564" y="2374875"/>
                  </a:lnTo>
                  <a:lnTo>
                    <a:pt x="78752" y="2370427"/>
                  </a:lnTo>
                  <a:lnTo>
                    <a:pt x="75258" y="2365661"/>
                  </a:lnTo>
                  <a:lnTo>
                    <a:pt x="72081" y="2361213"/>
                  </a:lnTo>
                  <a:lnTo>
                    <a:pt x="69222" y="2356448"/>
                  </a:lnTo>
                  <a:lnTo>
                    <a:pt x="66364" y="2351999"/>
                  </a:lnTo>
                  <a:lnTo>
                    <a:pt x="64140" y="2346916"/>
                  </a:lnTo>
                  <a:lnTo>
                    <a:pt x="61916" y="2342150"/>
                  </a:lnTo>
                  <a:lnTo>
                    <a:pt x="60328" y="2336749"/>
                  </a:lnTo>
                  <a:lnTo>
                    <a:pt x="58422" y="2331983"/>
                  </a:lnTo>
                  <a:lnTo>
                    <a:pt x="57151" y="2326900"/>
                  </a:lnTo>
                  <a:lnTo>
                    <a:pt x="55563" y="2321498"/>
                  </a:lnTo>
                  <a:lnTo>
                    <a:pt x="54928" y="2316097"/>
                  </a:lnTo>
                  <a:lnTo>
                    <a:pt x="54293" y="2310696"/>
                  </a:lnTo>
                  <a:lnTo>
                    <a:pt x="53975" y="2305612"/>
                  </a:lnTo>
                  <a:lnTo>
                    <a:pt x="53975" y="2299893"/>
                  </a:lnTo>
                  <a:lnTo>
                    <a:pt x="53975" y="2294810"/>
                  </a:lnTo>
                  <a:lnTo>
                    <a:pt x="54293" y="2289726"/>
                  </a:lnTo>
                  <a:lnTo>
                    <a:pt x="54928" y="2284007"/>
                  </a:lnTo>
                  <a:lnTo>
                    <a:pt x="55563" y="2278924"/>
                  </a:lnTo>
                  <a:lnTo>
                    <a:pt x="56834" y="2273523"/>
                  </a:lnTo>
                  <a:lnTo>
                    <a:pt x="58422" y="2268439"/>
                  </a:lnTo>
                  <a:lnTo>
                    <a:pt x="60328" y="2263355"/>
                  </a:lnTo>
                  <a:lnTo>
                    <a:pt x="61916" y="2257954"/>
                  </a:lnTo>
                  <a:lnTo>
                    <a:pt x="64140" y="2253188"/>
                  </a:lnTo>
                  <a:lnTo>
                    <a:pt x="66364" y="2248105"/>
                  </a:lnTo>
                  <a:lnTo>
                    <a:pt x="69222" y="2243021"/>
                  </a:lnTo>
                  <a:lnTo>
                    <a:pt x="72081" y="2238573"/>
                  </a:lnTo>
                  <a:lnTo>
                    <a:pt x="75258" y="2233807"/>
                  </a:lnTo>
                  <a:lnTo>
                    <a:pt x="78752" y="2229359"/>
                  </a:lnTo>
                  <a:lnTo>
                    <a:pt x="82882" y="2224911"/>
                  </a:lnTo>
                  <a:lnTo>
                    <a:pt x="429129" y="1842376"/>
                  </a:lnTo>
                  <a:lnTo>
                    <a:pt x="499967" y="1495425"/>
                  </a:lnTo>
                  <a:close/>
                  <a:moveTo>
                    <a:pt x="2178844" y="1055220"/>
                  </a:moveTo>
                  <a:lnTo>
                    <a:pt x="2166450" y="1055537"/>
                  </a:lnTo>
                  <a:lnTo>
                    <a:pt x="2154055" y="1056172"/>
                  </a:lnTo>
                  <a:lnTo>
                    <a:pt x="2141978" y="1058076"/>
                  </a:lnTo>
                  <a:lnTo>
                    <a:pt x="2129584" y="1059979"/>
                  </a:lnTo>
                  <a:lnTo>
                    <a:pt x="2117507" y="1062518"/>
                  </a:lnTo>
                  <a:lnTo>
                    <a:pt x="2105430" y="1066008"/>
                  </a:lnTo>
                  <a:lnTo>
                    <a:pt x="2093671" y="1070133"/>
                  </a:lnTo>
                  <a:lnTo>
                    <a:pt x="2081594" y="1074575"/>
                  </a:lnTo>
                  <a:lnTo>
                    <a:pt x="2070153" y="1079334"/>
                  </a:lnTo>
                  <a:lnTo>
                    <a:pt x="2058712" y="1085363"/>
                  </a:lnTo>
                  <a:lnTo>
                    <a:pt x="2047588" y="1091709"/>
                  </a:lnTo>
                  <a:lnTo>
                    <a:pt x="2036783" y="1098372"/>
                  </a:lnTo>
                  <a:lnTo>
                    <a:pt x="2025977" y="1105987"/>
                  </a:lnTo>
                  <a:lnTo>
                    <a:pt x="2015490" y="1114236"/>
                  </a:lnTo>
                  <a:lnTo>
                    <a:pt x="2005320" y="1122803"/>
                  </a:lnTo>
                  <a:lnTo>
                    <a:pt x="1996103" y="1132005"/>
                  </a:lnTo>
                  <a:lnTo>
                    <a:pt x="1987204" y="1141206"/>
                  </a:lnTo>
                  <a:lnTo>
                    <a:pt x="1978941" y="1151042"/>
                  </a:lnTo>
                  <a:lnTo>
                    <a:pt x="1971314" y="1161513"/>
                  </a:lnTo>
                  <a:lnTo>
                    <a:pt x="1964322" y="1171666"/>
                  </a:lnTo>
                  <a:lnTo>
                    <a:pt x="1957330" y="1182454"/>
                  </a:lnTo>
                  <a:lnTo>
                    <a:pt x="1951610" y="1193242"/>
                  </a:lnTo>
                  <a:lnTo>
                    <a:pt x="1945889" y="1204348"/>
                  </a:lnTo>
                  <a:lnTo>
                    <a:pt x="1941122" y="1216088"/>
                  </a:lnTo>
                  <a:lnTo>
                    <a:pt x="1936673" y="1227510"/>
                  </a:lnTo>
                  <a:lnTo>
                    <a:pt x="1932859" y="1239250"/>
                  </a:lnTo>
                  <a:lnTo>
                    <a:pt x="1929999" y="1251307"/>
                  </a:lnTo>
                  <a:lnTo>
                    <a:pt x="1927456" y="1263047"/>
                  </a:lnTo>
                  <a:lnTo>
                    <a:pt x="1925231" y="1275421"/>
                  </a:lnTo>
                  <a:lnTo>
                    <a:pt x="1923642" y="1287796"/>
                  </a:lnTo>
                  <a:lnTo>
                    <a:pt x="1923007" y="1299853"/>
                  </a:lnTo>
                  <a:lnTo>
                    <a:pt x="1922371" y="1312545"/>
                  </a:lnTo>
                  <a:lnTo>
                    <a:pt x="1923007" y="1324919"/>
                  </a:lnTo>
                  <a:lnTo>
                    <a:pt x="1923642" y="1336976"/>
                  </a:lnTo>
                  <a:lnTo>
                    <a:pt x="1925231" y="1349351"/>
                  </a:lnTo>
                  <a:lnTo>
                    <a:pt x="1927456" y="1361408"/>
                  </a:lnTo>
                  <a:lnTo>
                    <a:pt x="1929999" y="1373465"/>
                  </a:lnTo>
                  <a:lnTo>
                    <a:pt x="1933177" y="1385522"/>
                  </a:lnTo>
                  <a:lnTo>
                    <a:pt x="1936990" y="1397579"/>
                  </a:lnTo>
                  <a:lnTo>
                    <a:pt x="1941440" y="1409002"/>
                  </a:lnTo>
                  <a:lnTo>
                    <a:pt x="1946843" y="1420424"/>
                  </a:lnTo>
                  <a:lnTo>
                    <a:pt x="1952563" y="1432164"/>
                  </a:lnTo>
                  <a:lnTo>
                    <a:pt x="1958919" y="1443269"/>
                  </a:lnTo>
                  <a:lnTo>
                    <a:pt x="1965593" y="1454375"/>
                  </a:lnTo>
                  <a:lnTo>
                    <a:pt x="1973539" y="1465163"/>
                  </a:lnTo>
                  <a:lnTo>
                    <a:pt x="1981802" y="1475633"/>
                  </a:lnTo>
                  <a:lnTo>
                    <a:pt x="1990065" y="1485152"/>
                  </a:lnTo>
                  <a:lnTo>
                    <a:pt x="1999281" y="1494671"/>
                  </a:lnTo>
                  <a:lnTo>
                    <a:pt x="2008816" y="1503872"/>
                  </a:lnTo>
                  <a:lnTo>
                    <a:pt x="2018350" y="1511805"/>
                  </a:lnTo>
                  <a:lnTo>
                    <a:pt x="2028838" y="1519737"/>
                  </a:lnTo>
                  <a:lnTo>
                    <a:pt x="2039325" y="1526717"/>
                  </a:lnTo>
                  <a:lnTo>
                    <a:pt x="2049813" y="1533381"/>
                  </a:lnTo>
                  <a:lnTo>
                    <a:pt x="2060937" y="1539409"/>
                  </a:lnTo>
                  <a:lnTo>
                    <a:pt x="2072060" y="1544803"/>
                  </a:lnTo>
                  <a:lnTo>
                    <a:pt x="2083501" y="1549880"/>
                  </a:lnTo>
                  <a:lnTo>
                    <a:pt x="2094942" y="1554005"/>
                  </a:lnTo>
                  <a:lnTo>
                    <a:pt x="2107019" y="1557812"/>
                  </a:lnTo>
                  <a:lnTo>
                    <a:pt x="2118778" y="1560985"/>
                  </a:lnTo>
                  <a:lnTo>
                    <a:pt x="2130855" y="1563523"/>
                  </a:lnTo>
                  <a:lnTo>
                    <a:pt x="2142932" y="1565745"/>
                  </a:lnTo>
                  <a:lnTo>
                    <a:pt x="2155326" y="1567331"/>
                  </a:lnTo>
                  <a:lnTo>
                    <a:pt x="2167721" y="1567966"/>
                  </a:lnTo>
                  <a:lnTo>
                    <a:pt x="2179798" y="1568283"/>
                  </a:lnTo>
                  <a:lnTo>
                    <a:pt x="2192510" y="1567966"/>
                  </a:lnTo>
                  <a:lnTo>
                    <a:pt x="2204905" y="1567014"/>
                  </a:lnTo>
                  <a:lnTo>
                    <a:pt x="2216982" y="1565427"/>
                  </a:lnTo>
                  <a:lnTo>
                    <a:pt x="2229058" y="1563206"/>
                  </a:lnTo>
                  <a:lnTo>
                    <a:pt x="2241135" y="1560668"/>
                  </a:lnTo>
                  <a:lnTo>
                    <a:pt x="2253212" y="1557178"/>
                  </a:lnTo>
                  <a:lnTo>
                    <a:pt x="2264971" y="1553370"/>
                  </a:lnTo>
                  <a:lnTo>
                    <a:pt x="2277048" y="1548928"/>
                  </a:lnTo>
                  <a:lnTo>
                    <a:pt x="2288489" y="1543851"/>
                  </a:lnTo>
                  <a:lnTo>
                    <a:pt x="2299930" y="1538140"/>
                  </a:lnTo>
                  <a:lnTo>
                    <a:pt x="2311053" y="1532111"/>
                  </a:lnTo>
                  <a:lnTo>
                    <a:pt x="2321859" y="1524814"/>
                  </a:lnTo>
                  <a:lnTo>
                    <a:pt x="2332665" y="1517516"/>
                  </a:lnTo>
                  <a:lnTo>
                    <a:pt x="2343152" y="1509266"/>
                  </a:lnTo>
                  <a:lnTo>
                    <a:pt x="2353322" y="1500382"/>
                  </a:lnTo>
                  <a:lnTo>
                    <a:pt x="2362539" y="1491498"/>
                  </a:lnTo>
                  <a:lnTo>
                    <a:pt x="2371437" y="1482296"/>
                  </a:lnTo>
                  <a:lnTo>
                    <a:pt x="2379701" y="1472143"/>
                  </a:lnTo>
                  <a:lnTo>
                    <a:pt x="2387328" y="1462307"/>
                  </a:lnTo>
                  <a:lnTo>
                    <a:pt x="2394955" y="1451836"/>
                  </a:lnTo>
                  <a:lnTo>
                    <a:pt x="2400994" y="1441048"/>
                  </a:lnTo>
                  <a:lnTo>
                    <a:pt x="2407350" y="1430260"/>
                  </a:lnTo>
                  <a:lnTo>
                    <a:pt x="2412753" y="1419155"/>
                  </a:lnTo>
                  <a:lnTo>
                    <a:pt x="2417520" y="1407415"/>
                  </a:lnTo>
                  <a:lnTo>
                    <a:pt x="2421969" y="1395993"/>
                  </a:lnTo>
                  <a:lnTo>
                    <a:pt x="2425783" y="1384253"/>
                  </a:lnTo>
                  <a:lnTo>
                    <a:pt x="2428961" y="1372196"/>
                  </a:lnTo>
                  <a:lnTo>
                    <a:pt x="2431504" y="1360139"/>
                  </a:lnTo>
                  <a:lnTo>
                    <a:pt x="2433411" y="1348081"/>
                  </a:lnTo>
                  <a:lnTo>
                    <a:pt x="2435000" y="1336024"/>
                  </a:lnTo>
                  <a:lnTo>
                    <a:pt x="2435635" y="1323333"/>
                  </a:lnTo>
                  <a:lnTo>
                    <a:pt x="2435953" y="1310958"/>
                  </a:lnTo>
                  <a:lnTo>
                    <a:pt x="2435635" y="1298901"/>
                  </a:lnTo>
                  <a:lnTo>
                    <a:pt x="2435000" y="1286527"/>
                  </a:lnTo>
                  <a:lnTo>
                    <a:pt x="2433411" y="1274152"/>
                  </a:lnTo>
                  <a:lnTo>
                    <a:pt x="2431186" y="1262095"/>
                  </a:lnTo>
                  <a:lnTo>
                    <a:pt x="2428643" y="1250038"/>
                  </a:lnTo>
                  <a:lnTo>
                    <a:pt x="2425465" y="1237981"/>
                  </a:lnTo>
                  <a:lnTo>
                    <a:pt x="2421652" y="1225924"/>
                  </a:lnTo>
                  <a:lnTo>
                    <a:pt x="2416884" y="1214501"/>
                  </a:lnTo>
                  <a:lnTo>
                    <a:pt x="2411799" y="1203079"/>
                  </a:lnTo>
                  <a:lnTo>
                    <a:pt x="2406079" y="1191339"/>
                  </a:lnTo>
                  <a:lnTo>
                    <a:pt x="2399723" y="1180233"/>
                  </a:lnTo>
                  <a:lnTo>
                    <a:pt x="2393049" y="1169128"/>
                  </a:lnTo>
                  <a:lnTo>
                    <a:pt x="2385103" y="1158657"/>
                  </a:lnTo>
                  <a:lnTo>
                    <a:pt x="2376840" y="1148187"/>
                  </a:lnTo>
                  <a:lnTo>
                    <a:pt x="2368259" y="1138351"/>
                  </a:lnTo>
                  <a:lnTo>
                    <a:pt x="2359043" y="1128832"/>
                  </a:lnTo>
                  <a:lnTo>
                    <a:pt x="2349826" y="1120265"/>
                  </a:lnTo>
                  <a:lnTo>
                    <a:pt x="2340292" y="1111698"/>
                  </a:lnTo>
                  <a:lnTo>
                    <a:pt x="2329804" y="1103766"/>
                  </a:lnTo>
                  <a:lnTo>
                    <a:pt x="2319317" y="1096785"/>
                  </a:lnTo>
                  <a:lnTo>
                    <a:pt x="2308829" y="1090122"/>
                  </a:lnTo>
                  <a:lnTo>
                    <a:pt x="2297705" y="1084094"/>
                  </a:lnTo>
                  <a:lnTo>
                    <a:pt x="2286582" y="1078700"/>
                  </a:lnTo>
                  <a:lnTo>
                    <a:pt x="2275141" y="1073623"/>
                  </a:lnTo>
                  <a:lnTo>
                    <a:pt x="2263700" y="1069181"/>
                  </a:lnTo>
                  <a:lnTo>
                    <a:pt x="2251623" y="1065691"/>
                  </a:lnTo>
                  <a:lnTo>
                    <a:pt x="2239864" y="1062518"/>
                  </a:lnTo>
                  <a:lnTo>
                    <a:pt x="2227787" y="1059979"/>
                  </a:lnTo>
                  <a:lnTo>
                    <a:pt x="2215710" y="1057758"/>
                  </a:lnTo>
                  <a:lnTo>
                    <a:pt x="2203316" y="1056172"/>
                  </a:lnTo>
                  <a:lnTo>
                    <a:pt x="2190921" y="1055537"/>
                  </a:lnTo>
                  <a:lnTo>
                    <a:pt x="2178844" y="1055220"/>
                  </a:lnTo>
                  <a:close/>
                  <a:moveTo>
                    <a:pt x="2144839" y="823913"/>
                  </a:moveTo>
                  <a:lnTo>
                    <a:pt x="2301519" y="838826"/>
                  </a:lnTo>
                  <a:lnTo>
                    <a:pt x="2292938" y="930841"/>
                  </a:lnTo>
                  <a:lnTo>
                    <a:pt x="2302155" y="933379"/>
                  </a:lnTo>
                  <a:lnTo>
                    <a:pt x="2311053" y="936235"/>
                  </a:lnTo>
                  <a:lnTo>
                    <a:pt x="2319952" y="939725"/>
                  </a:lnTo>
                  <a:lnTo>
                    <a:pt x="2328851" y="943215"/>
                  </a:lnTo>
                  <a:lnTo>
                    <a:pt x="2338067" y="946706"/>
                  </a:lnTo>
                  <a:lnTo>
                    <a:pt x="2346330" y="950513"/>
                  </a:lnTo>
                  <a:lnTo>
                    <a:pt x="2354911" y="954638"/>
                  </a:lnTo>
                  <a:lnTo>
                    <a:pt x="2363492" y="959080"/>
                  </a:lnTo>
                  <a:lnTo>
                    <a:pt x="2372073" y="963522"/>
                  </a:lnTo>
                  <a:lnTo>
                    <a:pt x="2380654" y="968282"/>
                  </a:lnTo>
                  <a:lnTo>
                    <a:pt x="2388917" y="973358"/>
                  </a:lnTo>
                  <a:lnTo>
                    <a:pt x="2397180" y="978752"/>
                  </a:lnTo>
                  <a:lnTo>
                    <a:pt x="2405125" y="983829"/>
                  </a:lnTo>
                  <a:lnTo>
                    <a:pt x="2413071" y="989540"/>
                  </a:lnTo>
                  <a:lnTo>
                    <a:pt x="2420698" y="995569"/>
                  </a:lnTo>
                  <a:lnTo>
                    <a:pt x="2428643" y="1001280"/>
                  </a:lnTo>
                  <a:lnTo>
                    <a:pt x="2499197" y="943215"/>
                  </a:lnTo>
                  <a:lnTo>
                    <a:pt x="2599625" y="1063787"/>
                  </a:lnTo>
                  <a:lnTo>
                    <a:pt x="2529389" y="1122169"/>
                  </a:lnTo>
                  <a:lnTo>
                    <a:pt x="2533839" y="1130736"/>
                  </a:lnTo>
                  <a:lnTo>
                    <a:pt x="2538288" y="1139620"/>
                  </a:lnTo>
                  <a:lnTo>
                    <a:pt x="2542420" y="1148504"/>
                  </a:lnTo>
                  <a:lnTo>
                    <a:pt x="2546551" y="1157388"/>
                  </a:lnTo>
                  <a:lnTo>
                    <a:pt x="2550365" y="1166590"/>
                  </a:lnTo>
                  <a:lnTo>
                    <a:pt x="2553543" y="1175474"/>
                  </a:lnTo>
                  <a:lnTo>
                    <a:pt x="2557039" y="1184676"/>
                  </a:lnTo>
                  <a:lnTo>
                    <a:pt x="2559899" y="1193560"/>
                  </a:lnTo>
                  <a:lnTo>
                    <a:pt x="2562442" y="1203079"/>
                  </a:lnTo>
                  <a:lnTo>
                    <a:pt x="2564984" y="1212280"/>
                  </a:lnTo>
                  <a:lnTo>
                    <a:pt x="2567527" y="1221799"/>
                  </a:lnTo>
                  <a:lnTo>
                    <a:pt x="2569116" y="1231318"/>
                  </a:lnTo>
                  <a:lnTo>
                    <a:pt x="2571022" y="1240519"/>
                  </a:lnTo>
                  <a:lnTo>
                    <a:pt x="2572612" y="1249721"/>
                  </a:lnTo>
                  <a:lnTo>
                    <a:pt x="2574201" y="1259557"/>
                  </a:lnTo>
                  <a:lnTo>
                    <a:pt x="2575154" y="1269075"/>
                  </a:lnTo>
                  <a:lnTo>
                    <a:pt x="2665412" y="1277325"/>
                  </a:lnTo>
                  <a:lnTo>
                    <a:pt x="2650793" y="1433433"/>
                  </a:lnTo>
                  <a:lnTo>
                    <a:pt x="2561170" y="1425501"/>
                  </a:lnTo>
                  <a:lnTo>
                    <a:pt x="2558310" y="1434385"/>
                  </a:lnTo>
                  <a:lnTo>
                    <a:pt x="2555132" y="1443587"/>
                  </a:lnTo>
                  <a:lnTo>
                    <a:pt x="2552272" y="1452471"/>
                  </a:lnTo>
                  <a:lnTo>
                    <a:pt x="2548458" y="1461355"/>
                  </a:lnTo>
                  <a:lnTo>
                    <a:pt x="2544644" y="1470239"/>
                  </a:lnTo>
                  <a:lnTo>
                    <a:pt x="2540513" y="1479124"/>
                  </a:lnTo>
                  <a:lnTo>
                    <a:pt x="2536381" y="1488008"/>
                  </a:lnTo>
                  <a:lnTo>
                    <a:pt x="2531932" y="1496575"/>
                  </a:lnTo>
                  <a:lnTo>
                    <a:pt x="2527482" y="1505142"/>
                  </a:lnTo>
                  <a:lnTo>
                    <a:pt x="2522715" y="1513708"/>
                  </a:lnTo>
                  <a:lnTo>
                    <a:pt x="2517630" y="1521958"/>
                  </a:lnTo>
                  <a:lnTo>
                    <a:pt x="2512228" y="1530208"/>
                  </a:lnTo>
                  <a:lnTo>
                    <a:pt x="2506825" y="1538140"/>
                  </a:lnTo>
                  <a:lnTo>
                    <a:pt x="2501104" y="1546390"/>
                  </a:lnTo>
                  <a:lnTo>
                    <a:pt x="2495384" y="1554322"/>
                  </a:lnTo>
                  <a:lnTo>
                    <a:pt x="2489027" y="1561937"/>
                  </a:lnTo>
                  <a:lnTo>
                    <a:pt x="2546233" y="1631107"/>
                  </a:lnTo>
                  <a:lnTo>
                    <a:pt x="2425465" y="1731372"/>
                  </a:lnTo>
                  <a:lnTo>
                    <a:pt x="2367624" y="1662202"/>
                  </a:lnTo>
                  <a:lnTo>
                    <a:pt x="2359043" y="1666644"/>
                  </a:lnTo>
                  <a:lnTo>
                    <a:pt x="2350144" y="1671086"/>
                  </a:lnTo>
                  <a:lnTo>
                    <a:pt x="2341245" y="1675211"/>
                  </a:lnTo>
                  <a:lnTo>
                    <a:pt x="2332029" y="1679018"/>
                  </a:lnTo>
                  <a:lnTo>
                    <a:pt x="2323130" y="1682826"/>
                  </a:lnTo>
                  <a:lnTo>
                    <a:pt x="2313596" y="1685999"/>
                  </a:lnTo>
                  <a:lnTo>
                    <a:pt x="2304697" y="1689489"/>
                  </a:lnTo>
                  <a:lnTo>
                    <a:pt x="2295481" y="1692344"/>
                  </a:lnTo>
                  <a:lnTo>
                    <a:pt x="2286264" y="1694883"/>
                  </a:lnTo>
                  <a:lnTo>
                    <a:pt x="2277048" y="1697421"/>
                  </a:lnTo>
                  <a:lnTo>
                    <a:pt x="2267196" y="1699642"/>
                  </a:lnTo>
                  <a:lnTo>
                    <a:pt x="2257979" y="1701546"/>
                  </a:lnTo>
                  <a:lnTo>
                    <a:pt x="2248763" y="1703450"/>
                  </a:lnTo>
                  <a:lnTo>
                    <a:pt x="2238910" y="1705036"/>
                  </a:lnTo>
                  <a:lnTo>
                    <a:pt x="2229376" y="1706623"/>
                  </a:lnTo>
                  <a:lnTo>
                    <a:pt x="2220160" y="1707575"/>
                  </a:lnTo>
                  <a:lnTo>
                    <a:pt x="2211579" y="1797051"/>
                  </a:lnTo>
                  <a:lnTo>
                    <a:pt x="2054898" y="1782138"/>
                  </a:lnTo>
                  <a:lnTo>
                    <a:pt x="2063161" y="1692027"/>
                  </a:lnTo>
                  <a:lnTo>
                    <a:pt x="2054263" y="1689172"/>
                  </a:lnTo>
                  <a:lnTo>
                    <a:pt x="2045364" y="1685999"/>
                  </a:lnTo>
                  <a:lnTo>
                    <a:pt x="2035830" y="1682826"/>
                  </a:lnTo>
                  <a:lnTo>
                    <a:pt x="2027249" y="1679335"/>
                  </a:lnTo>
                  <a:lnTo>
                    <a:pt x="2018350" y="1675528"/>
                  </a:lnTo>
                  <a:lnTo>
                    <a:pt x="2009451" y="1671720"/>
                  </a:lnTo>
                  <a:lnTo>
                    <a:pt x="2000870" y="1667596"/>
                  </a:lnTo>
                  <a:lnTo>
                    <a:pt x="1992289" y="1663154"/>
                  </a:lnTo>
                  <a:lnTo>
                    <a:pt x="1984026" y="1658077"/>
                  </a:lnTo>
                  <a:lnTo>
                    <a:pt x="1975445" y="1653317"/>
                  </a:lnTo>
                  <a:lnTo>
                    <a:pt x="1967182" y="1648241"/>
                  </a:lnTo>
                  <a:lnTo>
                    <a:pt x="1958919" y="1642847"/>
                  </a:lnTo>
                  <a:lnTo>
                    <a:pt x="1950656" y="1637453"/>
                  </a:lnTo>
                  <a:lnTo>
                    <a:pt x="1943029" y="1631742"/>
                  </a:lnTo>
                  <a:lnTo>
                    <a:pt x="1935084" y="1626030"/>
                  </a:lnTo>
                  <a:lnTo>
                    <a:pt x="1927456" y="1620002"/>
                  </a:lnTo>
                  <a:lnTo>
                    <a:pt x="1857220" y="1678384"/>
                  </a:lnTo>
                  <a:lnTo>
                    <a:pt x="1756792" y="1556860"/>
                  </a:lnTo>
                  <a:lnTo>
                    <a:pt x="1827346" y="1498478"/>
                  </a:lnTo>
                  <a:lnTo>
                    <a:pt x="1822896" y="1489594"/>
                  </a:lnTo>
                  <a:lnTo>
                    <a:pt x="1818765" y="1481027"/>
                  </a:lnTo>
                  <a:lnTo>
                    <a:pt x="1814633" y="1472143"/>
                  </a:lnTo>
                  <a:lnTo>
                    <a:pt x="1810820" y="1463259"/>
                  </a:lnTo>
                  <a:lnTo>
                    <a:pt x="1807324" y="1454057"/>
                  </a:lnTo>
                  <a:lnTo>
                    <a:pt x="1803828" y="1445173"/>
                  </a:lnTo>
                  <a:lnTo>
                    <a:pt x="1800968" y="1436289"/>
                  </a:lnTo>
                  <a:lnTo>
                    <a:pt x="1797789" y="1426770"/>
                  </a:lnTo>
                  <a:lnTo>
                    <a:pt x="1795247" y="1417569"/>
                  </a:lnTo>
                  <a:lnTo>
                    <a:pt x="1792704" y="1408367"/>
                  </a:lnTo>
                  <a:lnTo>
                    <a:pt x="1790480" y="1399166"/>
                  </a:lnTo>
                  <a:lnTo>
                    <a:pt x="1788573" y="1389647"/>
                  </a:lnTo>
                  <a:lnTo>
                    <a:pt x="1786666" y="1380445"/>
                  </a:lnTo>
                  <a:lnTo>
                    <a:pt x="1785395" y="1371244"/>
                  </a:lnTo>
                  <a:lnTo>
                    <a:pt x="1783170" y="1352206"/>
                  </a:lnTo>
                  <a:lnTo>
                    <a:pt x="1690687" y="1343639"/>
                  </a:lnTo>
                  <a:lnTo>
                    <a:pt x="1705624" y="1186897"/>
                  </a:lnTo>
                  <a:lnTo>
                    <a:pt x="1798425" y="1195781"/>
                  </a:lnTo>
                  <a:lnTo>
                    <a:pt x="1801285" y="1186897"/>
                  </a:lnTo>
                  <a:lnTo>
                    <a:pt x="1804146" y="1178012"/>
                  </a:lnTo>
                  <a:lnTo>
                    <a:pt x="1807642" y="1169128"/>
                  </a:lnTo>
                  <a:lnTo>
                    <a:pt x="1810820" y="1160244"/>
                  </a:lnTo>
                  <a:lnTo>
                    <a:pt x="1814633" y="1151677"/>
                  </a:lnTo>
                  <a:lnTo>
                    <a:pt x="1818765" y="1142793"/>
                  </a:lnTo>
                  <a:lnTo>
                    <a:pt x="1822896" y="1134226"/>
                  </a:lnTo>
                  <a:lnTo>
                    <a:pt x="1827346" y="1125659"/>
                  </a:lnTo>
                  <a:lnTo>
                    <a:pt x="1831795" y="1117727"/>
                  </a:lnTo>
                  <a:lnTo>
                    <a:pt x="1836562" y="1109160"/>
                  </a:lnTo>
                  <a:lnTo>
                    <a:pt x="1841329" y="1100910"/>
                  </a:lnTo>
                  <a:lnTo>
                    <a:pt x="1846732" y="1092661"/>
                  </a:lnTo>
                  <a:lnTo>
                    <a:pt x="1852135" y="1085045"/>
                  </a:lnTo>
                  <a:lnTo>
                    <a:pt x="1857856" y="1077113"/>
                  </a:lnTo>
                  <a:lnTo>
                    <a:pt x="1863894" y="1069181"/>
                  </a:lnTo>
                  <a:lnTo>
                    <a:pt x="1869615" y="1061566"/>
                  </a:lnTo>
                  <a:lnTo>
                    <a:pt x="1810184" y="989858"/>
                  </a:lnTo>
                  <a:lnTo>
                    <a:pt x="1931588" y="889593"/>
                  </a:lnTo>
                  <a:lnTo>
                    <a:pt x="1990700" y="961301"/>
                  </a:lnTo>
                  <a:lnTo>
                    <a:pt x="1999599" y="956859"/>
                  </a:lnTo>
                  <a:lnTo>
                    <a:pt x="2008180" y="952734"/>
                  </a:lnTo>
                  <a:lnTo>
                    <a:pt x="2017079" y="948609"/>
                  </a:lnTo>
                  <a:lnTo>
                    <a:pt x="2025977" y="944485"/>
                  </a:lnTo>
                  <a:lnTo>
                    <a:pt x="2034876" y="941312"/>
                  </a:lnTo>
                  <a:lnTo>
                    <a:pt x="2043775" y="937504"/>
                  </a:lnTo>
                  <a:lnTo>
                    <a:pt x="2052673" y="934649"/>
                  </a:lnTo>
                  <a:lnTo>
                    <a:pt x="2061890" y="931476"/>
                  </a:lnTo>
                  <a:lnTo>
                    <a:pt x="2071424" y="928937"/>
                  </a:lnTo>
                  <a:lnTo>
                    <a:pt x="2080641" y="926399"/>
                  </a:lnTo>
                  <a:lnTo>
                    <a:pt x="2089539" y="924178"/>
                  </a:lnTo>
                  <a:lnTo>
                    <a:pt x="2099074" y="922274"/>
                  </a:lnTo>
                  <a:lnTo>
                    <a:pt x="2108608" y="920370"/>
                  </a:lnTo>
                  <a:lnTo>
                    <a:pt x="2117825" y="918784"/>
                  </a:lnTo>
                  <a:lnTo>
                    <a:pt x="2127041" y="917515"/>
                  </a:lnTo>
                  <a:lnTo>
                    <a:pt x="2136258" y="916246"/>
                  </a:lnTo>
                  <a:lnTo>
                    <a:pt x="2144839" y="823913"/>
                  </a:lnTo>
                  <a:close/>
                  <a:moveTo>
                    <a:pt x="1509345" y="590550"/>
                  </a:moveTo>
                  <a:lnTo>
                    <a:pt x="1518239" y="590550"/>
                  </a:lnTo>
                  <a:lnTo>
                    <a:pt x="1526817" y="591817"/>
                  </a:lnTo>
                  <a:lnTo>
                    <a:pt x="1535394" y="593400"/>
                  </a:lnTo>
                  <a:lnTo>
                    <a:pt x="1543971" y="596250"/>
                  </a:lnTo>
                  <a:lnTo>
                    <a:pt x="1551912" y="599417"/>
                  </a:lnTo>
                  <a:lnTo>
                    <a:pt x="1559854" y="603534"/>
                  </a:lnTo>
                  <a:lnTo>
                    <a:pt x="1566843" y="608601"/>
                  </a:lnTo>
                  <a:lnTo>
                    <a:pt x="1570655" y="611452"/>
                  </a:lnTo>
                  <a:lnTo>
                    <a:pt x="1574149" y="614302"/>
                  </a:lnTo>
                  <a:lnTo>
                    <a:pt x="1577326" y="617469"/>
                  </a:lnTo>
                  <a:lnTo>
                    <a:pt x="1580185" y="620953"/>
                  </a:lnTo>
                  <a:lnTo>
                    <a:pt x="1583362" y="624753"/>
                  </a:lnTo>
                  <a:lnTo>
                    <a:pt x="1586221" y="628237"/>
                  </a:lnTo>
                  <a:lnTo>
                    <a:pt x="1588762" y="632037"/>
                  </a:lnTo>
                  <a:lnTo>
                    <a:pt x="1591621" y="636154"/>
                  </a:lnTo>
                  <a:lnTo>
                    <a:pt x="1593845" y="640271"/>
                  </a:lnTo>
                  <a:lnTo>
                    <a:pt x="1595433" y="644388"/>
                  </a:lnTo>
                  <a:lnTo>
                    <a:pt x="1597339" y="648505"/>
                  </a:lnTo>
                  <a:lnTo>
                    <a:pt x="1598927" y="652305"/>
                  </a:lnTo>
                  <a:lnTo>
                    <a:pt x="1601151" y="660856"/>
                  </a:lnTo>
                  <a:lnTo>
                    <a:pt x="1603057" y="669724"/>
                  </a:lnTo>
                  <a:lnTo>
                    <a:pt x="1603375" y="678274"/>
                  </a:lnTo>
                  <a:lnTo>
                    <a:pt x="1603375" y="687142"/>
                  </a:lnTo>
                  <a:lnTo>
                    <a:pt x="1602104" y="696326"/>
                  </a:lnTo>
                  <a:lnTo>
                    <a:pt x="1600516" y="704560"/>
                  </a:lnTo>
                  <a:lnTo>
                    <a:pt x="1597657" y="712794"/>
                  </a:lnTo>
                  <a:lnTo>
                    <a:pt x="1594480" y="721028"/>
                  </a:lnTo>
                  <a:lnTo>
                    <a:pt x="1590350" y="728629"/>
                  </a:lnTo>
                  <a:lnTo>
                    <a:pt x="1585268" y="736229"/>
                  </a:lnTo>
                  <a:lnTo>
                    <a:pt x="1582409" y="739396"/>
                  </a:lnTo>
                  <a:lnTo>
                    <a:pt x="1579550" y="742880"/>
                  </a:lnTo>
                  <a:lnTo>
                    <a:pt x="1576373" y="746047"/>
                  </a:lnTo>
                  <a:lnTo>
                    <a:pt x="1572879" y="749531"/>
                  </a:lnTo>
                  <a:lnTo>
                    <a:pt x="1569384" y="752381"/>
                  </a:lnTo>
                  <a:lnTo>
                    <a:pt x="1565572" y="755231"/>
                  </a:lnTo>
                  <a:lnTo>
                    <a:pt x="1297460" y="948099"/>
                  </a:lnTo>
                  <a:lnTo>
                    <a:pt x="1293012" y="951266"/>
                  </a:lnTo>
                  <a:lnTo>
                    <a:pt x="1288247" y="953799"/>
                  </a:lnTo>
                  <a:lnTo>
                    <a:pt x="1283164" y="956333"/>
                  </a:lnTo>
                  <a:lnTo>
                    <a:pt x="1278399" y="958550"/>
                  </a:lnTo>
                  <a:lnTo>
                    <a:pt x="1273634" y="960450"/>
                  </a:lnTo>
                  <a:lnTo>
                    <a:pt x="1268869" y="962033"/>
                  </a:lnTo>
                  <a:lnTo>
                    <a:pt x="1263469" y="962983"/>
                  </a:lnTo>
                  <a:lnTo>
                    <a:pt x="1258386" y="964250"/>
                  </a:lnTo>
                  <a:lnTo>
                    <a:pt x="1253304" y="964884"/>
                  </a:lnTo>
                  <a:lnTo>
                    <a:pt x="1247903" y="965200"/>
                  </a:lnTo>
                  <a:lnTo>
                    <a:pt x="1242820" y="965200"/>
                  </a:lnTo>
                  <a:lnTo>
                    <a:pt x="1237102" y="964884"/>
                  </a:lnTo>
                  <a:lnTo>
                    <a:pt x="1232020" y="964567"/>
                  </a:lnTo>
                  <a:lnTo>
                    <a:pt x="1226937" y="963617"/>
                  </a:lnTo>
                  <a:lnTo>
                    <a:pt x="1221537" y="962667"/>
                  </a:lnTo>
                  <a:lnTo>
                    <a:pt x="1216454" y="961083"/>
                  </a:lnTo>
                  <a:lnTo>
                    <a:pt x="1006475" y="894894"/>
                  </a:lnTo>
                  <a:lnTo>
                    <a:pt x="1009652" y="885393"/>
                  </a:lnTo>
                  <a:lnTo>
                    <a:pt x="1013464" y="875259"/>
                  </a:lnTo>
                  <a:lnTo>
                    <a:pt x="1017911" y="862591"/>
                  </a:lnTo>
                  <a:lnTo>
                    <a:pt x="1022676" y="847706"/>
                  </a:lnTo>
                  <a:lnTo>
                    <a:pt x="1027123" y="832188"/>
                  </a:lnTo>
                  <a:lnTo>
                    <a:pt x="1029029" y="824271"/>
                  </a:lnTo>
                  <a:lnTo>
                    <a:pt x="1030935" y="816353"/>
                  </a:lnTo>
                  <a:lnTo>
                    <a:pt x="1031888" y="808753"/>
                  </a:lnTo>
                  <a:lnTo>
                    <a:pt x="1033159" y="801469"/>
                  </a:lnTo>
                  <a:lnTo>
                    <a:pt x="1033794" y="793868"/>
                  </a:lnTo>
                  <a:lnTo>
                    <a:pt x="1033794" y="786584"/>
                  </a:lnTo>
                  <a:lnTo>
                    <a:pt x="1033794" y="778666"/>
                  </a:lnTo>
                  <a:lnTo>
                    <a:pt x="1033477" y="770749"/>
                  </a:lnTo>
                  <a:lnTo>
                    <a:pt x="1032841" y="762832"/>
                  </a:lnTo>
                  <a:lnTo>
                    <a:pt x="1031888" y="755548"/>
                  </a:lnTo>
                  <a:lnTo>
                    <a:pt x="1029665" y="740980"/>
                  </a:lnTo>
                  <a:lnTo>
                    <a:pt x="1027441" y="727995"/>
                  </a:lnTo>
                  <a:lnTo>
                    <a:pt x="1025217" y="718178"/>
                  </a:lnTo>
                  <a:lnTo>
                    <a:pt x="1022994" y="708994"/>
                  </a:lnTo>
                  <a:lnTo>
                    <a:pt x="1227572" y="773599"/>
                  </a:lnTo>
                  <a:lnTo>
                    <a:pt x="1458835" y="607651"/>
                  </a:lnTo>
                  <a:lnTo>
                    <a:pt x="1462965" y="605118"/>
                  </a:lnTo>
                  <a:lnTo>
                    <a:pt x="1467095" y="602268"/>
                  </a:lnTo>
                  <a:lnTo>
                    <a:pt x="1470589" y="600051"/>
                  </a:lnTo>
                  <a:lnTo>
                    <a:pt x="1474719" y="598467"/>
                  </a:lnTo>
                  <a:lnTo>
                    <a:pt x="1479166" y="596567"/>
                  </a:lnTo>
                  <a:lnTo>
                    <a:pt x="1483296" y="594984"/>
                  </a:lnTo>
                  <a:lnTo>
                    <a:pt x="1491873" y="592767"/>
                  </a:lnTo>
                  <a:lnTo>
                    <a:pt x="1500768" y="591183"/>
                  </a:lnTo>
                  <a:lnTo>
                    <a:pt x="1509345" y="590550"/>
                  </a:lnTo>
                  <a:close/>
                  <a:moveTo>
                    <a:pt x="690596" y="539750"/>
                  </a:moveTo>
                  <a:lnTo>
                    <a:pt x="691548" y="539750"/>
                  </a:lnTo>
                  <a:lnTo>
                    <a:pt x="693769" y="540067"/>
                  </a:lnTo>
                  <a:lnTo>
                    <a:pt x="702016" y="540702"/>
                  </a:lnTo>
                  <a:lnTo>
                    <a:pt x="727394" y="541020"/>
                  </a:lnTo>
                  <a:lnTo>
                    <a:pt x="757531" y="541655"/>
                  </a:lnTo>
                  <a:lnTo>
                    <a:pt x="770854" y="541972"/>
                  </a:lnTo>
                  <a:lnTo>
                    <a:pt x="781640" y="543242"/>
                  </a:lnTo>
                  <a:lnTo>
                    <a:pt x="781957" y="543242"/>
                  </a:lnTo>
                  <a:lnTo>
                    <a:pt x="785763" y="546734"/>
                  </a:lnTo>
                  <a:lnTo>
                    <a:pt x="789887" y="552130"/>
                  </a:lnTo>
                  <a:lnTo>
                    <a:pt x="794646" y="558479"/>
                  </a:lnTo>
                  <a:lnTo>
                    <a:pt x="799404" y="566415"/>
                  </a:lnTo>
                  <a:lnTo>
                    <a:pt x="804797" y="576573"/>
                  </a:lnTo>
                  <a:lnTo>
                    <a:pt x="809872" y="588001"/>
                  </a:lnTo>
                  <a:lnTo>
                    <a:pt x="812093" y="594668"/>
                  </a:lnTo>
                  <a:lnTo>
                    <a:pt x="814631" y="602286"/>
                  </a:lnTo>
                  <a:lnTo>
                    <a:pt x="817169" y="609905"/>
                  </a:lnTo>
                  <a:lnTo>
                    <a:pt x="820024" y="618476"/>
                  </a:lnTo>
                  <a:lnTo>
                    <a:pt x="822244" y="627364"/>
                  </a:lnTo>
                  <a:lnTo>
                    <a:pt x="824465" y="637205"/>
                  </a:lnTo>
                  <a:lnTo>
                    <a:pt x="826685" y="647681"/>
                  </a:lnTo>
                  <a:lnTo>
                    <a:pt x="828906" y="658791"/>
                  </a:lnTo>
                  <a:lnTo>
                    <a:pt x="830809" y="670537"/>
                  </a:lnTo>
                  <a:lnTo>
                    <a:pt x="832395" y="683235"/>
                  </a:lnTo>
                  <a:lnTo>
                    <a:pt x="834299" y="696567"/>
                  </a:lnTo>
                  <a:lnTo>
                    <a:pt x="835885" y="710535"/>
                  </a:lnTo>
                  <a:lnTo>
                    <a:pt x="836836" y="725454"/>
                  </a:lnTo>
                  <a:lnTo>
                    <a:pt x="838105" y="741644"/>
                  </a:lnTo>
                  <a:lnTo>
                    <a:pt x="839057" y="757834"/>
                  </a:lnTo>
                  <a:lnTo>
                    <a:pt x="840009" y="775611"/>
                  </a:lnTo>
                  <a:lnTo>
                    <a:pt x="840326" y="794022"/>
                  </a:lnTo>
                  <a:lnTo>
                    <a:pt x="840643" y="813069"/>
                  </a:lnTo>
                  <a:lnTo>
                    <a:pt x="840326" y="833703"/>
                  </a:lnTo>
                  <a:lnTo>
                    <a:pt x="840326" y="854972"/>
                  </a:lnTo>
                  <a:lnTo>
                    <a:pt x="844767" y="839735"/>
                  </a:lnTo>
                  <a:lnTo>
                    <a:pt x="849208" y="824497"/>
                  </a:lnTo>
                  <a:lnTo>
                    <a:pt x="857456" y="794975"/>
                  </a:lnTo>
                  <a:lnTo>
                    <a:pt x="864435" y="767992"/>
                  </a:lnTo>
                  <a:lnTo>
                    <a:pt x="870145" y="742914"/>
                  </a:lnTo>
                  <a:lnTo>
                    <a:pt x="878710" y="705456"/>
                  </a:lnTo>
                  <a:lnTo>
                    <a:pt x="881248" y="694028"/>
                  </a:lnTo>
                  <a:lnTo>
                    <a:pt x="882517" y="688314"/>
                  </a:lnTo>
                  <a:lnTo>
                    <a:pt x="878076" y="679425"/>
                  </a:lnTo>
                  <a:lnTo>
                    <a:pt x="874586" y="670854"/>
                  </a:lnTo>
                  <a:lnTo>
                    <a:pt x="871097" y="663236"/>
                  </a:lnTo>
                  <a:lnTo>
                    <a:pt x="868559" y="655617"/>
                  </a:lnTo>
                  <a:lnTo>
                    <a:pt x="864752" y="644506"/>
                  </a:lnTo>
                  <a:lnTo>
                    <a:pt x="863801" y="640380"/>
                  </a:lnTo>
                  <a:lnTo>
                    <a:pt x="867290" y="637205"/>
                  </a:lnTo>
                  <a:lnTo>
                    <a:pt x="876489" y="629269"/>
                  </a:lnTo>
                  <a:lnTo>
                    <a:pt x="881882" y="624507"/>
                  </a:lnTo>
                  <a:lnTo>
                    <a:pt x="888227" y="619746"/>
                  </a:lnTo>
                  <a:lnTo>
                    <a:pt x="894571" y="615619"/>
                  </a:lnTo>
                  <a:lnTo>
                    <a:pt x="900598" y="611810"/>
                  </a:lnTo>
                  <a:lnTo>
                    <a:pt x="921535" y="619746"/>
                  </a:lnTo>
                  <a:lnTo>
                    <a:pt x="939300" y="659426"/>
                  </a:lnTo>
                  <a:lnTo>
                    <a:pt x="934224" y="671172"/>
                  </a:lnTo>
                  <a:lnTo>
                    <a:pt x="928514" y="683235"/>
                  </a:lnTo>
                  <a:lnTo>
                    <a:pt x="922487" y="695932"/>
                  </a:lnTo>
                  <a:lnTo>
                    <a:pt x="923439" y="707043"/>
                  </a:lnTo>
                  <a:lnTo>
                    <a:pt x="924073" y="720693"/>
                  </a:lnTo>
                  <a:lnTo>
                    <a:pt x="924708" y="736248"/>
                  </a:lnTo>
                  <a:lnTo>
                    <a:pt x="924073" y="753390"/>
                  </a:lnTo>
                  <a:lnTo>
                    <a:pt x="923439" y="790213"/>
                  </a:lnTo>
                  <a:lnTo>
                    <a:pt x="921852" y="827354"/>
                  </a:lnTo>
                  <a:lnTo>
                    <a:pt x="920266" y="862273"/>
                  </a:lnTo>
                  <a:lnTo>
                    <a:pt x="918680" y="891161"/>
                  </a:lnTo>
                  <a:lnTo>
                    <a:pt x="916777" y="918461"/>
                  </a:lnTo>
                  <a:lnTo>
                    <a:pt x="918680" y="913382"/>
                  </a:lnTo>
                  <a:lnTo>
                    <a:pt x="923756" y="899097"/>
                  </a:lnTo>
                  <a:lnTo>
                    <a:pt x="927245" y="888621"/>
                  </a:lnTo>
                  <a:lnTo>
                    <a:pt x="931369" y="876241"/>
                  </a:lnTo>
                  <a:lnTo>
                    <a:pt x="935493" y="862273"/>
                  </a:lnTo>
                  <a:lnTo>
                    <a:pt x="939934" y="846401"/>
                  </a:lnTo>
                  <a:lnTo>
                    <a:pt x="943741" y="828307"/>
                  </a:lnTo>
                  <a:lnTo>
                    <a:pt x="947865" y="809260"/>
                  </a:lnTo>
                  <a:lnTo>
                    <a:pt x="951672" y="788626"/>
                  </a:lnTo>
                  <a:lnTo>
                    <a:pt x="955161" y="766722"/>
                  </a:lnTo>
                  <a:lnTo>
                    <a:pt x="957699" y="743866"/>
                  </a:lnTo>
                  <a:lnTo>
                    <a:pt x="958650" y="731486"/>
                  </a:lnTo>
                  <a:lnTo>
                    <a:pt x="959919" y="719106"/>
                  </a:lnTo>
                  <a:lnTo>
                    <a:pt x="960554" y="707043"/>
                  </a:lnTo>
                  <a:lnTo>
                    <a:pt x="960871" y="694345"/>
                  </a:lnTo>
                  <a:lnTo>
                    <a:pt x="961188" y="681330"/>
                  </a:lnTo>
                  <a:lnTo>
                    <a:pt x="961188" y="668315"/>
                  </a:lnTo>
                  <a:lnTo>
                    <a:pt x="969119" y="649268"/>
                  </a:lnTo>
                  <a:lnTo>
                    <a:pt x="970705" y="651173"/>
                  </a:lnTo>
                  <a:lnTo>
                    <a:pt x="973877" y="656887"/>
                  </a:lnTo>
                  <a:lnTo>
                    <a:pt x="976098" y="661331"/>
                  </a:lnTo>
                  <a:lnTo>
                    <a:pt x="978636" y="666727"/>
                  </a:lnTo>
                  <a:lnTo>
                    <a:pt x="981808" y="673076"/>
                  </a:lnTo>
                  <a:lnTo>
                    <a:pt x="984663" y="681012"/>
                  </a:lnTo>
                  <a:lnTo>
                    <a:pt x="988152" y="690218"/>
                  </a:lnTo>
                  <a:lnTo>
                    <a:pt x="991007" y="700377"/>
                  </a:lnTo>
                  <a:lnTo>
                    <a:pt x="993862" y="712122"/>
                  </a:lnTo>
                  <a:lnTo>
                    <a:pt x="997035" y="724820"/>
                  </a:lnTo>
                  <a:lnTo>
                    <a:pt x="999572" y="739422"/>
                  </a:lnTo>
                  <a:lnTo>
                    <a:pt x="1002110" y="754977"/>
                  </a:lnTo>
                  <a:lnTo>
                    <a:pt x="1004013" y="772436"/>
                  </a:lnTo>
                  <a:lnTo>
                    <a:pt x="1005600" y="790848"/>
                  </a:lnTo>
                  <a:lnTo>
                    <a:pt x="1005282" y="796244"/>
                  </a:lnTo>
                  <a:lnTo>
                    <a:pt x="1004331" y="801958"/>
                  </a:lnTo>
                  <a:lnTo>
                    <a:pt x="1003062" y="809260"/>
                  </a:lnTo>
                  <a:lnTo>
                    <a:pt x="1000841" y="817196"/>
                  </a:lnTo>
                  <a:lnTo>
                    <a:pt x="997669" y="826085"/>
                  </a:lnTo>
                  <a:lnTo>
                    <a:pt x="994497" y="836243"/>
                  </a:lnTo>
                  <a:lnTo>
                    <a:pt x="985932" y="858781"/>
                  </a:lnTo>
                  <a:lnTo>
                    <a:pt x="964043" y="914969"/>
                  </a:lnTo>
                  <a:lnTo>
                    <a:pt x="951037" y="948301"/>
                  </a:lnTo>
                  <a:lnTo>
                    <a:pt x="937079" y="985442"/>
                  </a:lnTo>
                  <a:lnTo>
                    <a:pt x="922804" y="1025757"/>
                  </a:lnTo>
                  <a:lnTo>
                    <a:pt x="915825" y="1047026"/>
                  </a:lnTo>
                  <a:lnTo>
                    <a:pt x="908212" y="1068929"/>
                  </a:lnTo>
                  <a:lnTo>
                    <a:pt x="901233" y="1091785"/>
                  </a:lnTo>
                  <a:lnTo>
                    <a:pt x="894254" y="1115594"/>
                  </a:lnTo>
                  <a:lnTo>
                    <a:pt x="886958" y="1139719"/>
                  </a:lnTo>
                  <a:lnTo>
                    <a:pt x="880296" y="1165115"/>
                  </a:lnTo>
                  <a:lnTo>
                    <a:pt x="873634" y="1190510"/>
                  </a:lnTo>
                  <a:lnTo>
                    <a:pt x="867290" y="1217493"/>
                  </a:lnTo>
                  <a:lnTo>
                    <a:pt x="861580" y="1244476"/>
                  </a:lnTo>
                  <a:lnTo>
                    <a:pt x="855553" y="1272728"/>
                  </a:lnTo>
                  <a:lnTo>
                    <a:pt x="850477" y="1301298"/>
                  </a:lnTo>
                  <a:lnTo>
                    <a:pt x="845402" y="1330821"/>
                  </a:lnTo>
                  <a:lnTo>
                    <a:pt x="840960" y="1360343"/>
                  </a:lnTo>
                  <a:lnTo>
                    <a:pt x="836836" y="1391135"/>
                  </a:lnTo>
                  <a:lnTo>
                    <a:pt x="874586" y="1434307"/>
                  </a:lnTo>
                  <a:lnTo>
                    <a:pt x="949768" y="1522239"/>
                  </a:lnTo>
                  <a:lnTo>
                    <a:pt x="990373" y="1569856"/>
                  </a:lnTo>
                  <a:lnTo>
                    <a:pt x="1026219" y="1613028"/>
                  </a:lnTo>
                  <a:lnTo>
                    <a:pt x="1041129" y="1631122"/>
                  </a:lnTo>
                  <a:lnTo>
                    <a:pt x="1053500" y="1646042"/>
                  </a:lnTo>
                  <a:lnTo>
                    <a:pt x="1062065" y="1657470"/>
                  </a:lnTo>
                  <a:lnTo>
                    <a:pt x="1066824" y="1664137"/>
                  </a:lnTo>
                  <a:lnTo>
                    <a:pt x="1071582" y="1671755"/>
                  </a:lnTo>
                  <a:lnTo>
                    <a:pt x="1077292" y="1680326"/>
                  </a:lnTo>
                  <a:lnTo>
                    <a:pt x="1080147" y="1685088"/>
                  </a:lnTo>
                  <a:lnTo>
                    <a:pt x="1083002" y="1689850"/>
                  </a:lnTo>
                  <a:lnTo>
                    <a:pt x="1085540" y="1695564"/>
                  </a:lnTo>
                  <a:lnTo>
                    <a:pt x="1088395" y="1701913"/>
                  </a:lnTo>
                  <a:lnTo>
                    <a:pt x="1090616" y="1708579"/>
                  </a:lnTo>
                  <a:lnTo>
                    <a:pt x="1091884" y="1715880"/>
                  </a:lnTo>
                  <a:lnTo>
                    <a:pt x="1093471" y="1724134"/>
                  </a:lnTo>
                  <a:lnTo>
                    <a:pt x="1093788" y="1733022"/>
                  </a:lnTo>
                  <a:lnTo>
                    <a:pt x="1093788" y="1742545"/>
                  </a:lnTo>
                  <a:lnTo>
                    <a:pt x="1092836" y="1753021"/>
                  </a:lnTo>
                  <a:lnTo>
                    <a:pt x="1090933" y="1765084"/>
                  </a:lnTo>
                  <a:lnTo>
                    <a:pt x="1087761" y="1777147"/>
                  </a:lnTo>
                  <a:lnTo>
                    <a:pt x="1086809" y="1785083"/>
                  </a:lnTo>
                  <a:lnTo>
                    <a:pt x="1084271" y="1801272"/>
                  </a:lnTo>
                  <a:lnTo>
                    <a:pt x="1076340" y="1854920"/>
                  </a:lnTo>
                  <a:lnTo>
                    <a:pt x="1054452" y="2009516"/>
                  </a:lnTo>
                  <a:lnTo>
                    <a:pt x="1023681" y="2230139"/>
                  </a:lnTo>
                  <a:lnTo>
                    <a:pt x="1022730" y="2236488"/>
                  </a:lnTo>
                  <a:lnTo>
                    <a:pt x="1021461" y="2242520"/>
                  </a:lnTo>
                  <a:lnTo>
                    <a:pt x="1019875" y="2248551"/>
                  </a:lnTo>
                  <a:lnTo>
                    <a:pt x="1018289" y="2254582"/>
                  </a:lnTo>
                  <a:lnTo>
                    <a:pt x="1015751" y="2259979"/>
                  </a:lnTo>
                  <a:lnTo>
                    <a:pt x="1013530" y="2265693"/>
                  </a:lnTo>
                  <a:lnTo>
                    <a:pt x="1011310" y="2271407"/>
                  </a:lnTo>
                  <a:lnTo>
                    <a:pt x="1008455" y="2276486"/>
                  </a:lnTo>
                  <a:lnTo>
                    <a:pt x="1005917" y="2281248"/>
                  </a:lnTo>
                  <a:lnTo>
                    <a:pt x="1002427" y="2286009"/>
                  </a:lnTo>
                  <a:lnTo>
                    <a:pt x="999255" y="2291088"/>
                  </a:lnTo>
                  <a:lnTo>
                    <a:pt x="995766" y="2295533"/>
                  </a:lnTo>
                  <a:lnTo>
                    <a:pt x="992276" y="2299659"/>
                  </a:lnTo>
                  <a:lnTo>
                    <a:pt x="988470" y="2303469"/>
                  </a:lnTo>
                  <a:lnTo>
                    <a:pt x="984346" y="2307278"/>
                  </a:lnTo>
                  <a:lnTo>
                    <a:pt x="980222" y="2311087"/>
                  </a:lnTo>
                  <a:lnTo>
                    <a:pt x="975781" y="2314262"/>
                  </a:lnTo>
                  <a:lnTo>
                    <a:pt x="971339" y="2317436"/>
                  </a:lnTo>
                  <a:lnTo>
                    <a:pt x="966581" y="2320293"/>
                  </a:lnTo>
                  <a:lnTo>
                    <a:pt x="961823" y="2322833"/>
                  </a:lnTo>
                  <a:lnTo>
                    <a:pt x="956747" y="2325372"/>
                  </a:lnTo>
                  <a:lnTo>
                    <a:pt x="951989" y="2327277"/>
                  </a:lnTo>
                  <a:lnTo>
                    <a:pt x="946913" y="2329182"/>
                  </a:lnTo>
                  <a:lnTo>
                    <a:pt x="941203" y="2331086"/>
                  </a:lnTo>
                  <a:lnTo>
                    <a:pt x="936128" y="2332674"/>
                  </a:lnTo>
                  <a:lnTo>
                    <a:pt x="930418" y="2333309"/>
                  </a:lnTo>
                  <a:lnTo>
                    <a:pt x="925025" y="2334578"/>
                  </a:lnTo>
                  <a:lnTo>
                    <a:pt x="919315" y="2334896"/>
                  </a:lnTo>
                  <a:lnTo>
                    <a:pt x="913605" y="2335213"/>
                  </a:lnTo>
                  <a:lnTo>
                    <a:pt x="907577" y="2335213"/>
                  </a:lnTo>
                  <a:lnTo>
                    <a:pt x="901550" y="2334896"/>
                  </a:lnTo>
                  <a:lnTo>
                    <a:pt x="895523" y="2333943"/>
                  </a:lnTo>
                  <a:lnTo>
                    <a:pt x="889813" y="2333309"/>
                  </a:lnTo>
                  <a:lnTo>
                    <a:pt x="883786" y="2332356"/>
                  </a:lnTo>
                  <a:lnTo>
                    <a:pt x="878076" y="2330769"/>
                  </a:lnTo>
                  <a:lnTo>
                    <a:pt x="872683" y="2328864"/>
                  </a:lnTo>
                  <a:lnTo>
                    <a:pt x="867290" y="2326642"/>
                  </a:lnTo>
                  <a:lnTo>
                    <a:pt x="862214" y="2324420"/>
                  </a:lnTo>
                  <a:lnTo>
                    <a:pt x="857456" y="2321881"/>
                  </a:lnTo>
                  <a:lnTo>
                    <a:pt x="852698" y="2319341"/>
                  </a:lnTo>
                  <a:lnTo>
                    <a:pt x="848257" y="2316167"/>
                  </a:lnTo>
                  <a:lnTo>
                    <a:pt x="843815" y="2312992"/>
                  </a:lnTo>
                  <a:lnTo>
                    <a:pt x="839692" y="2309183"/>
                  </a:lnTo>
                  <a:lnTo>
                    <a:pt x="835568" y="2305373"/>
                  </a:lnTo>
                  <a:lnTo>
                    <a:pt x="831761" y="2301882"/>
                  </a:lnTo>
                  <a:lnTo>
                    <a:pt x="827954" y="2297755"/>
                  </a:lnTo>
                  <a:lnTo>
                    <a:pt x="824782" y="2293311"/>
                  </a:lnTo>
                  <a:lnTo>
                    <a:pt x="821293" y="2288866"/>
                  </a:lnTo>
                  <a:lnTo>
                    <a:pt x="818755" y="2283787"/>
                  </a:lnTo>
                  <a:lnTo>
                    <a:pt x="815900" y="2279026"/>
                  </a:lnTo>
                  <a:lnTo>
                    <a:pt x="813362" y="2274264"/>
                  </a:lnTo>
                  <a:lnTo>
                    <a:pt x="811141" y="2269185"/>
                  </a:lnTo>
                  <a:lnTo>
                    <a:pt x="809238" y="2263471"/>
                  </a:lnTo>
                  <a:lnTo>
                    <a:pt x="807335" y="2258392"/>
                  </a:lnTo>
                  <a:lnTo>
                    <a:pt x="805749" y="2252678"/>
                  </a:lnTo>
                  <a:lnTo>
                    <a:pt x="804162" y="2246646"/>
                  </a:lnTo>
                  <a:lnTo>
                    <a:pt x="803211" y="2241250"/>
                  </a:lnTo>
                  <a:lnTo>
                    <a:pt x="802576" y="2234901"/>
                  </a:lnTo>
                  <a:lnTo>
                    <a:pt x="801942" y="2228869"/>
                  </a:lnTo>
                  <a:lnTo>
                    <a:pt x="801625" y="2222838"/>
                  </a:lnTo>
                  <a:lnTo>
                    <a:pt x="801625" y="2216807"/>
                  </a:lnTo>
                  <a:lnTo>
                    <a:pt x="801942" y="2210458"/>
                  </a:lnTo>
                  <a:lnTo>
                    <a:pt x="802576" y="2204109"/>
                  </a:lnTo>
                  <a:lnTo>
                    <a:pt x="803211" y="2197443"/>
                  </a:lnTo>
                  <a:lnTo>
                    <a:pt x="833981" y="1990152"/>
                  </a:lnTo>
                  <a:lnTo>
                    <a:pt x="855235" y="1846032"/>
                  </a:lnTo>
                  <a:lnTo>
                    <a:pt x="861897" y="1797146"/>
                  </a:lnTo>
                  <a:lnTo>
                    <a:pt x="863801" y="1783178"/>
                  </a:lnTo>
                  <a:lnTo>
                    <a:pt x="864435" y="1777147"/>
                  </a:lnTo>
                  <a:lnTo>
                    <a:pt x="861897" y="1774290"/>
                  </a:lnTo>
                  <a:lnTo>
                    <a:pt x="855553" y="1767623"/>
                  </a:lnTo>
                  <a:lnTo>
                    <a:pt x="833030" y="1744133"/>
                  </a:lnTo>
                  <a:lnTo>
                    <a:pt x="763558" y="1673343"/>
                  </a:lnTo>
                  <a:lnTo>
                    <a:pt x="687424" y="1595886"/>
                  </a:lnTo>
                  <a:lnTo>
                    <a:pt x="657288" y="1564777"/>
                  </a:lnTo>
                  <a:lnTo>
                    <a:pt x="637620" y="1543825"/>
                  </a:lnTo>
                  <a:lnTo>
                    <a:pt x="624931" y="1537159"/>
                  </a:lnTo>
                  <a:lnTo>
                    <a:pt x="612876" y="1530175"/>
                  </a:lnTo>
                  <a:lnTo>
                    <a:pt x="600822" y="1523192"/>
                  </a:lnTo>
                  <a:lnTo>
                    <a:pt x="589719" y="1516208"/>
                  </a:lnTo>
                  <a:lnTo>
                    <a:pt x="578933" y="1508907"/>
                  </a:lnTo>
                  <a:lnTo>
                    <a:pt x="569100" y="1501605"/>
                  </a:lnTo>
                  <a:lnTo>
                    <a:pt x="559266" y="1494622"/>
                  </a:lnTo>
                  <a:lnTo>
                    <a:pt x="550383" y="1487003"/>
                  </a:lnTo>
                  <a:lnTo>
                    <a:pt x="541818" y="1480019"/>
                  </a:lnTo>
                  <a:lnTo>
                    <a:pt x="533570" y="1472718"/>
                  </a:lnTo>
                  <a:lnTo>
                    <a:pt x="525957" y="1465099"/>
                  </a:lnTo>
                  <a:lnTo>
                    <a:pt x="518978" y="1458116"/>
                  </a:lnTo>
                  <a:lnTo>
                    <a:pt x="511682" y="1451132"/>
                  </a:lnTo>
                  <a:lnTo>
                    <a:pt x="505655" y="1444148"/>
                  </a:lnTo>
                  <a:lnTo>
                    <a:pt x="499945" y="1436847"/>
                  </a:lnTo>
                  <a:lnTo>
                    <a:pt x="494235" y="1430181"/>
                  </a:lnTo>
                  <a:lnTo>
                    <a:pt x="489159" y="1423514"/>
                  </a:lnTo>
                  <a:lnTo>
                    <a:pt x="484718" y="1416848"/>
                  </a:lnTo>
                  <a:lnTo>
                    <a:pt x="480277" y="1410499"/>
                  </a:lnTo>
                  <a:lnTo>
                    <a:pt x="476470" y="1404150"/>
                  </a:lnTo>
                  <a:lnTo>
                    <a:pt x="473298" y="1397801"/>
                  </a:lnTo>
                  <a:lnTo>
                    <a:pt x="469808" y="1392405"/>
                  </a:lnTo>
                  <a:lnTo>
                    <a:pt x="464733" y="1381294"/>
                  </a:lnTo>
                  <a:lnTo>
                    <a:pt x="460926" y="1371453"/>
                  </a:lnTo>
                  <a:lnTo>
                    <a:pt x="458706" y="1362565"/>
                  </a:lnTo>
                  <a:lnTo>
                    <a:pt x="457754" y="1359073"/>
                  </a:lnTo>
                  <a:lnTo>
                    <a:pt x="457119" y="1355264"/>
                  </a:lnTo>
                  <a:lnTo>
                    <a:pt x="457119" y="1352089"/>
                  </a:lnTo>
                  <a:lnTo>
                    <a:pt x="457119" y="1349550"/>
                  </a:lnTo>
                  <a:lnTo>
                    <a:pt x="456802" y="1347010"/>
                  </a:lnTo>
                  <a:lnTo>
                    <a:pt x="456168" y="1344788"/>
                  </a:lnTo>
                  <a:lnTo>
                    <a:pt x="454264" y="1342566"/>
                  </a:lnTo>
                  <a:lnTo>
                    <a:pt x="452361" y="1340344"/>
                  </a:lnTo>
                  <a:lnTo>
                    <a:pt x="449823" y="1338439"/>
                  </a:lnTo>
                  <a:lnTo>
                    <a:pt x="446968" y="1336217"/>
                  </a:lnTo>
                  <a:lnTo>
                    <a:pt x="440624" y="1332408"/>
                  </a:lnTo>
                  <a:lnTo>
                    <a:pt x="434279" y="1328598"/>
                  </a:lnTo>
                  <a:lnTo>
                    <a:pt x="431107" y="1326376"/>
                  </a:lnTo>
                  <a:lnTo>
                    <a:pt x="428887" y="1324472"/>
                  </a:lnTo>
                  <a:lnTo>
                    <a:pt x="426666" y="1322250"/>
                  </a:lnTo>
                  <a:lnTo>
                    <a:pt x="425397" y="1319393"/>
                  </a:lnTo>
                  <a:lnTo>
                    <a:pt x="424128" y="1317170"/>
                  </a:lnTo>
                  <a:lnTo>
                    <a:pt x="424128" y="1314631"/>
                  </a:lnTo>
                  <a:lnTo>
                    <a:pt x="425714" y="1302568"/>
                  </a:lnTo>
                  <a:lnTo>
                    <a:pt x="427618" y="1289553"/>
                  </a:lnTo>
                  <a:lnTo>
                    <a:pt x="429521" y="1275268"/>
                  </a:lnTo>
                  <a:lnTo>
                    <a:pt x="432059" y="1260983"/>
                  </a:lnTo>
                  <a:lnTo>
                    <a:pt x="438086" y="1229873"/>
                  </a:lnTo>
                  <a:lnTo>
                    <a:pt x="445382" y="1196542"/>
                  </a:lnTo>
                  <a:lnTo>
                    <a:pt x="453313" y="1161623"/>
                  </a:lnTo>
                  <a:lnTo>
                    <a:pt x="462195" y="1125117"/>
                  </a:lnTo>
                  <a:lnTo>
                    <a:pt x="471712" y="1087658"/>
                  </a:lnTo>
                  <a:lnTo>
                    <a:pt x="481229" y="1049883"/>
                  </a:lnTo>
                  <a:lnTo>
                    <a:pt x="501531" y="974014"/>
                  </a:lnTo>
                  <a:lnTo>
                    <a:pt x="521199" y="901001"/>
                  </a:lnTo>
                  <a:lnTo>
                    <a:pt x="538963" y="833386"/>
                  </a:lnTo>
                  <a:lnTo>
                    <a:pt x="546577" y="803228"/>
                  </a:lnTo>
                  <a:lnTo>
                    <a:pt x="553238" y="775293"/>
                  </a:lnTo>
                  <a:lnTo>
                    <a:pt x="622710" y="754659"/>
                  </a:lnTo>
                  <a:lnTo>
                    <a:pt x="591305" y="753072"/>
                  </a:lnTo>
                  <a:lnTo>
                    <a:pt x="520881" y="750215"/>
                  </a:lnTo>
                  <a:lnTo>
                    <a:pt x="482497" y="748628"/>
                  </a:lnTo>
                  <a:lnTo>
                    <a:pt x="448554" y="747358"/>
                  </a:lnTo>
                  <a:lnTo>
                    <a:pt x="423494" y="747041"/>
                  </a:lnTo>
                  <a:lnTo>
                    <a:pt x="415563" y="747358"/>
                  </a:lnTo>
                  <a:lnTo>
                    <a:pt x="411439" y="747993"/>
                  </a:lnTo>
                  <a:lnTo>
                    <a:pt x="409853" y="748628"/>
                  </a:lnTo>
                  <a:lnTo>
                    <a:pt x="406364" y="750850"/>
                  </a:lnTo>
                  <a:lnTo>
                    <a:pt x="396847" y="757516"/>
                  </a:lnTo>
                  <a:lnTo>
                    <a:pt x="382889" y="767992"/>
                  </a:lnTo>
                  <a:lnTo>
                    <a:pt x="366393" y="781007"/>
                  </a:lnTo>
                  <a:lnTo>
                    <a:pt x="325472" y="812752"/>
                  </a:lnTo>
                  <a:lnTo>
                    <a:pt x="279791" y="849258"/>
                  </a:lnTo>
                  <a:lnTo>
                    <a:pt x="195093" y="917826"/>
                  </a:lnTo>
                  <a:lnTo>
                    <a:pt x="154805" y="951158"/>
                  </a:lnTo>
                  <a:lnTo>
                    <a:pt x="154488" y="951475"/>
                  </a:lnTo>
                  <a:lnTo>
                    <a:pt x="150681" y="954332"/>
                  </a:lnTo>
                  <a:lnTo>
                    <a:pt x="146875" y="957506"/>
                  </a:lnTo>
                  <a:lnTo>
                    <a:pt x="143068" y="960046"/>
                  </a:lnTo>
                  <a:lnTo>
                    <a:pt x="139261" y="962586"/>
                  </a:lnTo>
                  <a:lnTo>
                    <a:pt x="135454" y="964808"/>
                  </a:lnTo>
                  <a:lnTo>
                    <a:pt x="131013" y="966712"/>
                  </a:lnTo>
                  <a:lnTo>
                    <a:pt x="126889" y="968617"/>
                  </a:lnTo>
                  <a:lnTo>
                    <a:pt x="122766" y="969887"/>
                  </a:lnTo>
                  <a:lnTo>
                    <a:pt x="113883" y="972426"/>
                  </a:lnTo>
                  <a:lnTo>
                    <a:pt x="105318" y="974014"/>
                  </a:lnTo>
                  <a:lnTo>
                    <a:pt x="96436" y="975283"/>
                  </a:lnTo>
                  <a:lnTo>
                    <a:pt x="87554" y="974966"/>
                  </a:lnTo>
                  <a:lnTo>
                    <a:pt x="78671" y="974014"/>
                  </a:lnTo>
                  <a:lnTo>
                    <a:pt x="70106" y="972109"/>
                  </a:lnTo>
                  <a:lnTo>
                    <a:pt x="61541" y="969569"/>
                  </a:lnTo>
                  <a:lnTo>
                    <a:pt x="52976" y="966395"/>
                  </a:lnTo>
                  <a:lnTo>
                    <a:pt x="48852" y="964490"/>
                  </a:lnTo>
                  <a:lnTo>
                    <a:pt x="45363" y="962268"/>
                  </a:lnTo>
                  <a:lnTo>
                    <a:pt x="41239" y="959729"/>
                  </a:lnTo>
                  <a:lnTo>
                    <a:pt x="37432" y="956872"/>
                  </a:lnTo>
                  <a:lnTo>
                    <a:pt x="33626" y="954015"/>
                  </a:lnTo>
                  <a:lnTo>
                    <a:pt x="30453" y="951158"/>
                  </a:lnTo>
                  <a:lnTo>
                    <a:pt x="26647" y="947666"/>
                  </a:lnTo>
                  <a:lnTo>
                    <a:pt x="23792" y="944491"/>
                  </a:lnTo>
                  <a:lnTo>
                    <a:pt x="20302" y="940682"/>
                  </a:lnTo>
                  <a:lnTo>
                    <a:pt x="17764" y="936873"/>
                  </a:lnTo>
                  <a:lnTo>
                    <a:pt x="14909" y="933063"/>
                  </a:lnTo>
                  <a:lnTo>
                    <a:pt x="12689" y="929254"/>
                  </a:lnTo>
                  <a:lnTo>
                    <a:pt x="10468" y="925127"/>
                  </a:lnTo>
                  <a:lnTo>
                    <a:pt x="8248" y="921000"/>
                  </a:lnTo>
                  <a:lnTo>
                    <a:pt x="6662" y="916874"/>
                  </a:lnTo>
                  <a:lnTo>
                    <a:pt x="4758" y="912429"/>
                  </a:lnTo>
                  <a:lnTo>
                    <a:pt x="2538" y="903858"/>
                  </a:lnTo>
                  <a:lnTo>
                    <a:pt x="634" y="894970"/>
                  </a:lnTo>
                  <a:lnTo>
                    <a:pt x="0" y="886399"/>
                  </a:lnTo>
                  <a:lnTo>
                    <a:pt x="0" y="877511"/>
                  </a:lnTo>
                  <a:lnTo>
                    <a:pt x="952" y="868622"/>
                  </a:lnTo>
                  <a:lnTo>
                    <a:pt x="2538" y="859734"/>
                  </a:lnTo>
                  <a:lnTo>
                    <a:pt x="5075" y="851163"/>
                  </a:lnTo>
                  <a:lnTo>
                    <a:pt x="8882" y="842909"/>
                  </a:lnTo>
                  <a:lnTo>
                    <a:pt x="10785" y="838782"/>
                  </a:lnTo>
                  <a:lnTo>
                    <a:pt x="13006" y="834656"/>
                  </a:lnTo>
                  <a:lnTo>
                    <a:pt x="15544" y="831164"/>
                  </a:lnTo>
                  <a:lnTo>
                    <a:pt x="18082" y="827354"/>
                  </a:lnTo>
                  <a:lnTo>
                    <a:pt x="20937" y="823545"/>
                  </a:lnTo>
                  <a:lnTo>
                    <a:pt x="24109" y="820053"/>
                  </a:lnTo>
                  <a:lnTo>
                    <a:pt x="27281" y="816561"/>
                  </a:lnTo>
                  <a:lnTo>
                    <a:pt x="30771" y="813069"/>
                  </a:lnTo>
                  <a:lnTo>
                    <a:pt x="80575" y="775611"/>
                  </a:lnTo>
                  <a:lnTo>
                    <a:pt x="189700" y="694028"/>
                  </a:lnTo>
                  <a:lnTo>
                    <a:pt x="248386" y="650220"/>
                  </a:lnTo>
                  <a:lnTo>
                    <a:pt x="300094" y="612127"/>
                  </a:lnTo>
                  <a:lnTo>
                    <a:pt x="321348" y="596572"/>
                  </a:lnTo>
                  <a:lnTo>
                    <a:pt x="337843" y="585144"/>
                  </a:lnTo>
                  <a:lnTo>
                    <a:pt x="349263" y="577208"/>
                  </a:lnTo>
                  <a:lnTo>
                    <a:pt x="352436" y="574986"/>
                  </a:lnTo>
                  <a:lnTo>
                    <a:pt x="354022" y="574351"/>
                  </a:lnTo>
                  <a:lnTo>
                    <a:pt x="460926" y="562606"/>
                  </a:lnTo>
                  <a:lnTo>
                    <a:pt x="554190" y="552448"/>
                  </a:lnTo>
                  <a:lnTo>
                    <a:pt x="595112" y="548003"/>
                  </a:lnTo>
                  <a:lnTo>
                    <a:pt x="631275" y="544512"/>
                  </a:lnTo>
                  <a:lnTo>
                    <a:pt x="663315" y="541655"/>
                  </a:lnTo>
                  <a:lnTo>
                    <a:pt x="690596" y="539750"/>
                  </a:lnTo>
                  <a:close/>
                  <a:moveTo>
                    <a:pt x="912333" y="0"/>
                  </a:moveTo>
                  <a:lnTo>
                    <a:pt x="923772" y="0"/>
                  </a:lnTo>
                  <a:lnTo>
                    <a:pt x="935529" y="0"/>
                  </a:lnTo>
                  <a:lnTo>
                    <a:pt x="943791" y="636"/>
                  </a:lnTo>
                  <a:lnTo>
                    <a:pt x="952052" y="1908"/>
                  </a:lnTo>
                  <a:lnTo>
                    <a:pt x="960632" y="3817"/>
                  </a:lnTo>
                  <a:lnTo>
                    <a:pt x="969211" y="5407"/>
                  </a:lnTo>
                  <a:lnTo>
                    <a:pt x="977473" y="8270"/>
                  </a:lnTo>
                  <a:lnTo>
                    <a:pt x="986052" y="11451"/>
                  </a:lnTo>
                  <a:lnTo>
                    <a:pt x="993996" y="14949"/>
                  </a:lnTo>
                  <a:lnTo>
                    <a:pt x="1001940" y="19084"/>
                  </a:lnTo>
                  <a:lnTo>
                    <a:pt x="1010202" y="22901"/>
                  </a:lnTo>
                  <a:lnTo>
                    <a:pt x="1017828" y="27990"/>
                  </a:lnTo>
                  <a:lnTo>
                    <a:pt x="1025454" y="33080"/>
                  </a:lnTo>
                  <a:lnTo>
                    <a:pt x="1032762" y="39123"/>
                  </a:lnTo>
                  <a:lnTo>
                    <a:pt x="1039753" y="44848"/>
                  </a:lnTo>
                  <a:lnTo>
                    <a:pt x="1047061" y="51210"/>
                  </a:lnTo>
                  <a:lnTo>
                    <a:pt x="1053734" y="57889"/>
                  </a:lnTo>
                  <a:lnTo>
                    <a:pt x="1060407" y="65523"/>
                  </a:lnTo>
                  <a:lnTo>
                    <a:pt x="1066127" y="72839"/>
                  </a:lnTo>
                  <a:lnTo>
                    <a:pt x="1072164" y="80791"/>
                  </a:lnTo>
                  <a:lnTo>
                    <a:pt x="1077884" y="89061"/>
                  </a:lnTo>
                  <a:lnTo>
                    <a:pt x="1082968" y="97331"/>
                  </a:lnTo>
                  <a:lnTo>
                    <a:pt x="1087734" y="106555"/>
                  </a:lnTo>
                  <a:lnTo>
                    <a:pt x="1092183" y="115779"/>
                  </a:lnTo>
                  <a:lnTo>
                    <a:pt x="1096313" y="125003"/>
                  </a:lnTo>
                  <a:lnTo>
                    <a:pt x="1100127" y="134546"/>
                  </a:lnTo>
                  <a:lnTo>
                    <a:pt x="1103304" y="145042"/>
                  </a:lnTo>
                  <a:lnTo>
                    <a:pt x="1106164" y="155220"/>
                  </a:lnTo>
                  <a:lnTo>
                    <a:pt x="1108706" y="166035"/>
                  </a:lnTo>
                  <a:lnTo>
                    <a:pt x="1110612" y="176849"/>
                  </a:lnTo>
                  <a:lnTo>
                    <a:pt x="1111566" y="187982"/>
                  </a:lnTo>
                  <a:lnTo>
                    <a:pt x="1112519" y="199433"/>
                  </a:lnTo>
                  <a:lnTo>
                    <a:pt x="1112837" y="210883"/>
                  </a:lnTo>
                  <a:lnTo>
                    <a:pt x="1112519" y="222970"/>
                  </a:lnTo>
                  <a:lnTo>
                    <a:pt x="1110930" y="247144"/>
                  </a:lnTo>
                  <a:lnTo>
                    <a:pt x="1109024" y="271636"/>
                  </a:lnTo>
                  <a:lnTo>
                    <a:pt x="1106164" y="296764"/>
                  </a:lnTo>
                  <a:lnTo>
                    <a:pt x="1104575" y="308851"/>
                  </a:lnTo>
                  <a:lnTo>
                    <a:pt x="1102351" y="321574"/>
                  </a:lnTo>
                  <a:lnTo>
                    <a:pt x="1100444" y="333978"/>
                  </a:lnTo>
                  <a:lnTo>
                    <a:pt x="1097902" y="345747"/>
                  </a:lnTo>
                  <a:lnTo>
                    <a:pt x="1095360" y="358152"/>
                  </a:lnTo>
                  <a:lnTo>
                    <a:pt x="1092183" y="369921"/>
                  </a:lnTo>
                  <a:lnTo>
                    <a:pt x="1089323" y="381372"/>
                  </a:lnTo>
                  <a:lnTo>
                    <a:pt x="1085510" y="393140"/>
                  </a:lnTo>
                  <a:lnTo>
                    <a:pt x="1082014" y="404273"/>
                  </a:lnTo>
                  <a:lnTo>
                    <a:pt x="1077884" y="415406"/>
                  </a:lnTo>
                  <a:lnTo>
                    <a:pt x="1073753" y="425902"/>
                  </a:lnTo>
                  <a:lnTo>
                    <a:pt x="1068986" y="436080"/>
                  </a:lnTo>
                  <a:lnTo>
                    <a:pt x="1063585" y="445941"/>
                  </a:lnTo>
                  <a:lnTo>
                    <a:pt x="1058501" y="455483"/>
                  </a:lnTo>
                  <a:lnTo>
                    <a:pt x="1052463" y="464389"/>
                  </a:lnTo>
                  <a:lnTo>
                    <a:pt x="1046108" y="472977"/>
                  </a:lnTo>
                  <a:lnTo>
                    <a:pt x="1039753" y="481247"/>
                  </a:lnTo>
                  <a:lnTo>
                    <a:pt x="1032762" y="488563"/>
                  </a:lnTo>
                  <a:lnTo>
                    <a:pt x="1025454" y="495242"/>
                  </a:lnTo>
                  <a:lnTo>
                    <a:pt x="1017510" y="501922"/>
                  </a:lnTo>
                  <a:lnTo>
                    <a:pt x="1009248" y="507647"/>
                  </a:lnTo>
                  <a:lnTo>
                    <a:pt x="1000351" y="512736"/>
                  </a:lnTo>
                  <a:lnTo>
                    <a:pt x="991454" y="516871"/>
                  </a:lnTo>
                  <a:lnTo>
                    <a:pt x="981921" y="520688"/>
                  </a:lnTo>
                  <a:lnTo>
                    <a:pt x="971435" y="523551"/>
                  </a:lnTo>
                  <a:lnTo>
                    <a:pt x="960949" y="525778"/>
                  </a:lnTo>
                  <a:lnTo>
                    <a:pt x="953005" y="526732"/>
                  </a:lnTo>
                  <a:lnTo>
                    <a:pt x="944426" y="527050"/>
                  </a:lnTo>
                  <a:lnTo>
                    <a:pt x="935847" y="526414"/>
                  </a:lnTo>
                  <a:lnTo>
                    <a:pt x="926314" y="525141"/>
                  </a:lnTo>
                  <a:lnTo>
                    <a:pt x="917099" y="523233"/>
                  </a:lnTo>
                  <a:lnTo>
                    <a:pt x="907884" y="520688"/>
                  </a:lnTo>
                  <a:lnTo>
                    <a:pt x="898669" y="517190"/>
                  </a:lnTo>
                  <a:lnTo>
                    <a:pt x="888819" y="513373"/>
                  </a:lnTo>
                  <a:lnTo>
                    <a:pt x="879286" y="508283"/>
                  </a:lnTo>
                  <a:lnTo>
                    <a:pt x="869118" y="503194"/>
                  </a:lnTo>
                  <a:lnTo>
                    <a:pt x="859585" y="496833"/>
                  </a:lnTo>
                  <a:lnTo>
                    <a:pt x="849735" y="490153"/>
                  </a:lnTo>
                  <a:lnTo>
                    <a:pt x="840202" y="482837"/>
                  </a:lnTo>
                  <a:lnTo>
                    <a:pt x="830987" y="474886"/>
                  </a:lnTo>
                  <a:lnTo>
                    <a:pt x="821454" y="465979"/>
                  </a:lnTo>
                  <a:lnTo>
                    <a:pt x="812239" y="456755"/>
                  </a:lnTo>
                  <a:lnTo>
                    <a:pt x="803342" y="446577"/>
                  </a:lnTo>
                  <a:lnTo>
                    <a:pt x="794445" y="435762"/>
                  </a:lnTo>
                  <a:lnTo>
                    <a:pt x="786183" y="424630"/>
                  </a:lnTo>
                  <a:lnTo>
                    <a:pt x="778240" y="412225"/>
                  </a:lnTo>
                  <a:lnTo>
                    <a:pt x="770296" y="400138"/>
                  </a:lnTo>
                  <a:lnTo>
                    <a:pt x="762987" y="386779"/>
                  </a:lnTo>
                  <a:lnTo>
                    <a:pt x="756314" y="372784"/>
                  </a:lnTo>
                  <a:lnTo>
                    <a:pt x="749324" y="358470"/>
                  </a:lnTo>
                  <a:lnTo>
                    <a:pt x="743604" y="343203"/>
                  </a:lnTo>
                  <a:lnTo>
                    <a:pt x="738202" y="327617"/>
                  </a:lnTo>
                  <a:lnTo>
                    <a:pt x="733436" y="311077"/>
                  </a:lnTo>
                  <a:lnTo>
                    <a:pt x="728987" y="294219"/>
                  </a:lnTo>
                  <a:lnTo>
                    <a:pt x="725810" y="276725"/>
                  </a:lnTo>
                  <a:lnTo>
                    <a:pt x="722632" y="258595"/>
                  </a:lnTo>
                  <a:lnTo>
                    <a:pt x="720408" y="240146"/>
                  </a:lnTo>
                  <a:lnTo>
                    <a:pt x="719137" y="221062"/>
                  </a:lnTo>
                  <a:lnTo>
                    <a:pt x="719772" y="209293"/>
                  </a:lnTo>
                  <a:lnTo>
                    <a:pt x="721361" y="197206"/>
                  </a:lnTo>
                  <a:lnTo>
                    <a:pt x="722632" y="185756"/>
                  </a:lnTo>
                  <a:lnTo>
                    <a:pt x="724856" y="174623"/>
                  </a:lnTo>
                  <a:lnTo>
                    <a:pt x="727399" y="163490"/>
                  </a:lnTo>
                  <a:lnTo>
                    <a:pt x="730576" y="152676"/>
                  </a:lnTo>
                  <a:lnTo>
                    <a:pt x="734389" y="142179"/>
                  </a:lnTo>
                  <a:lnTo>
                    <a:pt x="737884" y="131683"/>
                  </a:lnTo>
                  <a:lnTo>
                    <a:pt x="742333" y="121823"/>
                  </a:lnTo>
                  <a:lnTo>
                    <a:pt x="746782" y="111962"/>
                  </a:lnTo>
                  <a:lnTo>
                    <a:pt x="752184" y="102420"/>
                  </a:lnTo>
                  <a:lnTo>
                    <a:pt x="757268" y="93514"/>
                  </a:lnTo>
                  <a:lnTo>
                    <a:pt x="763305" y="84290"/>
                  </a:lnTo>
                  <a:lnTo>
                    <a:pt x="769660" y="76338"/>
                  </a:lnTo>
                  <a:lnTo>
                    <a:pt x="776015" y="68068"/>
                  </a:lnTo>
                  <a:lnTo>
                    <a:pt x="783006" y="60116"/>
                  </a:lnTo>
                  <a:lnTo>
                    <a:pt x="790314" y="53118"/>
                  </a:lnTo>
                  <a:lnTo>
                    <a:pt x="797940" y="46121"/>
                  </a:lnTo>
                  <a:lnTo>
                    <a:pt x="805567" y="39759"/>
                  </a:lnTo>
                  <a:lnTo>
                    <a:pt x="813828" y="33398"/>
                  </a:lnTo>
                  <a:lnTo>
                    <a:pt x="822725" y="27990"/>
                  </a:lnTo>
                  <a:lnTo>
                    <a:pt x="831305" y="22901"/>
                  </a:lnTo>
                  <a:lnTo>
                    <a:pt x="840520" y="18130"/>
                  </a:lnTo>
                  <a:lnTo>
                    <a:pt x="849735" y="13995"/>
                  </a:lnTo>
                  <a:lnTo>
                    <a:pt x="859903" y="10496"/>
                  </a:lnTo>
                  <a:lnTo>
                    <a:pt x="870071" y="7316"/>
                  </a:lnTo>
                  <a:lnTo>
                    <a:pt x="879922" y="4771"/>
                  </a:lnTo>
                  <a:lnTo>
                    <a:pt x="890725" y="2544"/>
                  </a:lnTo>
                  <a:lnTo>
                    <a:pt x="901529" y="954"/>
                  </a:lnTo>
                  <a:lnTo>
                    <a:pt x="912333" y="0"/>
                  </a:lnTo>
                  <a:close/>
                </a:path>
              </a:pathLst>
            </a:cu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42" name="硬币"/>
            <p:cNvSpPr/>
            <p:nvPr/>
          </p:nvSpPr>
          <p:spPr bwMode="auto">
            <a:xfrm>
              <a:off x="5854446" y="2872960"/>
              <a:ext cx="370205" cy="370205"/>
            </a:xfrm>
            <a:custGeom>
              <a:avLst/>
              <a:gdLst>
                <a:gd name="T0" fmla="*/ 1857435 w 2036763"/>
                <a:gd name="T1" fmla="*/ 1830231 h 2286000"/>
                <a:gd name="T2" fmla="*/ 231698 w 2036763"/>
                <a:gd name="T3" fmla="*/ 1854959 h 2286000"/>
                <a:gd name="T4" fmla="*/ 157563 w 2036763"/>
                <a:gd name="T5" fmla="*/ 1778733 h 2286000"/>
                <a:gd name="T6" fmla="*/ 733860 w 2036763"/>
                <a:gd name="T7" fmla="*/ 1929370 h 2286000"/>
                <a:gd name="T8" fmla="*/ 1476109 w 2036763"/>
                <a:gd name="T9" fmla="*/ 1905777 h 2286000"/>
                <a:gd name="T10" fmla="*/ 1963536 w 2036763"/>
                <a:gd name="T11" fmla="*/ 1721337 h 2286000"/>
                <a:gd name="T12" fmla="*/ 2025201 w 2036763"/>
                <a:gd name="T13" fmla="*/ 1985860 h 2286000"/>
                <a:gd name="T14" fmla="*/ 1627778 w 2036763"/>
                <a:gd name="T15" fmla="*/ 2215672 h 2286000"/>
                <a:gd name="T16" fmla="*/ 863312 w 2036763"/>
                <a:gd name="T17" fmla="*/ 2281917 h 2286000"/>
                <a:gd name="T18" fmla="*/ 202225 w 2036763"/>
                <a:gd name="T19" fmla="*/ 2143757 h 2286000"/>
                <a:gd name="T20" fmla="*/ 0 w 2036763"/>
                <a:gd name="T21" fmla="*/ 1662579 h 2286000"/>
                <a:gd name="T22" fmla="*/ 413292 w 2036763"/>
                <a:gd name="T23" fmla="*/ 1477836 h 2286000"/>
                <a:gd name="T24" fmla="*/ 124237 w 2036763"/>
                <a:gd name="T25" fmla="*/ 1621895 h 2286000"/>
                <a:gd name="T26" fmla="*/ 73227 w 2036763"/>
                <a:gd name="T27" fmla="*/ 1281373 h 2286000"/>
                <a:gd name="T28" fmla="*/ 560654 w 2036763"/>
                <a:gd name="T29" fmla="*/ 1465586 h 2286000"/>
                <a:gd name="T30" fmla="*/ 1302903 w 2036763"/>
                <a:gd name="T31" fmla="*/ 1489406 h 2286000"/>
                <a:gd name="T32" fmla="*/ 1879199 w 2036763"/>
                <a:gd name="T33" fmla="*/ 1338542 h 2286000"/>
                <a:gd name="T34" fmla="*/ 2035856 w 2036763"/>
                <a:gd name="T35" fmla="*/ 1505741 h 2286000"/>
                <a:gd name="T36" fmla="*/ 1772192 w 2036763"/>
                <a:gd name="T37" fmla="*/ 1730109 h 2286000"/>
                <a:gd name="T38" fmla="*/ 1070525 w 2036763"/>
                <a:gd name="T39" fmla="*/ 1845583 h 2286000"/>
                <a:gd name="T40" fmla="*/ 333717 w 2036763"/>
                <a:gd name="T41" fmla="*/ 1754156 h 2286000"/>
                <a:gd name="T42" fmla="*/ 3854 w 2036763"/>
                <a:gd name="T43" fmla="*/ 1523663 h 2286000"/>
                <a:gd name="T44" fmla="*/ 343919 w 2036763"/>
                <a:gd name="T45" fmla="*/ 1281977 h 2286000"/>
                <a:gd name="T46" fmla="*/ 1857435 w 2036763"/>
                <a:gd name="T47" fmla="*/ 1214825 h 2286000"/>
                <a:gd name="T48" fmla="*/ 24485 w 2036763"/>
                <a:gd name="T49" fmla="*/ 787414 h 2286000"/>
                <a:gd name="T50" fmla="*/ 423268 w 2036763"/>
                <a:gd name="T51" fmla="*/ 996809 h 2286000"/>
                <a:gd name="T52" fmla="*/ 1139898 w 2036763"/>
                <a:gd name="T53" fmla="*/ 1061238 h 2286000"/>
                <a:gd name="T54" fmla="*/ 1782848 w 2036763"/>
                <a:gd name="T55" fmla="*/ 943496 h 2286000"/>
                <a:gd name="T56" fmla="*/ 2035856 w 2036763"/>
                <a:gd name="T57" fmla="*/ 769038 h 2286000"/>
                <a:gd name="T58" fmla="*/ 1876252 w 2036763"/>
                <a:gd name="T59" fmla="*/ 1243183 h 2286000"/>
                <a:gd name="T60" fmla="*/ 1248265 w 2036763"/>
                <a:gd name="T61" fmla="*/ 1397450 h 2286000"/>
                <a:gd name="T62" fmla="*/ 469290 w 2036763"/>
                <a:gd name="T63" fmla="*/ 1350716 h 2286000"/>
                <a:gd name="T64" fmla="*/ 26072 w 2036763"/>
                <a:gd name="T65" fmla="*/ 1132247 h 2286000"/>
                <a:gd name="T66" fmla="*/ 561787 w 2036763"/>
                <a:gd name="T67" fmla="*/ 642633 h 2286000"/>
                <a:gd name="T68" fmla="*/ 1740226 w 2036763"/>
                <a:gd name="T69" fmla="*/ 837260 h 2286000"/>
                <a:gd name="T70" fmla="*/ 102473 w 2036763"/>
                <a:gd name="T71" fmla="*/ 474092 h 2286000"/>
                <a:gd name="T72" fmla="*/ 1337355 w 2036763"/>
                <a:gd name="T73" fmla="*/ 234897 h 2286000"/>
                <a:gd name="T74" fmla="*/ 973591 w 2036763"/>
                <a:gd name="T75" fmla="*/ 219937 h 2286000"/>
                <a:gd name="T76" fmla="*/ 1075191 w 2036763"/>
                <a:gd name="T77" fmla="*/ 297459 h 2286000"/>
                <a:gd name="T78" fmla="*/ 1371146 w 2036763"/>
                <a:gd name="T79" fmla="*/ 435729 h 2286000"/>
                <a:gd name="T80" fmla="*/ 1081087 w 2036763"/>
                <a:gd name="T81" fmla="*/ 581026 h 2286000"/>
                <a:gd name="T82" fmla="*/ 683078 w 2036763"/>
                <a:gd name="T83" fmla="*/ 470637 h 2286000"/>
                <a:gd name="T84" fmla="*/ 974725 w 2036763"/>
                <a:gd name="T85" fmla="*/ 484917 h 2286000"/>
                <a:gd name="T86" fmla="*/ 1043668 w 2036763"/>
                <a:gd name="T87" fmla="*/ 413742 h 2286000"/>
                <a:gd name="T88" fmla="*/ 671512 w 2036763"/>
                <a:gd name="T89" fmla="*/ 280685 h 2286000"/>
                <a:gd name="T90" fmla="*/ 839560 w 2036763"/>
                <a:gd name="T91" fmla="*/ 167576 h 2286000"/>
                <a:gd name="T92" fmla="*/ 494455 w 2036763"/>
                <a:gd name="T93" fmla="*/ 135423 h 2286000"/>
                <a:gd name="T94" fmla="*/ 101339 w 2036763"/>
                <a:gd name="T95" fmla="*/ 312130 h 2286000"/>
                <a:gd name="T96" fmla="*/ 205853 w 2036763"/>
                <a:gd name="T97" fmla="*/ 474999 h 2286000"/>
                <a:gd name="T98" fmla="*/ 801420 w 2036763"/>
                <a:gd name="T99" fmla="*/ 617000 h 2286000"/>
                <a:gd name="T100" fmla="*/ 1542308 w 2036763"/>
                <a:gd name="T101" fmla="*/ 572994 h 2286000"/>
                <a:gd name="T102" fmla="*/ 1935197 w 2036763"/>
                <a:gd name="T103" fmla="*/ 396513 h 2286000"/>
                <a:gd name="T104" fmla="*/ 1830684 w 2036763"/>
                <a:gd name="T105" fmla="*/ 233644 h 2286000"/>
                <a:gd name="T106" fmla="*/ 1235116 w 2036763"/>
                <a:gd name="T107" fmla="*/ 91643 h 2286000"/>
                <a:gd name="T108" fmla="*/ 1546389 w 2036763"/>
                <a:gd name="T109" fmla="*/ 51492 h 2286000"/>
                <a:gd name="T110" fmla="*/ 2004797 w 2036763"/>
                <a:gd name="T111" fmla="*/ 265628 h 2286000"/>
                <a:gd name="T112" fmla="*/ 1997996 w 2036763"/>
                <a:gd name="T113" fmla="*/ 720439 h 2286000"/>
                <a:gd name="T114" fmla="*/ 1525079 w 2036763"/>
                <a:gd name="T115" fmla="*/ 930944 h 2286000"/>
                <a:gd name="T116" fmla="*/ 739528 w 2036763"/>
                <a:gd name="T117" fmla="*/ 964516 h 2286000"/>
                <a:gd name="T118" fmla="*/ 134892 w 2036763"/>
                <a:gd name="T119" fmla="*/ 799832 h 2286000"/>
                <a:gd name="T120" fmla="*/ 2040 w 2036763"/>
                <a:gd name="T121" fmla="*/ 331411 h 2286000"/>
                <a:gd name="T122" fmla="*/ 298124 w 2036763"/>
                <a:gd name="T123" fmla="*/ 104119 h 2286000"/>
                <a:gd name="T124" fmla="*/ 1018381 w 2036763"/>
                <a:gd name="T125" fmla="*/ 0 h 228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6763" h="2286000">
                  <a:moveTo>
                    <a:pt x="495361" y="1937538"/>
                  </a:moveTo>
                  <a:lnTo>
                    <a:pt x="495361" y="2201380"/>
                  </a:lnTo>
                  <a:lnTo>
                    <a:pt x="511685" y="2205010"/>
                  </a:lnTo>
                  <a:lnTo>
                    <a:pt x="528008" y="2208413"/>
                  </a:lnTo>
                  <a:lnTo>
                    <a:pt x="561787" y="2214992"/>
                  </a:lnTo>
                  <a:lnTo>
                    <a:pt x="596474" y="2220890"/>
                  </a:lnTo>
                  <a:lnTo>
                    <a:pt x="631614" y="2226335"/>
                  </a:lnTo>
                  <a:lnTo>
                    <a:pt x="631614" y="1962039"/>
                  </a:lnTo>
                  <a:lnTo>
                    <a:pt x="596474" y="1956594"/>
                  </a:lnTo>
                  <a:lnTo>
                    <a:pt x="561787" y="1950696"/>
                  </a:lnTo>
                  <a:lnTo>
                    <a:pt x="528008" y="1944343"/>
                  </a:lnTo>
                  <a:lnTo>
                    <a:pt x="495361" y="1937538"/>
                  </a:lnTo>
                  <a:close/>
                  <a:moveTo>
                    <a:pt x="295403" y="1880822"/>
                  </a:moveTo>
                  <a:lnTo>
                    <a:pt x="295403" y="2144891"/>
                  </a:lnTo>
                  <a:lnTo>
                    <a:pt x="311273" y="2150336"/>
                  </a:lnTo>
                  <a:lnTo>
                    <a:pt x="327596" y="2156007"/>
                  </a:lnTo>
                  <a:lnTo>
                    <a:pt x="343919" y="2161452"/>
                  </a:lnTo>
                  <a:lnTo>
                    <a:pt x="360696" y="2166670"/>
                  </a:lnTo>
                  <a:lnTo>
                    <a:pt x="378152" y="2171888"/>
                  </a:lnTo>
                  <a:lnTo>
                    <a:pt x="395609" y="2176879"/>
                  </a:lnTo>
                  <a:lnTo>
                    <a:pt x="413292" y="2181870"/>
                  </a:lnTo>
                  <a:lnTo>
                    <a:pt x="431429" y="2186407"/>
                  </a:lnTo>
                  <a:lnTo>
                    <a:pt x="431429" y="1922338"/>
                  </a:lnTo>
                  <a:lnTo>
                    <a:pt x="413292" y="1917800"/>
                  </a:lnTo>
                  <a:lnTo>
                    <a:pt x="395609" y="1912809"/>
                  </a:lnTo>
                  <a:lnTo>
                    <a:pt x="378152" y="1907592"/>
                  </a:lnTo>
                  <a:lnTo>
                    <a:pt x="360696" y="1902374"/>
                  </a:lnTo>
                  <a:lnTo>
                    <a:pt x="343919" y="1897383"/>
                  </a:lnTo>
                  <a:lnTo>
                    <a:pt x="327596" y="1891938"/>
                  </a:lnTo>
                  <a:lnTo>
                    <a:pt x="311273" y="1886493"/>
                  </a:lnTo>
                  <a:lnTo>
                    <a:pt x="295403" y="1880822"/>
                  </a:lnTo>
                  <a:close/>
                  <a:moveTo>
                    <a:pt x="1857435" y="1830231"/>
                  </a:moveTo>
                  <a:lnTo>
                    <a:pt x="1842246" y="1837944"/>
                  </a:lnTo>
                  <a:lnTo>
                    <a:pt x="1826603" y="1845658"/>
                  </a:lnTo>
                  <a:lnTo>
                    <a:pt x="1810280" y="1853144"/>
                  </a:lnTo>
                  <a:lnTo>
                    <a:pt x="1793503" y="1860404"/>
                  </a:lnTo>
                  <a:lnTo>
                    <a:pt x="1776273" y="1867664"/>
                  </a:lnTo>
                  <a:lnTo>
                    <a:pt x="1758590" y="1874696"/>
                  </a:lnTo>
                  <a:lnTo>
                    <a:pt x="1740226" y="1881275"/>
                  </a:lnTo>
                  <a:lnTo>
                    <a:pt x="1721409" y="1888081"/>
                  </a:lnTo>
                  <a:lnTo>
                    <a:pt x="1721409" y="2152151"/>
                  </a:lnTo>
                  <a:lnTo>
                    <a:pt x="1740226" y="2145572"/>
                  </a:lnTo>
                  <a:lnTo>
                    <a:pt x="1758590" y="2138766"/>
                  </a:lnTo>
                  <a:lnTo>
                    <a:pt x="1776273" y="2131733"/>
                  </a:lnTo>
                  <a:lnTo>
                    <a:pt x="1793503" y="2124700"/>
                  </a:lnTo>
                  <a:lnTo>
                    <a:pt x="1810280" y="2117440"/>
                  </a:lnTo>
                  <a:lnTo>
                    <a:pt x="1826603" y="2109954"/>
                  </a:lnTo>
                  <a:lnTo>
                    <a:pt x="1842246" y="2102241"/>
                  </a:lnTo>
                  <a:lnTo>
                    <a:pt x="1857435" y="2094300"/>
                  </a:lnTo>
                  <a:lnTo>
                    <a:pt x="1857435" y="1830231"/>
                  </a:lnTo>
                  <a:close/>
                  <a:moveTo>
                    <a:pt x="95445" y="1777145"/>
                  </a:moveTo>
                  <a:lnTo>
                    <a:pt x="95445" y="2041214"/>
                  </a:lnTo>
                  <a:lnTo>
                    <a:pt x="102473" y="2046659"/>
                  </a:lnTo>
                  <a:lnTo>
                    <a:pt x="109501" y="2051877"/>
                  </a:lnTo>
                  <a:lnTo>
                    <a:pt x="116756" y="2057095"/>
                  </a:lnTo>
                  <a:lnTo>
                    <a:pt x="124237" y="2061859"/>
                  </a:lnTo>
                  <a:lnTo>
                    <a:pt x="132172" y="2067077"/>
                  </a:lnTo>
                  <a:lnTo>
                    <a:pt x="140107" y="2072068"/>
                  </a:lnTo>
                  <a:lnTo>
                    <a:pt x="156883" y="2082050"/>
                  </a:lnTo>
                  <a:lnTo>
                    <a:pt x="174340" y="2091578"/>
                  </a:lnTo>
                  <a:lnTo>
                    <a:pt x="192704" y="2101106"/>
                  </a:lnTo>
                  <a:lnTo>
                    <a:pt x="211747" y="2110181"/>
                  </a:lnTo>
                  <a:lnTo>
                    <a:pt x="231698" y="2119255"/>
                  </a:lnTo>
                  <a:lnTo>
                    <a:pt x="231698" y="1854959"/>
                  </a:lnTo>
                  <a:lnTo>
                    <a:pt x="211747" y="1845885"/>
                  </a:lnTo>
                  <a:lnTo>
                    <a:pt x="192704" y="1837037"/>
                  </a:lnTo>
                  <a:lnTo>
                    <a:pt x="174340" y="1827509"/>
                  </a:lnTo>
                  <a:lnTo>
                    <a:pt x="156883" y="1817980"/>
                  </a:lnTo>
                  <a:lnTo>
                    <a:pt x="140107" y="1807772"/>
                  </a:lnTo>
                  <a:lnTo>
                    <a:pt x="132172" y="1803007"/>
                  </a:lnTo>
                  <a:lnTo>
                    <a:pt x="124237" y="1797790"/>
                  </a:lnTo>
                  <a:lnTo>
                    <a:pt x="116756" y="1792572"/>
                  </a:lnTo>
                  <a:lnTo>
                    <a:pt x="109501" y="1787354"/>
                  </a:lnTo>
                  <a:lnTo>
                    <a:pt x="102473" y="1782363"/>
                  </a:lnTo>
                  <a:lnTo>
                    <a:pt x="95445" y="1777145"/>
                  </a:lnTo>
                  <a:close/>
                  <a:moveTo>
                    <a:pt x="5441" y="1625600"/>
                  </a:moveTo>
                  <a:lnTo>
                    <a:pt x="8162" y="1634221"/>
                  </a:lnTo>
                  <a:lnTo>
                    <a:pt x="11336" y="1642388"/>
                  </a:lnTo>
                  <a:lnTo>
                    <a:pt x="15190" y="1650782"/>
                  </a:lnTo>
                  <a:lnTo>
                    <a:pt x="19724" y="1658722"/>
                  </a:lnTo>
                  <a:lnTo>
                    <a:pt x="24485" y="1666889"/>
                  </a:lnTo>
                  <a:lnTo>
                    <a:pt x="29926" y="1675056"/>
                  </a:lnTo>
                  <a:lnTo>
                    <a:pt x="35820" y="1682770"/>
                  </a:lnTo>
                  <a:lnTo>
                    <a:pt x="42395" y="1690710"/>
                  </a:lnTo>
                  <a:lnTo>
                    <a:pt x="49423" y="1698423"/>
                  </a:lnTo>
                  <a:lnTo>
                    <a:pt x="56904" y="1706137"/>
                  </a:lnTo>
                  <a:lnTo>
                    <a:pt x="64839" y="1713850"/>
                  </a:lnTo>
                  <a:lnTo>
                    <a:pt x="73227" y="1721337"/>
                  </a:lnTo>
                  <a:lnTo>
                    <a:pt x="82296" y="1728823"/>
                  </a:lnTo>
                  <a:lnTo>
                    <a:pt x="91591" y="1736310"/>
                  </a:lnTo>
                  <a:lnTo>
                    <a:pt x="101566" y="1743569"/>
                  </a:lnTo>
                  <a:lnTo>
                    <a:pt x="111995" y="1750829"/>
                  </a:lnTo>
                  <a:lnTo>
                    <a:pt x="122650" y="1757862"/>
                  </a:lnTo>
                  <a:lnTo>
                    <a:pt x="133986" y="1764667"/>
                  </a:lnTo>
                  <a:lnTo>
                    <a:pt x="145548" y="1771700"/>
                  </a:lnTo>
                  <a:lnTo>
                    <a:pt x="157563" y="1778733"/>
                  </a:lnTo>
                  <a:lnTo>
                    <a:pt x="170259" y="1785312"/>
                  </a:lnTo>
                  <a:lnTo>
                    <a:pt x="183182" y="1791891"/>
                  </a:lnTo>
                  <a:lnTo>
                    <a:pt x="196558" y="1798243"/>
                  </a:lnTo>
                  <a:lnTo>
                    <a:pt x="210160" y="1804822"/>
                  </a:lnTo>
                  <a:lnTo>
                    <a:pt x="224443" y="1810948"/>
                  </a:lnTo>
                  <a:lnTo>
                    <a:pt x="238726" y="1817073"/>
                  </a:lnTo>
                  <a:lnTo>
                    <a:pt x="253689" y="1823198"/>
                  </a:lnTo>
                  <a:lnTo>
                    <a:pt x="269332" y="1829324"/>
                  </a:lnTo>
                  <a:lnTo>
                    <a:pt x="284975" y="1834995"/>
                  </a:lnTo>
                  <a:lnTo>
                    <a:pt x="301071" y="1840667"/>
                  </a:lnTo>
                  <a:lnTo>
                    <a:pt x="317394" y="1846338"/>
                  </a:lnTo>
                  <a:lnTo>
                    <a:pt x="334171" y="1851556"/>
                  </a:lnTo>
                  <a:lnTo>
                    <a:pt x="351174" y="1856774"/>
                  </a:lnTo>
                  <a:lnTo>
                    <a:pt x="368857" y="1861992"/>
                  </a:lnTo>
                  <a:lnTo>
                    <a:pt x="386541" y="1866983"/>
                  </a:lnTo>
                  <a:lnTo>
                    <a:pt x="404677" y="1871747"/>
                  </a:lnTo>
                  <a:lnTo>
                    <a:pt x="423268" y="1876738"/>
                  </a:lnTo>
                  <a:lnTo>
                    <a:pt x="441631" y="1881275"/>
                  </a:lnTo>
                  <a:lnTo>
                    <a:pt x="460901" y="1885813"/>
                  </a:lnTo>
                  <a:lnTo>
                    <a:pt x="480172" y="1890123"/>
                  </a:lnTo>
                  <a:lnTo>
                    <a:pt x="500122" y="1894207"/>
                  </a:lnTo>
                  <a:lnTo>
                    <a:pt x="519846" y="1898063"/>
                  </a:lnTo>
                  <a:lnTo>
                    <a:pt x="540250" y="1901920"/>
                  </a:lnTo>
                  <a:lnTo>
                    <a:pt x="560654" y="1905777"/>
                  </a:lnTo>
                  <a:lnTo>
                    <a:pt x="581511" y="1909180"/>
                  </a:lnTo>
                  <a:lnTo>
                    <a:pt x="602369" y="1912583"/>
                  </a:lnTo>
                  <a:lnTo>
                    <a:pt x="623679" y="1915986"/>
                  </a:lnTo>
                  <a:lnTo>
                    <a:pt x="645217" y="1918935"/>
                  </a:lnTo>
                  <a:lnTo>
                    <a:pt x="666981" y="1921884"/>
                  </a:lnTo>
                  <a:lnTo>
                    <a:pt x="688972" y="1924379"/>
                  </a:lnTo>
                  <a:lnTo>
                    <a:pt x="711189" y="1927102"/>
                  </a:lnTo>
                  <a:lnTo>
                    <a:pt x="733860" y="1929370"/>
                  </a:lnTo>
                  <a:lnTo>
                    <a:pt x="756531" y="1931639"/>
                  </a:lnTo>
                  <a:lnTo>
                    <a:pt x="779202" y="1933681"/>
                  </a:lnTo>
                  <a:lnTo>
                    <a:pt x="802554" y="1935496"/>
                  </a:lnTo>
                  <a:lnTo>
                    <a:pt x="825678" y="1937084"/>
                  </a:lnTo>
                  <a:lnTo>
                    <a:pt x="849029" y="1938672"/>
                  </a:lnTo>
                  <a:lnTo>
                    <a:pt x="872834" y="1939806"/>
                  </a:lnTo>
                  <a:lnTo>
                    <a:pt x="896865" y="1940941"/>
                  </a:lnTo>
                  <a:lnTo>
                    <a:pt x="920896" y="1941848"/>
                  </a:lnTo>
                  <a:lnTo>
                    <a:pt x="944701" y="1942529"/>
                  </a:lnTo>
                  <a:lnTo>
                    <a:pt x="969185" y="1942982"/>
                  </a:lnTo>
                  <a:lnTo>
                    <a:pt x="993670" y="1943209"/>
                  </a:lnTo>
                  <a:lnTo>
                    <a:pt x="1018381" y="1943436"/>
                  </a:lnTo>
                  <a:lnTo>
                    <a:pt x="1043093" y="1943209"/>
                  </a:lnTo>
                  <a:lnTo>
                    <a:pt x="1067578" y="1942982"/>
                  </a:lnTo>
                  <a:lnTo>
                    <a:pt x="1091835" y="1942529"/>
                  </a:lnTo>
                  <a:lnTo>
                    <a:pt x="1116093" y="1941848"/>
                  </a:lnTo>
                  <a:lnTo>
                    <a:pt x="1139898" y="1940941"/>
                  </a:lnTo>
                  <a:lnTo>
                    <a:pt x="1163703" y="1939806"/>
                  </a:lnTo>
                  <a:lnTo>
                    <a:pt x="1187507" y="1938672"/>
                  </a:lnTo>
                  <a:lnTo>
                    <a:pt x="1210858" y="1937084"/>
                  </a:lnTo>
                  <a:lnTo>
                    <a:pt x="1234436" y="1935496"/>
                  </a:lnTo>
                  <a:lnTo>
                    <a:pt x="1257334" y="1933681"/>
                  </a:lnTo>
                  <a:lnTo>
                    <a:pt x="1280232" y="1931639"/>
                  </a:lnTo>
                  <a:lnTo>
                    <a:pt x="1302903" y="1929370"/>
                  </a:lnTo>
                  <a:lnTo>
                    <a:pt x="1325347" y="1927102"/>
                  </a:lnTo>
                  <a:lnTo>
                    <a:pt x="1347565" y="1924379"/>
                  </a:lnTo>
                  <a:lnTo>
                    <a:pt x="1369782" y="1921884"/>
                  </a:lnTo>
                  <a:lnTo>
                    <a:pt x="1391319" y="1918935"/>
                  </a:lnTo>
                  <a:lnTo>
                    <a:pt x="1413084" y="1915986"/>
                  </a:lnTo>
                  <a:lnTo>
                    <a:pt x="1434168" y="1912583"/>
                  </a:lnTo>
                  <a:lnTo>
                    <a:pt x="1455252" y="1909180"/>
                  </a:lnTo>
                  <a:lnTo>
                    <a:pt x="1476109" y="1905777"/>
                  </a:lnTo>
                  <a:lnTo>
                    <a:pt x="1496513" y="1901920"/>
                  </a:lnTo>
                  <a:lnTo>
                    <a:pt x="1516917" y="1898063"/>
                  </a:lnTo>
                  <a:lnTo>
                    <a:pt x="1536867" y="1894207"/>
                  </a:lnTo>
                  <a:lnTo>
                    <a:pt x="1556364" y="1890123"/>
                  </a:lnTo>
                  <a:lnTo>
                    <a:pt x="1575635" y="1885813"/>
                  </a:lnTo>
                  <a:lnTo>
                    <a:pt x="1594905" y="1881275"/>
                  </a:lnTo>
                  <a:lnTo>
                    <a:pt x="1613722" y="1876738"/>
                  </a:lnTo>
                  <a:lnTo>
                    <a:pt x="1632086" y="1871747"/>
                  </a:lnTo>
                  <a:lnTo>
                    <a:pt x="1650222" y="1866983"/>
                  </a:lnTo>
                  <a:lnTo>
                    <a:pt x="1668133" y="1861992"/>
                  </a:lnTo>
                  <a:lnTo>
                    <a:pt x="1685589" y="1856774"/>
                  </a:lnTo>
                  <a:lnTo>
                    <a:pt x="1702592" y="1851556"/>
                  </a:lnTo>
                  <a:lnTo>
                    <a:pt x="1719369" y="1846338"/>
                  </a:lnTo>
                  <a:lnTo>
                    <a:pt x="1735919" y="1840667"/>
                  </a:lnTo>
                  <a:lnTo>
                    <a:pt x="1751789" y="1834995"/>
                  </a:lnTo>
                  <a:lnTo>
                    <a:pt x="1767658" y="1829324"/>
                  </a:lnTo>
                  <a:lnTo>
                    <a:pt x="1782848" y="1823198"/>
                  </a:lnTo>
                  <a:lnTo>
                    <a:pt x="1797811" y="1817073"/>
                  </a:lnTo>
                  <a:lnTo>
                    <a:pt x="1812320" y="1810948"/>
                  </a:lnTo>
                  <a:lnTo>
                    <a:pt x="1826603" y="1804822"/>
                  </a:lnTo>
                  <a:lnTo>
                    <a:pt x="1840205" y="1798243"/>
                  </a:lnTo>
                  <a:lnTo>
                    <a:pt x="1853581" y="1791891"/>
                  </a:lnTo>
                  <a:lnTo>
                    <a:pt x="1866504" y="1785312"/>
                  </a:lnTo>
                  <a:lnTo>
                    <a:pt x="1879199" y="1778733"/>
                  </a:lnTo>
                  <a:lnTo>
                    <a:pt x="1891215" y="1771700"/>
                  </a:lnTo>
                  <a:lnTo>
                    <a:pt x="1903004" y="1764667"/>
                  </a:lnTo>
                  <a:lnTo>
                    <a:pt x="1913886" y="1757862"/>
                  </a:lnTo>
                  <a:lnTo>
                    <a:pt x="1924768" y="1750829"/>
                  </a:lnTo>
                  <a:lnTo>
                    <a:pt x="1935197" y="1743569"/>
                  </a:lnTo>
                  <a:lnTo>
                    <a:pt x="1944945" y="1736310"/>
                  </a:lnTo>
                  <a:lnTo>
                    <a:pt x="1954467" y="1728823"/>
                  </a:lnTo>
                  <a:lnTo>
                    <a:pt x="1963536" y="1721337"/>
                  </a:lnTo>
                  <a:lnTo>
                    <a:pt x="1971697" y="1713850"/>
                  </a:lnTo>
                  <a:lnTo>
                    <a:pt x="1979859" y="1706137"/>
                  </a:lnTo>
                  <a:lnTo>
                    <a:pt x="1987113" y="1698423"/>
                  </a:lnTo>
                  <a:lnTo>
                    <a:pt x="1994141" y="1690710"/>
                  </a:lnTo>
                  <a:lnTo>
                    <a:pt x="2000716" y="1682770"/>
                  </a:lnTo>
                  <a:lnTo>
                    <a:pt x="2006611" y="1675056"/>
                  </a:lnTo>
                  <a:lnTo>
                    <a:pt x="2012278" y="1666889"/>
                  </a:lnTo>
                  <a:lnTo>
                    <a:pt x="2017039" y="1658722"/>
                  </a:lnTo>
                  <a:lnTo>
                    <a:pt x="2021573" y="1650782"/>
                  </a:lnTo>
                  <a:lnTo>
                    <a:pt x="2025427" y="1642388"/>
                  </a:lnTo>
                  <a:lnTo>
                    <a:pt x="2028375" y="1634221"/>
                  </a:lnTo>
                  <a:lnTo>
                    <a:pt x="2031322" y="1625600"/>
                  </a:lnTo>
                  <a:lnTo>
                    <a:pt x="2032682" y="1630364"/>
                  </a:lnTo>
                  <a:lnTo>
                    <a:pt x="2033589" y="1634901"/>
                  </a:lnTo>
                  <a:lnTo>
                    <a:pt x="2034723" y="1639666"/>
                  </a:lnTo>
                  <a:lnTo>
                    <a:pt x="2035403" y="1643976"/>
                  </a:lnTo>
                  <a:lnTo>
                    <a:pt x="2035856" y="1648740"/>
                  </a:lnTo>
                  <a:lnTo>
                    <a:pt x="2036536" y="1653277"/>
                  </a:lnTo>
                  <a:lnTo>
                    <a:pt x="2036763" y="1658042"/>
                  </a:lnTo>
                  <a:lnTo>
                    <a:pt x="2036763" y="1662579"/>
                  </a:lnTo>
                  <a:lnTo>
                    <a:pt x="2036763" y="1931866"/>
                  </a:lnTo>
                  <a:lnTo>
                    <a:pt x="2036763" y="1936176"/>
                  </a:lnTo>
                  <a:lnTo>
                    <a:pt x="2036536" y="1940941"/>
                  </a:lnTo>
                  <a:lnTo>
                    <a:pt x="2035856" y="1945478"/>
                  </a:lnTo>
                  <a:lnTo>
                    <a:pt x="2035403" y="1950015"/>
                  </a:lnTo>
                  <a:lnTo>
                    <a:pt x="2034723" y="1954552"/>
                  </a:lnTo>
                  <a:lnTo>
                    <a:pt x="2033816" y="1959090"/>
                  </a:lnTo>
                  <a:lnTo>
                    <a:pt x="2032909" y="1963627"/>
                  </a:lnTo>
                  <a:lnTo>
                    <a:pt x="2031549" y="1967937"/>
                  </a:lnTo>
                  <a:lnTo>
                    <a:pt x="2029962" y="1972475"/>
                  </a:lnTo>
                  <a:lnTo>
                    <a:pt x="2028375" y="1977012"/>
                  </a:lnTo>
                  <a:lnTo>
                    <a:pt x="2025201" y="1985860"/>
                  </a:lnTo>
                  <a:lnTo>
                    <a:pt x="2020893" y="1994480"/>
                  </a:lnTo>
                  <a:lnTo>
                    <a:pt x="2016132" y="2003101"/>
                  </a:lnTo>
                  <a:lnTo>
                    <a:pt x="2010691" y="2011949"/>
                  </a:lnTo>
                  <a:lnTo>
                    <a:pt x="2004797" y="2020343"/>
                  </a:lnTo>
                  <a:lnTo>
                    <a:pt x="1997996" y="2028964"/>
                  </a:lnTo>
                  <a:lnTo>
                    <a:pt x="1991194" y="2037131"/>
                  </a:lnTo>
                  <a:lnTo>
                    <a:pt x="1983259" y="2045298"/>
                  </a:lnTo>
                  <a:lnTo>
                    <a:pt x="1975098" y="2053692"/>
                  </a:lnTo>
                  <a:lnTo>
                    <a:pt x="1966029" y="2061632"/>
                  </a:lnTo>
                  <a:lnTo>
                    <a:pt x="1956734" y="2069572"/>
                  </a:lnTo>
                  <a:lnTo>
                    <a:pt x="1946759" y="2077739"/>
                  </a:lnTo>
                  <a:lnTo>
                    <a:pt x="1936331" y="2085453"/>
                  </a:lnTo>
                  <a:lnTo>
                    <a:pt x="1925448" y="2093166"/>
                  </a:lnTo>
                  <a:lnTo>
                    <a:pt x="1913659" y="2100653"/>
                  </a:lnTo>
                  <a:lnTo>
                    <a:pt x="1901871" y="2108139"/>
                  </a:lnTo>
                  <a:lnTo>
                    <a:pt x="1889175" y="2115626"/>
                  </a:lnTo>
                  <a:lnTo>
                    <a:pt x="1876252" y="2122885"/>
                  </a:lnTo>
                  <a:lnTo>
                    <a:pt x="1862876" y="2129691"/>
                  </a:lnTo>
                  <a:lnTo>
                    <a:pt x="1848820" y="2136951"/>
                  </a:lnTo>
                  <a:lnTo>
                    <a:pt x="1834311" y="2143757"/>
                  </a:lnTo>
                  <a:lnTo>
                    <a:pt x="1819575" y="2150336"/>
                  </a:lnTo>
                  <a:lnTo>
                    <a:pt x="1804159" y="2157142"/>
                  </a:lnTo>
                  <a:lnTo>
                    <a:pt x="1788515" y="2163494"/>
                  </a:lnTo>
                  <a:lnTo>
                    <a:pt x="1772192" y="2170073"/>
                  </a:lnTo>
                  <a:lnTo>
                    <a:pt x="1755416" y="2176198"/>
                  </a:lnTo>
                  <a:lnTo>
                    <a:pt x="1738413" y="2182323"/>
                  </a:lnTo>
                  <a:lnTo>
                    <a:pt x="1720956" y="2188222"/>
                  </a:lnTo>
                  <a:lnTo>
                    <a:pt x="1703046" y="2193894"/>
                  </a:lnTo>
                  <a:lnTo>
                    <a:pt x="1684682" y="2199565"/>
                  </a:lnTo>
                  <a:lnTo>
                    <a:pt x="1666319" y="2205010"/>
                  </a:lnTo>
                  <a:lnTo>
                    <a:pt x="1647049" y="2210455"/>
                  </a:lnTo>
                  <a:lnTo>
                    <a:pt x="1627778" y="2215672"/>
                  </a:lnTo>
                  <a:lnTo>
                    <a:pt x="1608054" y="2220890"/>
                  </a:lnTo>
                  <a:lnTo>
                    <a:pt x="1587877" y="2225428"/>
                  </a:lnTo>
                  <a:lnTo>
                    <a:pt x="1567247" y="2230419"/>
                  </a:lnTo>
                  <a:lnTo>
                    <a:pt x="1546389" y="2234729"/>
                  </a:lnTo>
                  <a:lnTo>
                    <a:pt x="1525079" y="2239039"/>
                  </a:lnTo>
                  <a:lnTo>
                    <a:pt x="1503768" y="2243350"/>
                  </a:lnTo>
                  <a:lnTo>
                    <a:pt x="1481777" y="2247433"/>
                  </a:lnTo>
                  <a:lnTo>
                    <a:pt x="1460013" y="2251063"/>
                  </a:lnTo>
                  <a:lnTo>
                    <a:pt x="1437568" y="2254920"/>
                  </a:lnTo>
                  <a:lnTo>
                    <a:pt x="1414897" y="2258323"/>
                  </a:lnTo>
                  <a:lnTo>
                    <a:pt x="1391773" y="2261499"/>
                  </a:lnTo>
                  <a:lnTo>
                    <a:pt x="1368422" y="2264675"/>
                  </a:lnTo>
                  <a:lnTo>
                    <a:pt x="1344844" y="2267397"/>
                  </a:lnTo>
                  <a:lnTo>
                    <a:pt x="1321266" y="2270120"/>
                  </a:lnTo>
                  <a:lnTo>
                    <a:pt x="1297235" y="2272615"/>
                  </a:lnTo>
                  <a:lnTo>
                    <a:pt x="1272750" y="2274884"/>
                  </a:lnTo>
                  <a:lnTo>
                    <a:pt x="1248265" y="2277152"/>
                  </a:lnTo>
                  <a:lnTo>
                    <a:pt x="1223554" y="2278967"/>
                  </a:lnTo>
                  <a:lnTo>
                    <a:pt x="1198389" y="2280329"/>
                  </a:lnTo>
                  <a:lnTo>
                    <a:pt x="1173451" y="2281917"/>
                  </a:lnTo>
                  <a:lnTo>
                    <a:pt x="1148060" y="2283278"/>
                  </a:lnTo>
                  <a:lnTo>
                    <a:pt x="1122441" y="2284185"/>
                  </a:lnTo>
                  <a:lnTo>
                    <a:pt x="1096597" y="2285093"/>
                  </a:lnTo>
                  <a:lnTo>
                    <a:pt x="1070525" y="2285546"/>
                  </a:lnTo>
                  <a:lnTo>
                    <a:pt x="1044680" y="2285773"/>
                  </a:lnTo>
                  <a:lnTo>
                    <a:pt x="1018381" y="2286000"/>
                  </a:lnTo>
                  <a:lnTo>
                    <a:pt x="992083" y="2285773"/>
                  </a:lnTo>
                  <a:lnTo>
                    <a:pt x="966011" y="2285546"/>
                  </a:lnTo>
                  <a:lnTo>
                    <a:pt x="939940" y="2285093"/>
                  </a:lnTo>
                  <a:lnTo>
                    <a:pt x="914095" y="2284185"/>
                  </a:lnTo>
                  <a:lnTo>
                    <a:pt x="888477" y="2283278"/>
                  </a:lnTo>
                  <a:lnTo>
                    <a:pt x="863312" y="2281917"/>
                  </a:lnTo>
                  <a:lnTo>
                    <a:pt x="838147" y="2280329"/>
                  </a:lnTo>
                  <a:lnTo>
                    <a:pt x="812982" y="2278967"/>
                  </a:lnTo>
                  <a:lnTo>
                    <a:pt x="788271" y="2277152"/>
                  </a:lnTo>
                  <a:lnTo>
                    <a:pt x="763786" y="2274884"/>
                  </a:lnTo>
                  <a:lnTo>
                    <a:pt x="739528" y="2272615"/>
                  </a:lnTo>
                  <a:lnTo>
                    <a:pt x="715497" y="2270120"/>
                  </a:lnTo>
                  <a:lnTo>
                    <a:pt x="691692" y="2267397"/>
                  </a:lnTo>
                  <a:lnTo>
                    <a:pt x="668115" y="2264675"/>
                  </a:lnTo>
                  <a:lnTo>
                    <a:pt x="644990" y="2261499"/>
                  </a:lnTo>
                  <a:lnTo>
                    <a:pt x="621866" y="2258323"/>
                  </a:lnTo>
                  <a:lnTo>
                    <a:pt x="599195" y="2254920"/>
                  </a:lnTo>
                  <a:lnTo>
                    <a:pt x="576750" y="2251063"/>
                  </a:lnTo>
                  <a:lnTo>
                    <a:pt x="554759" y="2247433"/>
                  </a:lnTo>
                  <a:lnTo>
                    <a:pt x="532995" y="2243350"/>
                  </a:lnTo>
                  <a:lnTo>
                    <a:pt x="511458" y="2239039"/>
                  </a:lnTo>
                  <a:lnTo>
                    <a:pt x="490147" y="2234729"/>
                  </a:lnTo>
                  <a:lnTo>
                    <a:pt x="469290" y="2230419"/>
                  </a:lnTo>
                  <a:lnTo>
                    <a:pt x="448886" y="2225428"/>
                  </a:lnTo>
                  <a:lnTo>
                    <a:pt x="428935" y="2220890"/>
                  </a:lnTo>
                  <a:lnTo>
                    <a:pt x="408985" y="2215672"/>
                  </a:lnTo>
                  <a:lnTo>
                    <a:pt x="389715" y="2210455"/>
                  </a:lnTo>
                  <a:lnTo>
                    <a:pt x="370671" y="2205010"/>
                  </a:lnTo>
                  <a:lnTo>
                    <a:pt x="352081" y="2199565"/>
                  </a:lnTo>
                  <a:lnTo>
                    <a:pt x="333717" y="2193894"/>
                  </a:lnTo>
                  <a:lnTo>
                    <a:pt x="315580" y="2188222"/>
                  </a:lnTo>
                  <a:lnTo>
                    <a:pt x="298124" y="2182323"/>
                  </a:lnTo>
                  <a:lnTo>
                    <a:pt x="281120" y="2176198"/>
                  </a:lnTo>
                  <a:lnTo>
                    <a:pt x="264571" y="2170073"/>
                  </a:lnTo>
                  <a:lnTo>
                    <a:pt x="248474" y="2163494"/>
                  </a:lnTo>
                  <a:lnTo>
                    <a:pt x="232605" y="2157142"/>
                  </a:lnTo>
                  <a:lnTo>
                    <a:pt x="217188" y="2150336"/>
                  </a:lnTo>
                  <a:lnTo>
                    <a:pt x="202225" y="2143757"/>
                  </a:lnTo>
                  <a:lnTo>
                    <a:pt x="187716" y="2136951"/>
                  </a:lnTo>
                  <a:lnTo>
                    <a:pt x="173887" y="2129691"/>
                  </a:lnTo>
                  <a:lnTo>
                    <a:pt x="160511" y="2122885"/>
                  </a:lnTo>
                  <a:lnTo>
                    <a:pt x="147362" y="2115626"/>
                  </a:lnTo>
                  <a:lnTo>
                    <a:pt x="134892" y="2108139"/>
                  </a:lnTo>
                  <a:lnTo>
                    <a:pt x="122877" y="2100653"/>
                  </a:lnTo>
                  <a:lnTo>
                    <a:pt x="111541" y="2093166"/>
                  </a:lnTo>
                  <a:lnTo>
                    <a:pt x="100433" y="2085453"/>
                  </a:lnTo>
                  <a:lnTo>
                    <a:pt x="90004" y="2077739"/>
                  </a:lnTo>
                  <a:lnTo>
                    <a:pt x="80029" y="2069572"/>
                  </a:lnTo>
                  <a:lnTo>
                    <a:pt x="70734" y="2061632"/>
                  </a:lnTo>
                  <a:lnTo>
                    <a:pt x="61665" y="2053692"/>
                  </a:lnTo>
                  <a:lnTo>
                    <a:pt x="53504" y="2045298"/>
                  </a:lnTo>
                  <a:lnTo>
                    <a:pt x="45795" y="2037131"/>
                  </a:lnTo>
                  <a:lnTo>
                    <a:pt x="38541" y="2028964"/>
                  </a:lnTo>
                  <a:lnTo>
                    <a:pt x="31966" y="2020343"/>
                  </a:lnTo>
                  <a:lnTo>
                    <a:pt x="26072" y="2011949"/>
                  </a:lnTo>
                  <a:lnTo>
                    <a:pt x="20631" y="2003101"/>
                  </a:lnTo>
                  <a:lnTo>
                    <a:pt x="15870" y="1994480"/>
                  </a:lnTo>
                  <a:lnTo>
                    <a:pt x="11562" y="1985860"/>
                  </a:lnTo>
                  <a:lnTo>
                    <a:pt x="8162" y="1977012"/>
                  </a:lnTo>
                  <a:lnTo>
                    <a:pt x="6575" y="1972475"/>
                  </a:lnTo>
                  <a:lnTo>
                    <a:pt x="5214" y="1967937"/>
                  </a:lnTo>
                  <a:lnTo>
                    <a:pt x="3854" y="1963627"/>
                  </a:lnTo>
                  <a:lnTo>
                    <a:pt x="2947" y="1959090"/>
                  </a:lnTo>
                  <a:lnTo>
                    <a:pt x="2040" y="1954552"/>
                  </a:lnTo>
                  <a:lnTo>
                    <a:pt x="1360" y="1950015"/>
                  </a:lnTo>
                  <a:lnTo>
                    <a:pt x="907" y="1945478"/>
                  </a:lnTo>
                  <a:lnTo>
                    <a:pt x="227" y="1940941"/>
                  </a:lnTo>
                  <a:lnTo>
                    <a:pt x="0" y="1936176"/>
                  </a:lnTo>
                  <a:lnTo>
                    <a:pt x="0" y="1931866"/>
                  </a:lnTo>
                  <a:lnTo>
                    <a:pt x="0" y="1662579"/>
                  </a:lnTo>
                  <a:lnTo>
                    <a:pt x="0" y="1658042"/>
                  </a:lnTo>
                  <a:lnTo>
                    <a:pt x="227" y="1653277"/>
                  </a:lnTo>
                  <a:lnTo>
                    <a:pt x="907" y="1648740"/>
                  </a:lnTo>
                  <a:lnTo>
                    <a:pt x="1360" y="1643976"/>
                  </a:lnTo>
                  <a:lnTo>
                    <a:pt x="2040" y="1639666"/>
                  </a:lnTo>
                  <a:lnTo>
                    <a:pt x="3174" y="1634901"/>
                  </a:lnTo>
                  <a:lnTo>
                    <a:pt x="4081" y="1630364"/>
                  </a:lnTo>
                  <a:lnTo>
                    <a:pt x="5441" y="1625600"/>
                  </a:lnTo>
                  <a:close/>
                  <a:moveTo>
                    <a:pt x="495361" y="1497574"/>
                  </a:moveTo>
                  <a:lnTo>
                    <a:pt x="495361" y="1761643"/>
                  </a:lnTo>
                  <a:lnTo>
                    <a:pt x="511685" y="1765273"/>
                  </a:lnTo>
                  <a:lnTo>
                    <a:pt x="528008" y="1768449"/>
                  </a:lnTo>
                  <a:lnTo>
                    <a:pt x="561787" y="1775028"/>
                  </a:lnTo>
                  <a:lnTo>
                    <a:pt x="596474" y="1780926"/>
                  </a:lnTo>
                  <a:lnTo>
                    <a:pt x="631614" y="1786371"/>
                  </a:lnTo>
                  <a:lnTo>
                    <a:pt x="631614" y="1522075"/>
                  </a:lnTo>
                  <a:lnTo>
                    <a:pt x="596474" y="1516857"/>
                  </a:lnTo>
                  <a:lnTo>
                    <a:pt x="561787" y="1510732"/>
                  </a:lnTo>
                  <a:lnTo>
                    <a:pt x="528008" y="1504379"/>
                  </a:lnTo>
                  <a:lnTo>
                    <a:pt x="495361" y="1497574"/>
                  </a:lnTo>
                  <a:close/>
                  <a:moveTo>
                    <a:pt x="295403" y="1440631"/>
                  </a:moveTo>
                  <a:lnTo>
                    <a:pt x="295403" y="1705154"/>
                  </a:lnTo>
                  <a:lnTo>
                    <a:pt x="311273" y="1710826"/>
                  </a:lnTo>
                  <a:lnTo>
                    <a:pt x="327596" y="1716270"/>
                  </a:lnTo>
                  <a:lnTo>
                    <a:pt x="343919" y="1721488"/>
                  </a:lnTo>
                  <a:lnTo>
                    <a:pt x="360696" y="1726706"/>
                  </a:lnTo>
                  <a:lnTo>
                    <a:pt x="378152" y="1731924"/>
                  </a:lnTo>
                  <a:lnTo>
                    <a:pt x="395609" y="1737142"/>
                  </a:lnTo>
                  <a:lnTo>
                    <a:pt x="413292" y="1741906"/>
                  </a:lnTo>
                  <a:lnTo>
                    <a:pt x="431429" y="1746670"/>
                  </a:lnTo>
                  <a:lnTo>
                    <a:pt x="431429" y="1482374"/>
                  </a:lnTo>
                  <a:lnTo>
                    <a:pt x="413292" y="1477836"/>
                  </a:lnTo>
                  <a:lnTo>
                    <a:pt x="395609" y="1472845"/>
                  </a:lnTo>
                  <a:lnTo>
                    <a:pt x="378152" y="1467628"/>
                  </a:lnTo>
                  <a:lnTo>
                    <a:pt x="360696" y="1462637"/>
                  </a:lnTo>
                  <a:lnTo>
                    <a:pt x="343919" y="1457419"/>
                  </a:lnTo>
                  <a:lnTo>
                    <a:pt x="327596" y="1451974"/>
                  </a:lnTo>
                  <a:lnTo>
                    <a:pt x="311273" y="1446302"/>
                  </a:lnTo>
                  <a:lnTo>
                    <a:pt x="295403" y="1440631"/>
                  </a:lnTo>
                  <a:close/>
                  <a:moveTo>
                    <a:pt x="1857435" y="1390267"/>
                  </a:moveTo>
                  <a:lnTo>
                    <a:pt x="1842246" y="1397980"/>
                  </a:lnTo>
                  <a:lnTo>
                    <a:pt x="1826603" y="1405921"/>
                  </a:lnTo>
                  <a:lnTo>
                    <a:pt x="1810280" y="1413407"/>
                  </a:lnTo>
                  <a:lnTo>
                    <a:pt x="1793503" y="1420440"/>
                  </a:lnTo>
                  <a:lnTo>
                    <a:pt x="1776273" y="1427700"/>
                  </a:lnTo>
                  <a:lnTo>
                    <a:pt x="1758590" y="1434732"/>
                  </a:lnTo>
                  <a:lnTo>
                    <a:pt x="1740226" y="1441311"/>
                  </a:lnTo>
                  <a:lnTo>
                    <a:pt x="1721409" y="1448117"/>
                  </a:lnTo>
                  <a:lnTo>
                    <a:pt x="1721409" y="1712187"/>
                  </a:lnTo>
                  <a:lnTo>
                    <a:pt x="1740226" y="1705608"/>
                  </a:lnTo>
                  <a:lnTo>
                    <a:pt x="1758590" y="1698575"/>
                  </a:lnTo>
                  <a:lnTo>
                    <a:pt x="1776273" y="1691542"/>
                  </a:lnTo>
                  <a:lnTo>
                    <a:pt x="1793503" y="1684736"/>
                  </a:lnTo>
                  <a:lnTo>
                    <a:pt x="1810280" y="1677250"/>
                  </a:lnTo>
                  <a:lnTo>
                    <a:pt x="1826603" y="1669990"/>
                  </a:lnTo>
                  <a:lnTo>
                    <a:pt x="1842246" y="1662277"/>
                  </a:lnTo>
                  <a:lnTo>
                    <a:pt x="1857435" y="1654563"/>
                  </a:lnTo>
                  <a:lnTo>
                    <a:pt x="1857435" y="1390267"/>
                  </a:lnTo>
                  <a:close/>
                  <a:moveTo>
                    <a:pt x="95445" y="1337181"/>
                  </a:moveTo>
                  <a:lnTo>
                    <a:pt x="95445" y="1601250"/>
                  </a:lnTo>
                  <a:lnTo>
                    <a:pt x="102473" y="1606468"/>
                  </a:lnTo>
                  <a:lnTo>
                    <a:pt x="109501" y="1611913"/>
                  </a:lnTo>
                  <a:lnTo>
                    <a:pt x="116756" y="1617131"/>
                  </a:lnTo>
                  <a:lnTo>
                    <a:pt x="124237" y="1621895"/>
                  </a:lnTo>
                  <a:lnTo>
                    <a:pt x="132172" y="1627113"/>
                  </a:lnTo>
                  <a:lnTo>
                    <a:pt x="140107" y="1632104"/>
                  </a:lnTo>
                  <a:lnTo>
                    <a:pt x="156883" y="1642086"/>
                  </a:lnTo>
                  <a:lnTo>
                    <a:pt x="174340" y="1651614"/>
                  </a:lnTo>
                  <a:lnTo>
                    <a:pt x="192704" y="1661142"/>
                  </a:lnTo>
                  <a:lnTo>
                    <a:pt x="211747" y="1670217"/>
                  </a:lnTo>
                  <a:lnTo>
                    <a:pt x="231698" y="1679291"/>
                  </a:lnTo>
                  <a:lnTo>
                    <a:pt x="231698" y="1415222"/>
                  </a:lnTo>
                  <a:lnTo>
                    <a:pt x="211747" y="1406148"/>
                  </a:lnTo>
                  <a:lnTo>
                    <a:pt x="192704" y="1397073"/>
                  </a:lnTo>
                  <a:lnTo>
                    <a:pt x="174340" y="1387545"/>
                  </a:lnTo>
                  <a:lnTo>
                    <a:pt x="156883" y="1378016"/>
                  </a:lnTo>
                  <a:lnTo>
                    <a:pt x="140107" y="1367808"/>
                  </a:lnTo>
                  <a:lnTo>
                    <a:pt x="132172" y="1363043"/>
                  </a:lnTo>
                  <a:lnTo>
                    <a:pt x="124237" y="1357826"/>
                  </a:lnTo>
                  <a:lnTo>
                    <a:pt x="116756" y="1352608"/>
                  </a:lnTo>
                  <a:lnTo>
                    <a:pt x="109501" y="1347844"/>
                  </a:lnTo>
                  <a:lnTo>
                    <a:pt x="102473" y="1342399"/>
                  </a:lnTo>
                  <a:lnTo>
                    <a:pt x="95445" y="1337181"/>
                  </a:lnTo>
                  <a:close/>
                  <a:moveTo>
                    <a:pt x="5441" y="1185863"/>
                  </a:moveTo>
                  <a:lnTo>
                    <a:pt x="8162" y="1194257"/>
                  </a:lnTo>
                  <a:lnTo>
                    <a:pt x="11336" y="1202651"/>
                  </a:lnTo>
                  <a:lnTo>
                    <a:pt x="15190" y="1210818"/>
                  </a:lnTo>
                  <a:lnTo>
                    <a:pt x="19724" y="1218758"/>
                  </a:lnTo>
                  <a:lnTo>
                    <a:pt x="24485" y="1227152"/>
                  </a:lnTo>
                  <a:lnTo>
                    <a:pt x="29926" y="1235092"/>
                  </a:lnTo>
                  <a:lnTo>
                    <a:pt x="35820" y="1242806"/>
                  </a:lnTo>
                  <a:lnTo>
                    <a:pt x="42395" y="1250746"/>
                  </a:lnTo>
                  <a:lnTo>
                    <a:pt x="49423" y="1258459"/>
                  </a:lnTo>
                  <a:lnTo>
                    <a:pt x="56904" y="1266173"/>
                  </a:lnTo>
                  <a:lnTo>
                    <a:pt x="64839" y="1274113"/>
                  </a:lnTo>
                  <a:lnTo>
                    <a:pt x="73227" y="1281373"/>
                  </a:lnTo>
                  <a:lnTo>
                    <a:pt x="82296" y="1288859"/>
                  </a:lnTo>
                  <a:lnTo>
                    <a:pt x="91591" y="1296119"/>
                  </a:lnTo>
                  <a:lnTo>
                    <a:pt x="101566" y="1303605"/>
                  </a:lnTo>
                  <a:lnTo>
                    <a:pt x="111995" y="1310865"/>
                  </a:lnTo>
                  <a:lnTo>
                    <a:pt x="122650" y="1317898"/>
                  </a:lnTo>
                  <a:lnTo>
                    <a:pt x="133986" y="1324930"/>
                  </a:lnTo>
                  <a:lnTo>
                    <a:pt x="145548" y="1331736"/>
                  </a:lnTo>
                  <a:lnTo>
                    <a:pt x="157563" y="1338542"/>
                  </a:lnTo>
                  <a:lnTo>
                    <a:pt x="170259" y="1345121"/>
                  </a:lnTo>
                  <a:lnTo>
                    <a:pt x="183182" y="1351927"/>
                  </a:lnTo>
                  <a:lnTo>
                    <a:pt x="196558" y="1358279"/>
                  </a:lnTo>
                  <a:lnTo>
                    <a:pt x="210160" y="1364858"/>
                  </a:lnTo>
                  <a:lnTo>
                    <a:pt x="224443" y="1370984"/>
                  </a:lnTo>
                  <a:lnTo>
                    <a:pt x="238726" y="1377109"/>
                  </a:lnTo>
                  <a:lnTo>
                    <a:pt x="253689" y="1383234"/>
                  </a:lnTo>
                  <a:lnTo>
                    <a:pt x="269332" y="1389133"/>
                  </a:lnTo>
                  <a:lnTo>
                    <a:pt x="284975" y="1395031"/>
                  </a:lnTo>
                  <a:lnTo>
                    <a:pt x="301071" y="1400703"/>
                  </a:lnTo>
                  <a:lnTo>
                    <a:pt x="317394" y="1406148"/>
                  </a:lnTo>
                  <a:lnTo>
                    <a:pt x="334171" y="1411592"/>
                  </a:lnTo>
                  <a:lnTo>
                    <a:pt x="351174" y="1416810"/>
                  </a:lnTo>
                  <a:lnTo>
                    <a:pt x="368857" y="1422028"/>
                  </a:lnTo>
                  <a:lnTo>
                    <a:pt x="386541" y="1427019"/>
                  </a:lnTo>
                  <a:lnTo>
                    <a:pt x="404677" y="1431783"/>
                  </a:lnTo>
                  <a:lnTo>
                    <a:pt x="423268" y="1436774"/>
                  </a:lnTo>
                  <a:lnTo>
                    <a:pt x="441631" y="1441085"/>
                  </a:lnTo>
                  <a:lnTo>
                    <a:pt x="460901" y="1445849"/>
                  </a:lnTo>
                  <a:lnTo>
                    <a:pt x="480172" y="1449932"/>
                  </a:lnTo>
                  <a:lnTo>
                    <a:pt x="500122" y="1454243"/>
                  </a:lnTo>
                  <a:lnTo>
                    <a:pt x="519846" y="1458099"/>
                  </a:lnTo>
                  <a:lnTo>
                    <a:pt x="540250" y="1461956"/>
                  </a:lnTo>
                  <a:lnTo>
                    <a:pt x="560654" y="1465586"/>
                  </a:lnTo>
                  <a:lnTo>
                    <a:pt x="581511" y="1469216"/>
                  </a:lnTo>
                  <a:lnTo>
                    <a:pt x="602369" y="1472619"/>
                  </a:lnTo>
                  <a:lnTo>
                    <a:pt x="623679" y="1476021"/>
                  </a:lnTo>
                  <a:lnTo>
                    <a:pt x="645217" y="1479198"/>
                  </a:lnTo>
                  <a:lnTo>
                    <a:pt x="666981" y="1481920"/>
                  </a:lnTo>
                  <a:lnTo>
                    <a:pt x="688972" y="1484415"/>
                  </a:lnTo>
                  <a:lnTo>
                    <a:pt x="711189" y="1487138"/>
                  </a:lnTo>
                  <a:lnTo>
                    <a:pt x="733860" y="1489406"/>
                  </a:lnTo>
                  <a:lnTo>
                    <a:pt x="756531" y="1491675"/>
                  </a:lnTo>
                  <a:lnTo>
                    <a:pt x="779202" y="1493717"/>
                  </a:lnTo>
                  <a:lnTo>
                    <a:pt x="802554" y="1495532"/>
                  </a:lnTo>
                  <a:lnTo>
                    <a:pt x="825678" y="1497120"/>
                  </a:lnTo>
                  <a:lnTo>
                    <a:pt x="849029" y="1498708"/>
                  </a:lnTo>
                  <a:lnTo>
                    <a:pt x="872834" y="1500069"/>
                  </a:lnTo>
                  <a:lnTo>
                    <a:pt x="896865" y="1500976"/>
                  </a:lnTo>
                  <a:lnTo>
                    <a:pt x="920896" y="1501884"/>
                  </a:lnTo>
                  <a:lnTo>
                    <a:pt x="944701" y="1502565"/>
                  </a:lnTo>
                  <a:lnTo>
                    <a:pt x="969185" y="1503018"/>
                  </a:lnTo>
                  <a:lnTo>
                    <a:pt x="993670" y="1503245"/>
                  </a:lnTo>
                  <a:lnTo>
                    <a:pt x="1018381" y="1503699"/>
                  </a:lnTo>
                  <a:lnTo>
                    <a:pt x="1043093" y="1503245"/>
                  </a:lnTo>
                  <a:lnTo>
                    <a:pt x="1067578" y="1503018"/>
                  </a:lnTo>
                  <a:lnTo>
                    <a:pt x="1091835" y="1502565"/>
                  </a:lnTo>
                  <a:lnTo>
                    <a:pt x="1116093" y="1501884"/>
                  </a:lnTo>
                  <a:lnTo>
                    <a:pt x="1139898" y="1500976"/>
                  </a:lnTo>
                  <a:lnTo>
                    <a:pt x="1163703" y="1500069"/>
                  </a:lnTo>
                  <a:lnTo>
                    <a:pt x="1187507" y="1498708"/>
                  </a:lnTo>
                  <a:lnTo>
                    <a:pt x="1210858" y="1497120"/>
                  </a:lnTo>
                  <a:lnTo>
                    <a:pt x="1234436" y="1495532"/>
                  </a:lnTo>
                  <a:lnTo>
                    <a:pt x="1257334" y="1493717"/>
                  </a:lnTo>
                  <a:lnTo>
                    <a:pt x="1280232" y="1491675"/>
                  </a:lnTo>
                  <a:lnTo>
                    <a:pt x="1302903" y="1489406"/>
                  </a:lnTo>
                  <a:lnTo>
                    <a:pt x="1325347" y="1487138"/>
                  </a:lnTo>
                  <a:lnTo>
                    <a:pt x="1347565" y="1484415"/>
                  </a:lnTo>
                  <a:lnTo>
                    <a:pt x="1369782" y="1481920"/>
                  </a:lnTo>
                  <a:lnTo>
                    <a:pt x="1391319" y="1479198"/>
                  </a:lnTo>
                  <a:lnTo>
                    <a:pt x="1413084" y="1476021"/>
                  </a:lnTo>
                  <a:lnTo>
                    <a:pt x="1434168" y="1472619"/>
                  </a:lnTo>
                  <a:lnTo>
                    <a:pt x="1455252" y="1469216"/>
                  </a:lnTo>
                  <a:lnTo>
                    <a:pt x="1476109" y="1465586"/>
                  </a:lnTo>
                  <a:lnTo>
                    <a:pt x="1496513" y="1461956"/>
                  </a:lnTo>
                  <a:lnTo>
                    <a:pt x="1516917" y="1458099"/>
                  </a:lnTo>
                  <a:lnTo>
                    <a:pt x="1536867" y="1454243"/>
                  </a:lnTo>
                  <a:lnTo>
                    <a:pt x="1556364" y="1449932"/>
                  </a:lnTo>
                  <a:lnTo>
                    <a:pt x="1575635" y="1445849"/>
                  </a:lnTo>
                  <a:lnTo>
                    <a:pt x="1594905" y="1441085"/>
                  </a:lnTo>
                  <a:lnTo>
                    <a:pt x="1613722" y="1436774"/>
                  </a:lnTo>
                  <a:lnTo>
                    <a:pt x="1632086" y="1431783"/>
                  </a:lnTo>
                  <a:lnTo>
                    <a:pt x="1650222" y="1427019"/>
                  </a:lnTo>
                  <a:lnTo>
                    <a:pt x="1668133" y="1422028"/>
                  </a:lnTo>
                  <a:lnTo>
                    <a:pt x="1685589" y="1416810"/>
                  </a:lnTo>
                  <a:lnTo>
                    <a:pt x="1702592" y="1411592"/>
                  </a:lnTo>
                  <a:lnTo>
                    <a:pt x="1719369" y="1406148"/>
                  </a:lnTo>
                  <a:lnTo>
                    <a:pt x="1735919" y="1400703"/>
                  </a:lnTo>
                  <a:lnTo>
                    <a:pt x="1751789" y="1395031"/>
                  </a:lnTo>
                  <a:lnTo>
                    <a:pt x="1767658" y="1389133"/>
                  </a:lnTo>
                  <a:lnTo>
                    <a:pt x="1782848" y="1383234"/>
                  </a:lnTo>
                  <a:lnTo>
                    <a:pt x="1797811" y="1377109"/>
                  </a:lnTo>
                  <a:lnTo>
                    <a:pt x="1812320" y="1370984"/>
                  </a:lnTo>
                  <a:lnTo>
                    <a:pt x="1826603" y="1364858"/>
                  </a:lnTo>
                  <a:lnTo>
                    <a:pt x="1840205" y="1358279"/>
                  </a:lnTo>
                  <a:lnTo>
                    <a:pt x="1853581" y="1351927"/>
                  </a:lnTo>
                  <a:lnTo>
                    <a:pt x="1866504" y="1345121"/>
                  </a:lnTo>
                  <a:lnTo>
                    <a:pt x="1879199" y="1338542"/>
                  </a:lnTo>
                  <a:lnTo>
                    <a:pt x="1891215" y="1331736"/>
                  </a:lnTo>
                  <a:lnTo>
                    <a:pt x="1903004" y="1324930"/>
                  </a:lnTo>
                  <a:lnTo>
                    <a:pt x="1913886" y="1317898"/>
                  </a:lnTo>
                  <a:lnTo>
                    <a:pt x="1924768" y="1310865"/>
                  </a:lnTo>
                  <a:lnTo>
                    <a:pt x="1935197" y="1303605"/>
                  </a:lnTo>
                  <a:lnTo>
                    <a:pt x="1944945" y="1296119"/>
                  </a:lnTo>
                  <a:lnTo>
                    <a:pt x="1954467" y="1288859"/>
                  </a:lnTo>
                  <a:lnTo>
                    <a:pt x="1963536" y="1281373"/>
                  </a:lnTo>
                  <a:lnTo>
                    <a:pt x="1971697" y="1274113"/>
                  </a:lnTo>
                  <a:lnTo>
                    <a:pt x="1979859" y="1266173"/>
                  </a:lnTo>
                  <a:lnTo>
                    <a:pt x="1987113" y="1258459"/>
                  </a:lnTo>
                  <a:lnTo>
                    <a:pt x="1994141" y="1250746"/>
                  </a:lnTo>
                  <a:lnTo>
                    <a:pt x="2000716" y="1242806"/>
                  </a:lnTo>
                  <a:lnTo>
                    <a:pt x="2006611" y="1235092"/>
                  </a:lnTo>
                  <a:lnTo>
                    <a:pt x="2012278" y="1227152"/>
                  </a:lnTo>
                  <a:lnTo>
                    <a:pt x="2017039" y="1218758"/>
                  </a:lnTo>
                  <a:lnTo>
                    <a:pt x="2021573" y="1210818"/>
                  </a:lnTo>
                  <a:lnTo>
                    <a:pt x="2025427" y="1202651"/>
                  </a:lnTo>
                  <a:lnTo>
                    <a:pt x="2028375" y="1194257"/>
                  </a:lnTo>
                  <a:lnTo>
                    <a:pt x="2031322" y="1185863"/>
                  </a:lnTo>
                  <a:lnTo>
                    <a:pt x="2032682" y="1190400"/>
                  </a:lnTo>
                  <a:lnTo>
                    <a:pt x="2033589" y="1195164"/>
                  </a:lnTo>
                  <a:lnTo>
                    <a:pt x="2034723" y="1199475"/>
                  </a:lnTo>
                  <a:lnTo>
                    <a:pt x="2035403" y="1204012"/>
                  </a:lnTo>
                  <a:lnTo>
                    <a:pt x="2035856" y="1208776"/>
                  </a:lnTo>
                  <a:lnTo>
                    <a:pt x="2036536" y="1213313"/>
                  </a:lnTo>
                  <a:lnTo>
                    <a:pt x="2036763" y="1218078"/>
                  </a:lnTo>
                  <a:lnTo>
                    <a:pt x="2036763" y="1222615"/>
                  </a:lnTo>
                  <a:lnTo>
                    <a:pt x="2036763" y="1491675"/>
                  </a:lnTo>
                  <a:lnTo>
                    <a:pt x="2036763" y="1496439"/>
                  </a:lnTo>
                  <a:lnTo>
                    <a:pt x="2036536" y="1500976"/>
                  </a:lnTo>
                  <a:lnTo>
                    <a:pt x="2035856" y="1505741"/>
                  </a:lnTo>
                  <a:lnTo>
                    <a:pt x="2035403" y="1510051"/>
                  </a:lnTo>
                  <a:lnTo>
                    <a:pt x="2034723" y="1514588"/>
                  </a:lnTo>
                  <a:lnTo>
                    <a:pt x="2033816" y="1519126"/>
                  </a:lnTo>
                  <a:lnTo>
                    <a:pt x="2032909" y="1523663"/>
                  </a:lnTo>
                  <a:lnTo>
                    <a:pt x="2031549" y="1528200"/>
                  </a:lnTo>
                  <a:lnTo>
                    <a:pt x="2029962" y="1532511"/>
                  </a:lnTo>
                  <a:lnTo>
                    <a:pt x="2028375" y="1536821"/>
                  </a:lnTo>
                  <a:lnTo>
                    <a:pt x="2025201" y="1545895"/>
                  </a:lnTo>
                  <a:lnTo>
                    <a:pt x="2020893" y="1554743"/>
                  </a:lnTo>
                  <a:lnTo>
                    <a:pt x="2016132" y="1563137"/>
                  </a:lnTo>
                  <a:lnTo>
                    <a:pt x="2010691" y="1571985"/>
                  </a:lnTo>
                  <a:lnTo>
                    <a:pt x="2004797" y="1580379"/>
                  </a:lnTo>
                  <a:lnTo>
                    <a:pt x="1997996" y="1589000"/>
                  </a:lnTo>
                  <a:lnTo>
                    <a:pt x="1991194" y="1597167"/>
                  </a:lnTo>
                  <a:lnTo>
                    <a:pt x="1983259" y="1605561"/>
                  </a:lnTo>
                  <a:lnTo>
                    <a:pt x="1975098" y="1613728"/>
                  </a:lnTo>
                  <a:lnTo>
                    <a:pt x="1966029" y="1621668"/>
                  </a:lnTo>
                  <a:lnTo>
                    <a:pt x="1956734" y="1629835"/>
                  </a:lnTo>
                  <a:lnTo>
                    <a:pt x="1946759" y="1637775"/>
                  </a:lnTo>
                  <a:lnTo>
                    <a:pt x="1936331" y="1645489"/>
                  </a:lnTo>
                  <a:lnTo>
                    <a:pt x="1925448" y="1653202"/>
                  </a:lnTo>
                  <a:lnTo>
                    <a:pt x="1913659" y="1660689"/>
                  </a:lnTo>
                  <a:lnTo>
                    <a:pt x="1901871" y="1668175"/>
                  </a:lnTo>
                  <a:lnTo>
                    <a:pt x="1889175" y="1675662"/>
                  </a:lnTo>
                  <a:lnTo>
                    <a:pt x="1876252" y="1682921"/>
                  </a:lnTo>
                  <a:lnTo>
                    <a:pt x="1862876" y="1690181"/>
                  </a:lnTo>
                  <a:lnTo>
                    <a:pt x="1848820" y="1696987"/>
                  </a:lnTo>
                  <a:lnTo>
                    <a:pt x="1834311" y="1703793"/>
                  </a:lnTo>
                  <a:lnTo>
                    <a:pt x="1819575" y="1710826"/>
                  </a:lnTo>
                  <a:lnTo>
                    <a:pt x="1804159" y="1717178"/>
                  </a:lnTo>
                  <a:lnTo>
                    <a:pt x="1788515" y="1723984"/>
                  </a:lnTo>
                  <a:lnTo>
                    <a:pt x="1772192" y="1730109"/>
                  </a:lnTo>
                  <a:lnTo>
                    <a:pt x="1755416" y="1736234"/>
                  </a:lnTo>
                  <a:lnTo>
                    <a:pt x="1738413" y="1742360"/>
                  </a:lnTo>
                  <a:lnTo>
                    <a:pt x="1720956" y="1748485"/>
                  </a:lnTo>
                  <a:lnTo>
                    <a:pt x="1703046" y="1754156"/>
                  </a:lnTo>
                  <a:lnTo>
                    <a:pt x="1684682" y="1759828"/>
                  </a:lnTo>
                  <a:lnTo>
                    <a:pt x="1666319" y="1765500"/>
                  </a:lnTo>
                  <a:lnTo>
                    <a:pt x="1647049" y="1770491"/>
                  </a:lnTo>
                  <a:lnTo>
                    <a:pt x="1627778" y="1775709"/>
                  </a:lnTo>
                  <a:lnTo>
                    <a:pt x="1608054" y="1780926"/>
                  </a:lnTo>
                  <a:lnTo>
                    <a:pt x="1587877" y="1785917"/>
                  </a:lnTo>
                  <a:lnTo>
                    <a:pt x="1567247" y="1790455"/>
                  </a:lnTo>
                  <a:lnTo>
                    <a:pt x="1546389" y="1794765"/>
                  </a:lnTo>
                  <a:lnTo>
                    <a:pt x="1525079" y="1799302"/>
                  </a:lnTo>
                  <a:lnTo>
                    <a:pt x="1503768" y="1803386"/>
                  </a:lnTo>
                  <a:lnTo>
                    <a:pt x="1481777" y="1807469"/>
                  </a:lnTo>
                  <a:lnTo>
                    <a:pt x="1460013" y="1811326"/>
                  </a:lnTo>
                  <a:lnTo>
                    <a:pt x="1437568" y="1814956"/>
                  </a:lnTo>
                  <a:lnTo>
                    <a:pt x="1414897" y="1818359"/>
                  </a:lnTo>
                  <a:lnTo>
                    <a:pt x="1391773" y="1821762"/>
                  </a:lnTo>
                  <a:lnTo>
                    <a:pt x="1368422" y="1824711"/>
                  </a:lnTo>
                  <a:lnTo>
                    <a:pt x="1344844" y="1827660"/>
                  </a:lnTo>
                  <a:lnTo>
                    <a:pt x="1321266" y="1830156"/>
                  </a:lnTo>
                  <a:lnTo>
                    <a:pt x="1297235" y="1832651"/>
                  </a:lnTo>
                  <a:lnTo>
                    <a:pt x="1272750" y="1835147"/>
                  </a:lnTo>
                  <a:lnTo>
                    <a:pt x="1248265" y="1837189"/>
                  </a:lnTo>
                  <a:lnTo>
                    <a:pt x="1223554" y="1839003"/>
                  </a:lnTo>
                  <a:lnTo>
                    <a:pt x="1198389" y="1840818"/>
                  </a:lnTo>
                  <a:lnTo>
                    <a:pt x="1173451" y="1841953"/>
                  </a:lnTo>
                  <a:lnTo>
                    <a:pt x="1148060" y="1843314"/>
                  </a:lnTo>
                  <a:lnTo>
                    <a:pt x="1122441" y="1844448"/>
                  </a:lnTo>
                  <a:lnTo>
                    <a:pt x="1096597" y="1845129"/>
                  </a:lnTo>
                  <a:lnTo>
                    <a:pt x="1070525" y="1845583"/>
                  </a:lnTo>
                  <a:lnTo>
                    <a:pt x="1044680" y="1846263"/>
                  </a:lnTo>
                  <a:lnTo>
                    <a:pt x="1018381" y="1846263"/>
                  </a:lnTo>
                  <a:lnTo>
                    <a:pt x="992083" y="1846263"/>
                  </a:lnTo>
                  <a:lnTo>
                    <a:pt x="966011" y="1845583"/>
                  </a:lnTo>
                  <a:lnTo>
                    <a:pt x="939940" y="1845129"/>
                  </a:lnTo>
                  <a:lnTo>
                    <a:pt x="914095" y="1844448"/>
                  </a:lnTo>
                  <a:lnTo>
                    <a:pt x="888477" y="1843314"/>
                  </a:lnTo>
                  <a:lnTo>
                    <a:pt x="863312" y="1841953"/>
                  </a:lnTo>
                  <a:lnTo>
                    <a:pt x="838147" y="1840818"/>
                  </a:lnTo>
                  <a:lnTo>
                    <a:pt x="812982" y="1839003"/>
                  </a:lnTo>
                  <a:lnTo>
                    <a:pt x="788271" y="1837189"/>
                  </a:lnTo>
                  <a:lnTo>
                    <a:pt x="763786" y="1835147"/>
                  </a:lnTo>
                  <a:lnTo>
                    <a:pt x="739528" y="1832651"/>
                  </a:lnTo>
                  <a:lnTo>
                    <a:pt x="715497" y="1830156"/>
                  </a:lnTo>
                  <a:lnTo>
                    <a:pt x="691692" y="1827660"/>
                  </a:lnTo>
                  <a:lnTo>
                    <a:pt x="668115" y="1824711"/>
                  </a:lnTo>
                  <a:lnTo>
                    <a:pt x="644990" y="1821762"/>
                  </a:lnTo>
                  <a:lnTo>
                    <a:pt x="621866" y="1818359"/>
                  </a:lnTo>
                  <a:lnTo>
                    <a:pt x="599195" y="1814956"/>
                  </a:lnTo>
                  <a:lnTo>
                    <a:pt x="576750" y="1811326"/>
                  </a:lnTo>
                  <a:lnTo>
                    <a:pt x="554759" y="1807469"/>
                  </a:lnTo>
                  <a:lnTo>
                    <a:pt x="532995" y="1803386"/>
                  </a:lnTo>
                  <a:lnTo>
                    <a:pt x="511458" y="1799302"/>
                  </a:lnTo>
                  <a:lnTo>
                    <a:pt x="490147" y="1794765"/>
                  </a:lnTo>
                  <a:lnTo>
                    <a:pt x="469290" y="1790455"/>
                  </a:lnTo>
                  <a:lnTo>
                    <a:pt x="448886" y="1785917"/>
                  </a:lnTo>
                  <a:lnTo>
                    <a:pt x="428935" y="1780926"/>
                  </a:lnTo>
                  <a:lnTo>
                    <a:pt x="408985" y="1775709"/>
                  </a:lnTo>
                  <a:lnTo>
                    <a:pt x="389715" y="1770491"/>
                  </a:lnTo>
                  <a:lnTo>
                    <a:pt x="370671" y="1765500"/>
                  </a:lnTo>
                  <a:lnTo>
                    <a:pt x="352081" y="1759828"/>
                  </a:lnTo>
                  <a:lnTo>
                    <a:pt x="333717" y="1754156"/>
                  </a:lnTo>
                  <a:lnTo>
                    <a:pt x="315580" y="1748485"/>
                  </a:lnTo>
                  <a:lnTo>
                    <a:pt x="298124" y="1742360"/>
                  </a:lnTo>
                  <a:lnTo>
                    <a:pt x="281120" y="1736234"/>
                  </a:lnTo>
                  <a:lnTo>
                    <a:pt x="264571" y="1730109"/>
                  </a:lnTo>
                  <a:lnTo>
                    <a:pt x="248474" y="1723984"/>
                  </a:lnTo>
                  <a:lnTo>
                    <a:pt x="232605" y="1717178"/>
                  </a:lnTo>
                  <a:lnTo>
                    <a:pt x="217188" y="1710826"/>
                  </a:lnTo>
                  <a:lnTo>
                    <a:pt x="202225" y="1703793"/>
                  </a:lnTo>
                  <a:lnTo>
                    <a:pt x="187716" y="1696987"/>
                  </a:lnTo>
                  <a:lnTo>
                    <a:pt x="173887" y="1690181"/>
                  </a:lnTo>
                  <a:lnTo>
                    <a:pt x="160511" y="1682921"/>
                  </a:lnTo>
                  <a:lnTo>
                    <a:pt x="147362" y="1675662"/>
                  </a:lnTo>
                  <a:lnTo>
                    <a:pt x="134892" y="1668175"/>
                  </a:lnTo>
                  <a:lnTo>
                    <a:pt x="122877" y="1660689"/>
                  </a:lnTo>
                  <a:lnTo>
                    <a:pt x="111541" y="1653202"/>
                  </a:lnTo>
                  <a:lnTo>
                    <a:pt x="100433" y="1645489"/>
                  </a:lnTo>
                  <a:lnTo>
                    <a:pt x="90004" y="1637775"/>
                  </a:lnTo>
                  <a:lnTo>
                    <a:pt x="80029" y="1629835"/>
                  </a:lnTo>
                  <a:lnTo>
                    <a:pt x="70734" y="1621668"/>
                  </a:lnTo>
                  <a:lnTo>
                    <a:pt x="61665" y="1613728"/>
                  </a:lnTo>
                  <a:lnTo>
                    <a:pt x="53504" y="1605561"/>
                  </a:lnTo>
                  <a:lnTo>
                    <a:pt x="45795" y="1597167"/>
                  </a:lnTo>
                  <a:lnTo>
                    <a:pt x="38541" y="1589000"/>
                  </a:lnTo>
                  <a:lnTo>
                    <a:pt x="31966" y="1580379"/>
                  </a:lnTo>
                  <a:lnTo>
                    <a:pt x="26072" y="1571985"/>
                  </a:lnTo>
                  <a:lnTo>
                    <a:pt x="20631" y="1563137"/>
                  </a:lnTo>
                  <a:lnTo>
                    <a:pt x="15870" y="1554743"/>
                  </a:lnTo>
                  <a:lnTo>
                    <a:pt x="11562" y="1545895"/>
                  </a:lnTo>
                  <a:lnTo>
                    <a:pt x="8162" y="1536821"/>
                  </a:lnTo>
                  <a:lnTo>
                    <a:pt x="6575" y="1532511"/>
                  </a:lnTo>
                  <a:lnTo>
                    <a:pt x="5214" y="1528200"/>
                  </a:lnTo>
                  <a:lnTo>
                    <a:pt x="3854" y="1523663"/>
                  </a:lnTo>
                  <a:lnTo>
                    <a:pt x="2947" y="1519126"/>
                  </a:lnTo>
                  <a:lnTo>
                    <a:pt x="2040" y="1514588"/>
                  </a:lnTo>
                  <a:lnTo>
                    <a:pt x="1360" y="1510051"/>
                  </a:lnTo>
                  <a:lnTo>
                    <a:pt x="907" y="1505741"/>
                  </a:lnTo>
                  <a:lnTo>
                    <a:pt x="227" y="1500976"/>
                  </a:lnTo>
                  <a:lnTo>
                    <a:pt x="0" y="1496439"/>
                  </a:lnTo>
                  <a:lnTo>
                    <a:pt x="0" y="1491675"/>
                  </a:lnTo>
                  <a:lnTo>
                    <a:pt x="0" y="1222615"/>
                  </a:lnTo>
                  <a:lnTo>
                    <a:pt x="0" y="1218078"/>
                  </a:lnTo>
                  <a:lnTo>
                    <a:pt x="227" y="1213313"/>
                  </a:lnTo>
                  <a:lnTo>
                    <a:pt x="907" y="1208776"/>
                  </a:lnTo>
                  <a:lnTo>
                    <a:pt x="1360" y="1204012"/>
                  </a:lnTo>
                  <a:lnTo>
                    <a:pt x="2040" y="1199475"/>
                  </a:lnTo>
                  <a:lnTo>
                    <a:pt x="3174" y="1195164"/>
                  </a:lnTo>
                  <a:lnTo>
                    <a:pt x="4081" y="1190400"/>
                  </a:lnTo>
                  <a:lnTo>
                    <a:pt x="5441" y="1185863"/>
                  </a:lnTo>
                  <a:close/>
                  <a:moveTo>
                    <a:pt x="495361" y="1058062"/>
                  </a:moveTo>
                  <a:lnTo>
                    <a:pt x="495361" y="1322132"/>
                  </a:lnTo>
                  <a:lnTo>
                    <a:pt x="528008" y="1328938"/>
                  </a:lnTo>
                  <a:lnTo>
                    <a:pt x="561787" y="1335290"/>
                  </a:lnTo>
                  <a:lnTo>
                    <a:pt x="596474" y="1341188"/>
                  </a:lnTo>
                  <a:lnTo>
                    <a:pt x="631614" y="1346633"/>
                  </a:lnTo>
                  <a:lnTo>
                    <a:pt x="631614" y="1082564"/>
                  </a:lnTo>
                  <a:lnTo>
                    <a:pt x="596474" y="1077119"/>
                  </a:lnTo>
                  <a:lnTo>
                    <a:pt x="561787" y="1071220"/>
                  </a:lnTo>
                  <a:lnTo>
                    <a:pt x="528008" y="1064641"/>
                  </a:lnTo>
                  <a:lnTo>
                    <a:pt x="495361" y="1058062"/>
                  </a:lnTo>
                  <a:close/>
                  <a:moveTo>
                    <a:pt x="295403" y="1001120"/>
                  </a:moveTo>
                  <a:lnTo>
                    <a:pt x="295403" y="1265416"/>
                  </a:lnTo>
                  <a:lnTo>
                    <a:pt x="311273" y="1271087"/>
                  </a:lnTo>
                  <a:lnTo>
                    <a:pt x="327596" y="1276532"/>
                  </a:lnTo>
                  <a:lnTo>
                    <a:pt x="343919" y="1281977"/>
                  </a:lnTo>
                  <a:lnTo>
                    <a:pt x="360696" y="1286968"/>
                  </a:lnTo>
                  <a:lnTo>
                    <a:pt x="378152" y="1292186"/>
                  </a:lnTo>
                  <a:lnTo>
                    <a:pt x="395609" y="1297404"/>
                  </a:lnTo>
                  <a:lnTo>
                    <a:pt x="413292" y="1302168"/>
                  </a:lnTo>
                  <a:lnTo>
                    <a:pt x="431429" y="1306932"/>
                  </a:lnTo>
                  <a:lnTo>
                    <a:pt x="431429" y="1042863"/>
                  </a:lnTo>
                  <a:lnTo>
                    <a:pt x="413292" y="1038098"/>
                  </a:lnTo>
                  <a:lnTo>
                    <a:pt x="395609" y="1033107"/>
                  </a:lnTo>
                  <a:lnTo>
                    <a:pt x="378152" y="1028116"/>
                  </a:lnTo>
                  <a:lnTo>
                    <a:pt x="360696" y="1022899"/>
                  </a:lnTo>
                  <a:lnTo>
                    <a:pt x="343919" y="1017681"/>
                  </a:lnTo>
                  <a:lnTo>
                    <a:pt x="327596" y="1012236"/>
                  </a:lnTo>
                  <a:lnTo>
                    <a:pt x="311273" y="1006791"/>
                  </a:lnTo>
                  <a:lnTo>
                    <a:pt x="295403" y="1001120"/>
                  </a:lnTo>
                  <a:close/>
                  <a:moveTo>
                    <a:pt x="1857435" y="950756"/>
                  </a:moveTo>
                  <a:lnTo>
                    <a:pt x="1842246" y="958469"/>
                  </a:lnTo>
                  <a:lnTo>
                    <a:pt x="1826603" y="966183"/>
                  </a:lnTo>
                  <a:lnTo>
                    <a:pt x="1810280" y="973669"/>
                  </a:lnTo>
                  <a:lnTo>
                    <a:pt x="1793503" y="980929"/>
                  </a:lnTo>
                  <a:lnTo>
                    <a:pt x="1776273" y="987735"/>
                  </a:lnTo>
                  <a:lnTo>
                    <a:pt x="1758590" y="994767"/>
                  </a:lnTo>
                  <a:lnTo>
                    <a:pt x="1740226" y="1001800"/>
                  </a:lnTo>
                  <a:lnTo>
                    <a:pt x="1721409" y="1008379"/>
                  </a:lnTo>
                  <a:lnTo>
                    <a:pt x="1721409" y="1272675"/>
                  </a:lnTo>
                  <a:lnTo>
                    <a:pt x="1740226" y="1265869"/>
                  </a:lnTo>
                  <a:lnTo>
                    <a:pt x="1758590" y="1259290"/>
                  </a:lnTo>
                  <a:lnTo>
                    <a:pt x="1776273" y="1252258"/>
                  </a:lnTo>
                  <a:lnTo>
                    <a:pt x="1793503" y="1244998"/>
                  </a:lnTo>
                  <a:lnTo>
                    <a:pt x="1810280" y="1237738"/>
                  </a:lnTo>
                  <a:lnTo>
                    <a:pt x="1826603" y="1230252"/>
                  </a:lnTo>
                  <a:lnTo>
                    <a:pt x="1842246" y="1222539"/>
                  </a:lnTo>
                  <a:lnTo>
                    <a:pt x="1857435" y="1214825"/>
                  </a:lnTo>
                  <a:lnTo>
                    <a:pt x="1857435" y="950756"/>
                  </a:lnTo>
                  <a:close/>
                  <a:moveTo>
                    <a:pt x="95445" y="897443"/>
                  </a:moveTo>
                  <a:lnTo>
                    <a:pt x="95445" y="1161739"/>
                  </a:lnTo>
                  <a:lnTo>
                    <a:pt x="102473" y="1166730"/>
                  </a:lnTo>
                  <a:lnTo>
                    <a:pt x="109501" y="1172175"/>
                  </a:lnTo>
                  <a:lnTo>
                    <a:pt x="116756" y="1177393"/>
                  </a:lnTo>
                  <a:lnTo>
                    <a:pt x="124237" y="1182384"/>
                  </a:lnTo>
                  <a:lnTo>
                    <a:pt x="132172" y="1187375"/>
                  </a:lnTo>
                  <a:lnTo>
                    <a:pt x="140107" y="1192366"/>
                  </a:lnTo>
                  <a:lnTo>
                    <a:pt x="156883" y="1202348"/>
                  </a:lnTo>
                  <a:lnTo>
                    <a:pt x="174340" y="1211876"/>
                  </a:lnTo>
                  <a:lnTo>
                    <a:pt x="192704" y="1221631"/>
                  </a:lnTo>
                  <a:lnTo>
                    <a:pt x="211747" y="1230479"/>
                  </a:lnTo>
                  <a:lnTo>
                    <a:pt x="231698" y="1239553"/>
                  </a:lnTo>
                  <a:lnTo>
                    <a:pt x="231698" y="975484"/>
                  </a:lnTo>
                  <a:lnTo>
                    <a:pt x="211747" y="966410"/>
                  </a:lnTo>
                  <a:lnTo>
                    <a:pt x="192704" y="957335"/>
                  </a:lnTo>
                  <a:lnTo>
                    <a:pt x="174340" y="947807"/>
                  </a:lnTo>
                  <a:lnTo>
                    <a:pt x="156883" y="938278"/>
                  </a:lnTo>
                  <a:lnTo>
                    <a:pt x="140107" y="928296"/>
                  </a:lnTo>
                  <a:lnTo>
                    <a:pt x="132172" y="923305"/>
                  </a:lnTo>
                  <a:lnTo>
                    <a:pt x="124237" y="918088"/>
                  </a:lnTo>
                  <a:lnTo>
                    <a:pt x="116756" y="913323"/>
                  </a:lnTo>
                  <a:lnTo>
                    <a:pt x="109501" y="908106"/>
                  </a:lnTo>
                  <a:lnTo>
                    <a:pt x="102473" y="902888"/>
                  </a:lnTo>
                  <a:lnTo>
                    <a:pt x="95445" y="897443"/>
                  </a:lnTo>
                  <a:close/>
                  <a:moveTo>
                    <a:pt x="5441" y="746125"/>
                  </a:moveTo>
                  <a:lnTo>
                    <a:pt x="8162" y="754519"/>
                  </a:lnTo>
                  <a:lnTo>
                    <a:pt x="11336" y="762913"/>
                  </a:lnTo>
                  <a:lnTo>
                    <a:pt x="15190" y="771080"/>
                  </a:lnTo>
                  <a:lnTo>
                    <a:pt x="19724" y="779020"/>
                  </a:lnTo>
                  <a:lnTo>
                    <a:pt x="24485" y="787414"/>
                  </a:lnTo>
                  <a:lnTo>
                    <a:pt x="29926" y="795354"/>
                  </a:lnTo>
                  <a:lnTo>
                    <a:pt x="35820" y="803068"/>
                  </a:lnTo>
                  <a:lnTo>
                    <a:pt x="42395" y="811008"/>
                  </a:lnTo>
                  <a:lnTo>
                    <a:pt x="49423" y="818948"/>
                  </a:lnTo>
                  <a:lnTo>
                    <a:pt x="56904" y="826662"/>
                  </a:lnTo>
                  <a:lnTo>
                    <a:pt x="64839" y="834375"/>
                  </a:lnTo>
                  <a:lnTo>
                    <a:pt x="73227" y="841861"/>
                  </a:lnTo>
                  <a:lnTo>
                    <a:pt x="82296" y="849348"/>
                  </a:lnTo>
                  <a:lnTo>
                    <a:pt x="91591" y="856608"/>
                  </a:lnTo>
                  <a:lnTo>
                    <a:pt x="101566" y="864094"/>
                  </a:lnTo>
                  <a:lnTo>
                    <a:pt x="111995" y="871127"/>
                  </a:lnTo>
                  <a:lnTo>
                    <a:pt x="122650" y="878160"/>
                  </a:lnTo>
                  <a:lnTo>
                    <a:pt x="133986" y="885192"/>
                  </a:lnTo>
                  <a:lnTo>
                    <a:pt x="145548" y="891998"/>
                  </a:lnTo>
                  <a:lnTo>
                    <a:pt x="157563" y="898804"/>
                  </a:lnTo>
                  <a:lnTo>
                    <a:pt x="170259" y="905610"/>
                  </a:lnTo>
                  <a:lnTo>
                    <a:pt x="183182" y="912189"/>
                  </a:lnTo>
                  <a:lnTo>
                    <a:pt x="196558" y="918768"/>
                  </a:lnTo>
                  <a:lnTo>
                    <a:pt x="210160" y="925120"/>
                  </a:lnTo>
                  <a:lnTo>
                    <a:pt x="224443" y="931246"/>
                  </a:lnTo>
                  <a:lnTo>
                    <a:pt x="238726" y="937598"/>
                  </a:lnTo>
                  <a:lnTo>
                    <a:pt x="253689" y="943496"/>
                  </a:lnTo>
                  <a:lnTo>
                    <a:pt x="269332" y="949395"/>
                  </a:lnTo>
                  <a:lnTo>
                    <a:pt x="284975" y="955293"/>
                  </a:lnTo>
                  <a:lnTo>
                    <a:pt x="301071" y="960965"/>
                  </a:lnTo>
                  <a:lnTo>
                    <a:pt x="317394" y="966410"/>
                  </a:lnTo>
                  <a:lnTo>
                    <a:pt x="334171" y="971854"/>
                  </a:lnTo>
                  <a:lnTo>
                    <a:pt x="351174" y="977299"/>
                  </a:lnTo>
                  <a:lnTo>
                    <a:pt x="368857" y="982290"/>
                  </a:lnTo>
                  <a:lnTo>
                    <a:pt x="386541" y="987281"/>
                  </a:lnTo>
                  <a:lnTo>
                    <a:pt x="404677" y="992272"/>
                  </a:lnTo>
                  <a:lnTo>
                    <a:pt x="423268" y="996809"/>
                  </a:lnTo>
                  <a:lnTo>
                    <a:pt x="441631" y="1001573"/>
                  </a:lnTo>
                  <a:lnTo>
                    <a:pt x="460901" y="1006111"/>
                  </a:lnTo>
                  <a:lnTo>
                    <a:pt x="480172" y="1010194"/>
                  </a:lnTo>
                  <a:lnTo>
                    <a:pt x="500122" y="1014278"/>
                  </a:lnTo>
                  <a:lnTo>
                    <a:pt x="519846" y="1018588"/>
                  </a:lnTo>
                  <a:lnTo>
                    <a:pt x="540250" y="1022445"/>
                  </a:lnTo>
                  <a:lnTo>
                    <a:pt x="560654" y="1026075"/>
                  </a:lnTo>
                  <a:lnTo>
                    <a:pt x="581511" y="1029704"/>
                  </a:lnTo>
                  <a:lnTo>
                    <a:pt x="602369" y="1032881"/>
                  </a:lnTo>
                  <a:lnTo>
                    <a:pt x="623679" y="1036057"/>
                  </a:lnTo>
                  <a:lnTo>
                    <a:pt x="645217" y="1039233"/>
                  </a:lnTo>
                  <a:lnTo>
                    <a:pt x="666981" y="1041955"/>
                  </a:lnTo>
                  <a:lnTo>
                    <a:pt x="688972" y="1044904"/>
                  </a:lnTo>
                  <a:lnTo>
                    <a:pt x="711189" y="1047400"/>
                  </a:lnTo>
                  <a:lnTo>
                    <a:pt x="733860" y="1049668"/>
                  </a:lnTo>
                  <a:lnTo>
                    <a:pt x="756531" y="1051937"/>
                  </a:lnTo>
                  <a:lnTo>
                    <a:pt x="779202" y="1053752"/>
                  </a:lnTo>
                  <a:lnTo>
                    <a:pt x="802554" y="1055567"/>
                  </a:lnTo>
                  <a:lnTo>
                    <a:pt x="825678" y="1057382"/>
                  </a:lnTo>
                  <a:lnTo>
                    <a:pt x="849029" y="1058743"/>
                  </a:lnTo>
                  <a:lnTo>
                    <a:pt x="872834" y="1060104"/>
                  </a:lnTo>
                  <a:lnTo>
                    <a:pt x="896865" y="1061238"/>
                  </a:lnTo>
                  <a:lnTo>
                    <a:pt x="920896" y="1062146"/>
                  </a:lnTo>
                  <a:lnTo>
                    <a:pt x="944701" y="1062827"/>
                  </a:lnTo>
                  <a:lnTo>
                    <a:pt x="969185" y="1063507"/>
                  </a:lnTo>
                  <a:lnTo>
                    <a:pt x="993670" y="1063734"/>
                  </a:lnTo>
                  <a:lnTo>
                    <a:pt x="1018381" y="1063734"/>
                  </a:lnTo>
                  <a:lnTo>
                    <a:pt x="1043093" y="1063734"/>
                  </a:lnTo>
                  <a:lnTo>
                    <a:pt x="1067578" y="1063507"/>
                  </a:lnTo>
                  <a:lnTo>
                    <a:pt x="1091835" y="1062827"/>
                  </a:lnTo>
                  <a:lnTo>
                    <a:pt x="1116093" y="1062146"/>
                  </a:lnTo>
                  <a:lnTo>
                    <a:pt x="1139898" y="1061238"/>
                  </a:lnTo>
                  <a:lnTo>
                    <a:pt x="1163703" y="1060104"/>
                  </a:lnTo>
                  <a:lnTo>
                    <a:pt x="1187507" y="1058743"/>
                  </a:lnTo>
                  <a:lnTo>
                    <a:pt x="1210858" y="1057382"/>
                  </a:lnTo>
                  <a:lnTo>
                    <a:pt x="1234436" y="1055567"/>
                  </a:lnTo>
                  <a:lnTo>
                    <a:pt x="1257334" y="1053752"/>
                  </a:lnTo>
                  <a:lnTo>
                    <a:pt x="1280232" y="1051937"/>
                  </a:lnTo>
                  <a:lnTo>
                    <a:pt x="1302903" y="1049668"/>
                  </a:lnTo>
                  <a:lnTo>
                    <a:pt x="1325347" y="1047400"/>
                  </a:lnTo>
                  <a:lnTo>
                    <a:pt x="1347565" y="1044904"/>
                  </a:lnTo>
                  <a:lnTo>
                    <a:pt x="1369782" y="1041955"/>
                  </a:lnTo>
                  <a:lnTo>
                    <a:pt x="1391319" y="1039233"/>
                  </a:lnTo>
                  <a:lnTo>
                    <a:pt x="1413084" y="1036057"/>
                  </a:lnTo>
                  <a:lnTo>
                    <a:pt x="1434168" y="1032881"/>
                  </a:lnTo>
                  <a:lnTo>
                    <a:pt x="1455252" y="1029704"/>
                  </a:lnTo>
                  <a:lnTo>
                    <a:pt x="1476109" y="1026075"/>
                  </a:lnTo>
                  <a:lnTo>
                    <a:pt x="1496513" y="1022445"/>
                  </a:lnTo>
                  <a:lnTo>
                    <a:pt x="1516917" y="1018588"/>
                  </a:lnTo>
                  <a:lnTo>
                    <a:pt x="1536867" y="1014278"/>
                  </a:lnTo>
                  <a:lnTo>
                    <a:pt x="1556364" y="1010194"/>
                  </a:lnTo>
                  <a:lnTo>
                    <a:pt x="1575635" y="1006111"/>
                  </a:lnTo>
                  <a:lnTo>
                    <a:pt x="1594905" y="1001573"/>
                  </a:lnTo>
                  <a:lnTo>
                    <a:pt x="1613722" y="996809"/>
                  </a:lnTo>
                  <a:lnTo>
                    <a:pt x="1632086" y="992272"/>
                  </a:lnTo>
                  <a:lnTo>
                    <a:pt x="1650222" y="987281"/>
                  </a:lnTo>
                  <a:lnTo>
                    <a:pt x="1668133" y="982290"/>
                  </a:lnTo>
                  <a:lnTo>
                    <a:pt x="1685589" y="977299"/>
                  </a:lnTo>
                  <a:lnTo>
                    <a:pt x="1702592" y="971854"/>
                  </a:lnTo>
                  <a:lnTo>
                    <a:pt x="1719369" y="966410"/>
                  </a:lnTo>
                  <a:lnTo>
                    <a:pt x="1735919" y="960965"/>
                  </a:lnTo>
                  <a:lnTo>
                    <a:pt x="1751789" y="955293"/>
                  </a:lnTo>
                  <a:lnTo>
                    <a:pt x="1767658" y="949395"/>
                  </a:lnTo>
                  <a:lnTo>
                    <a:pt x="1782848" y="943496"/>
                  </a:lnTo>
                  <a:lnTo>
                    <a:pt x="1797811" y="937598"/>
                  </a:lnTo>
                  <a:lnTo>
                    <a:pt x="1812320" y="931246"/>
                  </a:lnTo>
                  <a:lnTo>
                    <a:pt x="1826603" y="925120"/>
                  </a:lnTo>
                  <a:lnTo>
                    <a:pt x="1840205" y="918768"/>
                  </a:lnTo>
                  <a:lnTo>
                    <a:pt x="1853581" y="912189"/>
                  </a:lnTo>
                  <a:lnTo>
                    <a:pt x="1866504" y="905610"/>
                  </a:lnTo>
                  <a:lnTo>
                    <a:pt x="1879199" y="898804"/>
                  </a:lnTo>
                  <a:lnTo>
                    <a:pt x="1891215" y="891998"/>
                  </a:lnTo>
                  <a:lnTo>
                    <a:pt x="1903004" y="885192"/>
                  </a:lnTo>
                  <a:lnTo>
                    <a:pt x="1913886" y="878160"/>
                  </a:lnTo>
                  <a:lnTo>
                    <a:pt x="1924768" y="871127"/>
                  </a:lnTo>
                  <a:lnTo>
                    <a:pt x="1935197" y="864094"/>
                  </a:lnTo>
                  <a:lnTo>
                    <a:pt x="1944945" y="856608"/>
                  </a:lnTo>
                  <a:lnTo>
                    <a:pt x="1954467" y="849348"/>
                  </a:lnTo>
                  <a:lnTo>
                    <a:pt x="1963536" y="841861"/>
                  </a:lnTo>
                  <a:lnTo>
                    <a:pt x="1971697" y="834375"/>
                  </a:lnTo>
                  <a:lnTo>
                    <a:pt x="1979859" y="826662"/>
                  </a:lnTo>
                  <a:lnTo>
                    <a:pt x="1987113" y="818948"/>
                  </a:lnTo>
                  <a:lnTo>
                    <a:pt x="1994141" y="811008"/>
                  </a:lnTo>
                  <a:lnTo>
                    <a:pt x="2000716" y="803068"/>
                  </a:lnTo>
                  <a:lnTo>
                    <a:pt x="2006611" y="795354"/>
                  </a:lnTo>
                  <a:lnTo>
                    <a:pt x="2012278" y="787414"/>
                  </a:lnTo>
                  <a:lnTo>
                    <a:pt x="2017039" y="779020"/>
                  </a:lnTo>
                  <a:lnTo>
                    <a:pt x="2021573" y="771080"/>
                  </a:lnTo>
                  <a:lnTo>
                    <a:pt x="2025427" y="762913"/>
                  </a:lnTo>
                  <a:lnTo>
                    <a:pt x="2028375" y="754519"/>
                  </a:lnTo>
                  <a:lnTo>
                    <a:pt x="2031322" y="746125"/>
                  </a:lnTo>
                  <a:lnTo>
                    <a:pt x="2032682" y="750662"/>
                  </a:lnTo>
                  <a:lnTo>
                    <a:pt x="2033589" y="755426"/>
                  </a:lnTo>
                  <a:lnTo>
                    <a:pt x="2034723" y="759737"/>
                  </a:lnTo>
                  <a:lnTo>
                    <a:pt x="2035403" y="764501"/>
                  </a:lnTo>
                  <a:lnTo>
                    <a:pt x="2035856" y="769038"/>
                  </a:lnTo>
                  <a:lnTo>
                    <a:pt x="2036536" y="773802"/>
                  </a:lnTo>
                  <a:lnTo>
                    <a:pt x="2036763" y="778340"/>
                  </a:lnTo>
                  <a:lnTo>
                    <a:pt x="2036763" y="782877"/>
                  </a:lnTo>
                  <a:lnTo>
                    <a:pt x="2036763" y="1051937"/>
                  </a:lnTo>
                  <a:lnTo>
                    <a:pt x="2036763" y="1056701"/>
                  </a:lnTo>
                  <a:lnTo>
                    <a:pt x="2036536" y="1061238"/>
                  </a:lnTo>
                  <a:lnTo>
                    <a:pt x="2035856" y="1065776"/>
                  </a:lnTo>
                  <a:lnTo>
                    <a:pt x="2035403" y="1070313"/>
                  </a:lnTo>
                  <a:lnTo>
                    <a:pt x="2034723" y="1075077"/>
                  </a:lnTo>
                  <a:lnTo>
                    <a:pt x="2033816" y="1079388"/>
                  </a:lnTo>
                  <a:lnTo>
                    <a:pt x="2032909" y="1083925"/>
                  </a:lnTo>
                  <a:lnTo>
                    <a:pt x="2031549" y="1088462"/>
                  </a:lnTo>
                  <a:lnTo>
                    <a:pt x="2029962" y="1092773"/>
                  </a:lnTo>
                  <a:lnTo>
                    <a:pt x="2028375" y="1097083"/>
                  </a:lnTo>
                  <a:lnTo>
                    <a:pt x="2025201" y="1106157"/>
                  </a:lnTo>
                  <a:lnTo>
                    <a:pt x="2020893" y="1115005"/>
                  </a:lnTo>
                  <a:lnTo>
                    <a:pt x="2016132" y="1123399"/>
                  </a:lnTo>
                  <a:lnTo>
                    <a:pt x="2010691" y="1132247"/>
                  </a:lnTo>
                  <a:lnTo>
                    <a:pt x="2004797" y="1140868"/>
                  </a:lnTo>
                  <a:lnTo>
                    <a:pt x="1997996" y="1149035"/>
                  </a:lnTo>
                  <a:lnTo>
                    <a:pt x="1991194" y="1157656"/>
                  </a:lnTo>
                  <a:lnTo>
                    <a:pt x="1983259" y="1165823"/>
                  </a:lnTo>
                  <a:lnTo>
                    <a:pt x="1975098" y="1173990"/>
                  </a:lnTo>
                  <a:lnTo>
                    <a:pt x="1966029" y="1182157"/>
                  </a:lnTo>
                  <a:lnTo>
                    <a:pt x="1956734" y="1190097"/>
                  </a:lnTo>
                  <a:lnTo>
                    <a:pt x="1946759" y="1198037"/>
                  </a:lnTo>
                  <a:lnTo>
                    <a:pt x="1936331" y="1205751"/>
                  </a:lnTo>
                  <a:lnTo>
                    <a:pt x="1925448" y="1213464"/>
                  </a:lnTo>
                  <a:lnTo>
                    <a:pt x="1913659" y="1220950"/>
                  </a:lnTo>
                  <a:lnTo>
                    <a:pt x="1901871" y="1228437"/>
                  </a:lnTo>
                  <a:lnTo>
                    <a:pt x="1889175" y="1235923"/>
                  </a:lnTo>
                  <a:lnTo>
                    <a:pt x="1876252" y="1243183"/>
                  </a:lnTo>
                  <a:lnTo>
                    <a:pt x="1862876" y="1250216"/>
                  </a:lnTo>
                  <a:lnTo>
                    <a:pt x="1848820" y="1257476"/>
                  </a:lnTo>
                  <a:lnTo>
                    <a:pt x="1834311" y="1264055"/>
                  </a:lnTo>
                  <a:lnTo>
                    <a:pt x="1819575" y="1271087"/>
                  </a:lnTo>
                  <a:lnTo>
                    <a:pt x="1804159" y="1277440"/>
                  </a:lnTo>
                  <a:lnTo>
                    <a:pt x="1788515" y="1284019"/>
                  </a:lnTo>
                  <a:lnTo>
                    <a:pt x="1772192" y="1290371"/>
                  </a:lnTo>
                  <a:lnTo>
                    <a:pt x="1755416" y="1296496"/>
                  </a:lnTo>
                  <a:lnTo>
                    <a:pt x="1738413" y="1302848"/>
                  </a:lnTo>
                  <a:lnTo>
                    <a:pt x="1720956" y="1308747"/>
                  </a:lnTo>
                  <a:lnTo>
                    <a:pt x="1703046" y="1314418"/>
                  </a:lnTo>
                  <a:lnTo>
                    <a:pt x="1684682" y="1320090"/>
                  </a:lnTo>
                  <a:lnTo>
                    <a:pt x="1666319" y="1325535"/>
                  </a:lnTo>
                  <a:lnTo>
                    <a:pt x="1647049" y="1330979"/>
                  </a:lnTo>
                  <a:lnTo>
                    <a:pt x="1627778" y="1335970"/>
                  </a:lnTo>
                  <a:lnTo>
                    <a:pt x="1608054" y="1341188"/>
                  </a:lnTo>
                  <a:lnTo>
                    <a:pt x="1587877" y="1346179"/>
                  </a:lnTo>
                  <a:lnTo>
                    <a:pt x="1567247" y="1350716"/>
                  </a:lnTo>
                  <a:lnTo>
                    <a:pt x="1546389" y="1355254"/>
                  </a:lnTo>
                  <a:lnTo>
                    <a:pt x="1525079" y="1359564"/>
                  </a:lnTo>
                  <a:lnTo>
                    <a:pt x="1503768" y="1363648"/>
                  </a:lnTo>
                  <a:lnTo>
                    <a:pt x="1481777" y="1367731"/>
                  </a:lnTo>
                  <a:lnTo>
                    <a:pt x="1460013" y="1371588"/>
                  </a:lnTo>
                  <a:lnTo>
                    <a:pt x="1437568" y="1375218"/>
                  </a:lnTo>
                  <a:lnTo>
                    <a:pt x="1414897" y="1378621"/>
                  </a:lnTo>
                  <a:lnTo>
                    <a:pt x="1391773" y="1382024"/>
                  </a:lnTo>
                  <a:lnTo>
                    <a:pt x="1368422" y="1384973"/>
                  </a:lnTo>
                  <a:lnTo>
                    <a:pt x="1344844" y="1387922"/>
                  </a:lnTo>
                  <a:lnTo>
                    <a:pt x="1321266" y="1390418"/>
                  </a:lnTo>
                  <a:lnTo>
                    <a:pt x="1297235" y="1393140"/>
                  </a:lnTo>
                  <a:lnTo>
                    <a:pt x="1272750" y="1395409"/>
                  </a:lnTo>
                  <a:lnTo>
                    <a:pt x="1248265" y="1397450"/>
                  </a:lnTo>
                  <a:lnTo>
                    <a:pt x="1223554" y="1399265"/>
                  </a:lnTo>
                  <a:lnTo>
                    <a:pt x="1198389" y="1401080"/>
                  </a:lnTo>
                  <a:lnTo>
                    <a:pt x="1173451" y="1402441"/>
                  </a:lnTo>
                  <a:lnTo>
                    <a:pt x="1148060" y="1403576"/>
                  </a:lnTo>
                  <a:lnTo>
                    <a:pt x="1122441" y="1404710"/>
                  </a:lnTo>
                  <a:lnTo>
                    <a:pt x="1096597" y="1405391"/>
                  </a:lnTo>
                  <a:lnTo>
                    <a:pt x="1070525" y="1406071"/>
                  </a:lnTo>
                  <a:lnTo>
                    <a:pt x="1044680" y="1406525"/>
                  </a:lnTo>
                  <a:lnTo>
                    <a:pt x="1018381" y="1406525"/>
                  </a:lnTo>
                  <a:lnTo>
                    <a:pt x="992083" y="1406525"/>
                  </a:lnTo>
                  <a:lnTo>
                    <a:pt x="966011" y="1406071"/>
                  </a:lnTo>
                  <a:lnTo>
                    <a:pt x="939940" y="1405391"/>
                  </a:lnTo>
                  <a:lnTo>
                    <a:pt x="914095" y="1404710"/>
                  </a:lnTo>
                  <a:lnTo>
                    <a:pt x="888477" y="1403576"/>
                  </a:lnTo>
                  <a:lnTo>
                    <a:pt x="863312" y="1402441"/>
                  </a:lnTo>
                  <a:lnTo>
                    <a:pt x="838147" y="1401080"/>
                  </a:lnTo>
                  <a:lnTo>
                    <a:pt x="812982" y="1399265"/>
                  </a:lnTo>
                  <a:lnTo>
                    <a:pt x="788271" y="1397450"/>
                  </a:lnTo>
                  <a:lnTo>
                    <a:pt x="763786" y="1395409"/>
                  </a:lnTo>
                  <a:lnTo>
                    <a:pt x="739528" y="1393140"/>
                  </a:lnTo>
                  <a:lnTo>
                    <a:pt x="715497" y="1390418"/>
                  </a:lnTo>
                  <a:lnTo>
                    <a:pt x="691692" y="1387922"/>
                  </a:lnTo>
                  <a:lnTo>
                    <a:pt x="668115" y="1384973"/>
                  </a:lnTo>
                  <a:lnTo>
                    <a:pt x="644990" y="1382024"/>
                  </a:lnTo>
                  <a:lnTo>
                    <a:pt x="621866" y="1378621"/>
                  </a:lnTo>
                  <a:lnTo>
                    <a:pt x="599195" y="1375218"/>
                  </a:lnTo>
                  <a:lnTo>
                    <a:pt x="576750" y="1371588"/>
                  </a:lnTo>
                  <a:lnTo>
                    <a:pt x="554759" y="1367731"/>
                  </a:lnTo>
                  <a:lnTo>
                    <a:pt x="532995" y="1363648"/>
                  </a:lnTo>
                  <a:lnTo>
                    <a:pt x="511458" y="1359564"/>
                  </a:lnTo>
                  <a:lnTo>
                    <a:pt x="490147" y="1355254"/>
                  </a:lnTo>
                  <a:lnTo>
                    <a:pt x="469290" y="1350716"/>
                  </a:lnTo>
                  <a:lnTo>
                    <a:pt x="448886" y="1346179"/>
                  </a:lnTo>
                  <a:lnTo>
                    <a:pt x="428935" y="1341188"/>
                  </a:lnTo>
                  <a:lnTo>
                    <a:pt x="408985" y="1335970"/>
                  </a:lnTo>
                  <a:lnTo>
                    <a:pt x="389715" y="1330979"/>
                  </a:lnTo>
                  <a:lnTo>
                    <a:pt x="370671" y="1325535"/>
                  </a:lnTo>
                  <a:lnTo>
                    <a:pt x="352081" y="1320090"/>
                  </a:lnTo>
                  <a:lnTo>
                    <a:pt x="333717" y="1314418"/>
                  </a:lnTo>
                  <a:lnTo>
                    <a:pt x="315580" y="1308747"/>
                  </a:lnTo>
                  <a:lnTo>
                    <a:pt x="298124" y="1302848"/>
                  </a:lnTo>
                  <a:lnTo>
                    <a:pt x="281120" y="1296496"/>
                  </a:lnTo>
                  <a:lnTo>
                    <a:pt x="264571" y="1290371"/>
                  </a:lnTo>
                  <a:lnTo>
                    <a:pt x="248474" y="1284019"/>
                  </a:lnTo>
                  <a:lnTo>
                    <a:pt x="232605" y="1277440"/>
                  </a:lnTo>
                  <a:lnTo>
                    <a:pt x="217188" y="1271087"/>
                  </a:lnTo>
                  <a:lnTo>
                    <a:pt x="202225" y="1264055"/>
                  </a:lnTo>
                  <a:lnTo>
                    <a:pt x="187716" y="1257476"/>
                  </a:lnTo>
                  <a:lnTo>
                    <a:pt x="173887" y="1250216"/>
                  </a:lnTo>
                  <a:lnTo>
                    <a:pt x="160511" y="1243183"/>
                  </a:lnTo>
                  <a:lnTo>
                    <a:pt x="147362" y="1235923"/>
                  </a:lnTo>
                  <a:lnTo>
                    <a:pt x="134892" y="1228437"/>
                  </a:lnTo>
                  <a:lnTo>
                    <a:pt x="122877" y="1220950"/>
                  </a:lnTo>
                  <a:lnTo>
                    <a:pt x="111541" y="1213464"/>
                  </a:lnTo>
                  <a:lnTo>
                    <a:pt x="100433" y="1205751"/>
                  </a:lnTo>
                  <a:lnTo>
                    <a:pt x="90004" y="1198037"/>
                  </a:lnTo>
                  <a:lnTo>
                    <a:pt x="80029" y="1190097"/>
                  </a:lnTo>
                  <a:lnTo>
                    <a:pt x="70734" y="1182157"/>
                  </a:lnTo>
                  <a:lnTo>
                    <a:pt x="61665" y="1173990"/>
                  </a:lnTo>
                  <a:lnTo>
                    <a:pt x="53504" y="1165823"/>
                  </a:lnTo>
                  <a:lnTo>
                    <a:pt x="45795" y="1157656"/>
                  </a:lnTo>
                  <a:lnTo>
                    <a:pt x="38541" y="1149035"/>
                  </a:lnTo>
                  <a:lnTo>
                    <a:pt x="31966" y="1140868"/>
                  </a:lnTo>
                  <a:lnTo>
                    <a:pt x="26072" y="1132247"/>
                  </a:lnTo>
                  <a:lnTo>
                    <a:pt x="20631" y="1123399"/>
                  </a:lnTo>
                  <a:lnTo>
                    <a:pt x="15870" y="1115005"/>
                  </a:lnTo>
                  <a:lnTo>
                    <a:pt x="11562" y="1106157"/>
                  </a:lnTo>
                  <a:lnTo>
                    <a:pt x="8162" y="1097083"/>
                  </a:lnTo>
                  <a:lnTo>
                    <a:pt x="6575" y="1092773"/>
                  </a:lnTo>
                  <a:lnTo>
                    <a:pt x="5214" y="1088462"/>
                  </a:lnTo>
                  <a:lnTo>
                    <a:pt x="3854" y="1083925"/>
                  </a:lnTo>
                  <a:lnTo>
                    <a:pt x="2947" y="1079388"/>
                  </a:lnTo>
                  <a:lnTo>
                    <a:pt x="2040" y="1075077"/>
                  </a:lnTo>
                  <a:lnTo>
                    <a:pt x="1360" y="1070313"/>
                  </a:lnTo>
                  <a:lnTo>
                    <a:pt x="907" y="1065776"/>
                  </a:lnTo>
                  <a:lnTo>
                    <a:pt x="227" y="1061238"/>
                  </a:lnTo>
                  <a:lnTo>
                    <a:pt x="0" y="1056701"/>
                  </a:lnTo>
                  <a:lnTo>
                    <a:pt x="0" y="1051937"/>
                  </a:lnTo>
                  <a:lnTo>
                    <a:pt x="0" y="782877"/>
                  </a:lnTo>
                  <a:lnTo>
                    <a:pt x="0" y="778340"/>
                  </a:lnTo>
                  <a:lnTo>
                    <a:pt x="227" y="773802"/>
                  </a:lnTo>
                  <a:lnTo>
                    <a:pt x="907" y="769038"/>
                  </a:lnTo>
                  <a:lnTo>
                    <a:pt x="1360" y="764501"/>
                  </a:lnTo>
                  <a:lnTo>
                    <a:pt x="2040" y="759737"/>
                  </a:lnTo>
                  <a:lnTo>
                    <a:pt x="3174" y="755426"/>
                  </a:lnTo>
                  <a:lnTo>
                    <a:pt x="4081" y="750662"/>
                  </a:lnTo>
                  <a:lnTo>
                    <a:pt x="5441" y="746125"/>
                  </a:lnTo>
                  <a:close/>
                  <a:moveTo>
                    <a:pt x="495361" y="629250"/>
                  </a:moveTo>
                  <a:lnTo>
                    <a:pt x="495361" y="893516"/>
                  </a:lnTo>
                  <a:lnTo>
                    <a:pt x="528008" y="900321"/>
                  </a:lnTo>
                  <a:lnTo>
                    <a:pt x="561787" y="906673"/>
                  </a:lnTo>
                  <a:lnTo>
                    <a:pt x="596474" y="912570"/>
                  </a:lnTo>
                  <a:lnTo>
                    <a:pt x="631614" y="918015"/>
                  </a:lnTo>
                  <a:lnTo>
                    <a:pt x="631614" y="653975"/>
                  </a:lnTo>
                  <a:lnTo>
                    <a:pt x="596474" y="648531"/>
                  </a:lnTo>
                  <a:lnTo>
                    <a:pt x="561787" y="642633"/>
                  </a:lnTo>
                  <a:lnTo>
                    <a:pt x="528008" y="636055"/>
                  </a:lnTo>
                  <a:lnTo>
                    <a:pt x="495361" y="629250"/>
                  </a:lnTo>
                  <a:close/>
                  <a:moveTo>
                    <a:pt x="295403" y="572313"/>
                  </a:moveTo>
                  <a:lnTo>
                    <a:pt x="295403" y="836580"/>
                  </a:lnTo>
                  <a:lnTo>
                    <a:pt x="311273" y="842251"/>
                  </a:lnTo>
                  <a:lnTo>
                    <a:pt x="327596" y="847922"/>
                  </a:lnTo>
                  <a:lnTo>
                    <a:pt x="343919" y="853366"/>
                  </a:lnTo>
                  <a:lnTo>
                    <a:pt x="360696" y="858583"/>
                  </a:lnTo>
                  <a:lnTo>
                    <a:pt x="378152" y="863574"/>
                  </a:lnTo>
                  <a:lnTo>
                    <a:pt x="395609" y="868791"/>
                  </a:lnTo>
                  <a:lnTo>
                    <a:pt x="413292" y="873328"/>
                  </a:lnTo>
                  <a:lnTo>
                    <a:pt x="431429" y="878318"/>
                  </a:lnTo>
                  <a:lnTo>
                    <a:pt x="431429" y="614278"/>
                  </a:lnTo>
                  <a:lnTo>
                    <a:pt x="413292" y="609288"/>
                  </a:lnTo>
                  <a:lnTo>
                    <a:pt x="395609" y="604751"/>
                  </a:lnTo>
                  <a:lnTo>
                    <a:pt x="378152" y="599534"/>
                  </a:lnTo>
                  <a:lnTo>
                    <a:pt x="360696" y="594317"/>
                  </a:lnTo>
                  <a:lnTo>
                    <a:pt x="343919" y="589099"/>
                  </a:lnTo>
                  <a:lnTo>
                    <a:pt x="327596" y="583882"/>
                  </a:lnTo>
                  <a:lnTo>
                    <a:pt x="311273" y="577984"/>
                  </a:lnTo>
                  <a:lnTo>
                    <a:pt x="295403" y="572313"/>
                  </a:lnTo>
                  <a:close/>
                  <a:moveTo>
                    <a:pt x="1857435" y="522182"/>
                  </a:moveTo>
                  <a:lnTo>
                    <a:pt x="1842246" y="529894"/>
                  </a:lnTo>
                  <a:lnTo>
                    <a:pt x="1826603" y="537380"/>
                  </a:lnTo>
                  <a:lnTo>
                    <a:pt x="1810280" y="544866"/>
                  </a:lnTo>
                  <a:lnTo>
                    <a:pt x="1793503" y="552351"/>
                  </a:lnTo>
                  <a:lnTo>
                    <a:pt x="1776273" y="559157"/>
                  </a:lnTo>
                  <a:lnTo>
                    <a:pt x="1758590" y="566188"/>
                  </a:lnTo>
                  <a:lnTo>
                    <a:pt x="1740226" y="573221"/>
                  </a:lnTo>
                  <a:lnTo>
                    <a:pt x="1721409" y="579572"/>
                  </a:lnTo>
                  <a:lnTo>
                    <a:pt x="1721409" y="843839"/>
                  </a:lnTo>
                  <a:lnTo>
                    <a:pt x="1740226" y="837260"/>
                  </a:lnTo>
                  <a:lnTo>
                    <a:pt x="1758590" y="830455"/>
                  </a:lnTo>
                  <a:lnTo>
                    <a:pt x="1776273" y="823423"/>
                  </a:lnTo>
                  <a:lnTo>
                    <a:pt x="1793503" y="816391"/>
                  </a:lnTo>
                  <a:lnTo>
                    <a:pt x="1810280" y="808906"/>
                  </a:lnTo>
                  <a:lnTo>
                    <a:pt x="1826603" y="801420"/>
                  </a:lnTo>
                  <a:lnTo>
                    <a:pt x="1842246" y="793934"/>
                  </a:lnTo>
                  <a:lnTo>
                    <a:pt x="1857435" y="786222"/>
                  </a:lnTo>
                  <a:lnTo>
                    <a:pt x="1857435" y="522182"/>
                  </a:lnTo>
                  <a:close/>
                  <a:moveTo>
                    <a:pt x="95445" y="468875"/>
                  </a:moveTo>
                  <a:lnTo>
                    <a:pt x="95445" y="733142"/>
                  </a:lnTo>
                  <a:lnTo>
                    <a:pt x="102473" y="738359"/>
                  </a:lnTo>
                  <a:lnTo>
                    <a:pt x="109501" y="743349"/>
                  </a:lnTo>
                  <a:lnTo>
                    <a:pt x="116756" y="748567"/>
                  </a:lnTo>
                  <a:lnTo>
                    <a:pt x="124237" y="753784"/>
                  </a:lnTo>
                  <a:lnTo>
                    <a:pt x="132172" y="759001"/>
                  </a:lnTo>
                  <a:lnTo>
                    <a:pt x="140107" y="763765"/>
                  </a:lnTo>
                  <a:lnTo>
                    <a:pt x="156883" y="773519"/>
                  </a:lnTo>
                  <a:lnTo>
                    <a:pt x="174340" y="783500"/>
                  </a:lnTo>
                  <a:lnTo>
                    <a:pt x="192704" y="793027"/>
                  </a:lnTo>
                  <a:lnTo>
                    <a:pt x="211747" y="801874"/>
                  </a:lnTo>
                  <a:lnTo>
                    <a:pt x="231698" y="810947"/>
                  </a:lnTo>
                  <a:lnTo>
                    <a:pt x="231698" y="546907"/>
                  </a:lnTo>
                  <a:lnTo>
                    <a:pt x="211747" y="537834"/>
                  </a:lnTo>
                  <a:lnTo>
                    <a:pt x="192704" y="528533"/>
                  </a:lnTo>
                  <a:lnTo>
                    <a:pt x="174340" y="519233"/>
                  </a:lnTo>
                  <a:lnTo>
                    <a:pt x="156883" y="509479"/>
                  </a:lnTo>
                  <a:lnTo>
                    <a:pt x="140107" y="499725"/>
                  </a:lnTo>
                  <a:lnTo>
                    <a:pt x="132172" y="494734"/>
                  </a:lnTo>
                  <a:lnTo>
                    <a:pt x="124237" y="489517"/>
                  </a:lnTo>
                  <a:lnTo>
                    <a:pt x="116756" y="484527"/>
                  </a:lnTo>
                  <a:lnTo>
                    <a:pt x="109501" y="479309"/>
                  </a:lnTo>
                  <a:lnTo>
                    <a:pt x="102473" y="474092"/>
                  </a:lnTo>
                  <a:lnTo>
                    <a:pt x="95445" y="468875"/>
                  </a:lnTo>
                  <a:close/>
                  <a:moveTo>
                    <a:pt x="951139" y="128588"/>
                  </a:moveTo>
                  <a:lnTo>
                    <a:pt x="1081087" y="128588"/>
                  </a:lnTo>
                  <a:lnTo>
                    <a:pt x="1081087" y="158962"/>
                  </a:lnTo>
                  <a:lnTo>
                    <a:pt x="1097189" y="159869"/>
                  </a:lnTo>
                  <a:lnTo>
                    <a:pt x="1112837" y="160549"/>
                  </a:lnTo>
                  <a:lnTo>
                    <a:pt x="1127805" y="161682"/>
                  </a:lnTo>
                  <a:lnTo>
                    <a:pt x="1142319" y="162816"/>
                  </a:lnTo>
                  <a:lnTo>
                    <a:pt x="1156380" y="164176"/>
                  </a:lnTo>
                  <a:lnTo>
                    <a:pt x="1169761" y="165762"/>
                  </a:lnTo>
                  <a:lnTo>
                    <a:pt x="1182687" y="167576"/>
                  </a:lnTo>
                  <a:lnTo>
                    <a:pt x="1195387" y="169162"/>
                  </a:lnTo>
                  <a:lnTo>
                    <a:pt x="1207180" y="171202"/>
                  </a:lnTo>
                  <a:lnTo>
                    <a:pt x="1218520" y="173242"/>
                  </a:lnTo>
                  <a:lnTo>
                    <a:pt x="1229632" y="175283"/>
                  </a:lnTo>
                  <a:lnTo>
                    <a:pt x="1240064" y="177776"/>
                  </a:lnTo>
                  <a:lnTo>
                    <a:pt x="1250043" y="180269"/>
                  </a:lnTo>
                  <a:lnTo>
                    <a:pt x="1259341" y="182763"/>
                  </a:lnTo>
                  <a:lnTo>
                    <a:pt x="1268412" y="185709"/>
                  </a:lnTo>
                  <a:lnTo>
                    <a:pt x="1276577" y="188430"/>
                  </a:lnTo>
                  <a:lnTo>
                    <a:pt x="1284287" y="191603"/>
                  </a:lnTo>
                  <a:lnTo>
                    <a:pt x="1291771" y="194776"/>
                  </a:lnTo>
                  <a:lnTo>
                    <a:pt x="1298802" y="198176"/>
                  </a:lnTo>
                  <a:lnTo>
                    <a:pt x="1304925" y="201803"/>
                  </a:lnTo>
                  <a:lnTo>
                    <a:pt x="1310821" y="205430"/>
                  </a:lnTo>
                  <a:lnTo>
                    <a:pt x="1316037" y="209057"/>
                  </a:lnTo>
                  <a:lnTo>
                    <a:pt x="1321027" y="213137"/>
                  </a:lnTo>
                  <a:lnTo>
                    <a:pt x="1325336" y="216990"/>
                  </a:lnTo>
                  <a:lnTo>
                    <a:pt x="1329191" y="221524"/>
                  </a:lnTo>
                  <a:lnTo>
                    <a:pt x="1332366" y="225830"/>
                  </a:lnTo>
                  <a:lnTo>
                    <a:pt x="1335087" y="230137"/>
                  </a:lnTo>
                  <a:lnTo>
                    <a:pt x="1337355" y="234897"/>
                  </a:lnTo>
                  <a:lnTo>
                    <a:pt x="1339170" y="239657"/>
                  </a:lnTo>
                  <a:lnTo>
                    <a:pt x="1340530" y="244644"/>
                  </a:lnTo>
                  <a:lnTo>
                    <a:pt x="1341437" y="249631"/>
                  </a:lnTo>
                  <a:lnTo>
                    <a:pt x="1341664" y="254845"/>
                  </a:lnTo>
                  <a:lnTo>
                    <a:pt x="1341437" y="258245"/>
                  </a:lnTo>
                  <a:lnTo>
                    <a:pt x="1340757" y="262098"/>
                  </a:lnTo>
                  <a:lnTo>
                    <a:pt x="1340077" y="267085"/>
                  </a:lnTo>
                  <a:lnTo>
                    <a:pt x="1338716" y="272752"/>
                  </a:lnTo>
                  <a:lnTo>
                    <a:pt x="1056594" y="272752"/>
                  </a:lnTo>
                  <a:lnTo>
                    <a:pt x="1056594" y="257111"/>
                  </a:lnTo>
                  <a:lnTo>
                    <a:pt x="1056594" y="250764"/>
                  </a:lnTo>
                  <a:lnTo>
                    <a:pt x="1056141" y="245324"/>
                  </a:lnTo>
                  <a:lnTo>
                    <a:pt x="1055234" y="240564"/>
                  </a:lnTo>
                  <a:lnTo>
                    <a:pt x="1054327" y="236031"/>
                  </a:lnTo>
                  <a:lnTo>
                    <a:pt x="1052739" y="232177"/>
                  </a:lnTo>
                  <a:lnTo>
                    <a:pt x="1051152" y="229004"/>
                  </a:lnTo>
                  <a:lnTo>
                    <a:pt x="1049111" y="226057"/>
                  </a:lnTo>
                  <a:lnTo>
                    <a:pt x="1046843" y="224017"/>
                  </a:lnTo>
                  <a:lnTo>
                    <a:pt x="1044121" y="221977"/>
                  </a:lnTo>
                  <a:lnTo>
                    <a:pt x="1040493" y="220390"/>
                  </a:lnTo>
                  <a:lnTo>
                    <a:pt x="1036410" y="219030"/>
                  </a:lnTo>
                  <a:lnTo>
                    <a:pt x="1031648" y="218124"/>
                  </a:lnTo>
                  <a:lnTo>
                    <a:pt x="1025978" y="217217"/>
                  </a:lnTo>
                  <a:lnTo>
                    <a:pt x="1019628" y="216537"/>
                  </a:lnTo>
                  <a:lnTo>
                    <a:pt x="1012825" y="216310"/>
                  </a:lnTo>
                  <a:lnTo>
                    <a:pt x="1005114" y="216084"/>
                  </a:lnTo>
                  <a:lnTo>
                    <a:pt x="998764" y="216310"/>
                  </a:lnTo>
                  <a:lnTo>
                    <a:pt x="992868" y="216537"/>
                  </a:lnTo>
                  <a:lnTo>
                    <a:pt x="987425" y="216990"/>
                  </a:lnTo>
                  <a:lnTo>
                    <a:pt x="982209" y="217897"/>
                  </a:lnTo>
                  <a:lnTo>
                    <a:pt x="977673" y="218577"/>
                  </a:lnTo>
                  <a:lnTo>
                    <a:pt x="973591" y="219937"/>
                  </a:lnTo>
                  <a:lnTo>
                    <a:pt x="969735" y="221070"/>
                  </a:lnTo>
                  <a:lnTo>
                    <a:pt x="966334" y="222657"/>
                  </a:lnTo>
                  <a:lnTo>
                    <a:pt x="963159" y="224470"/>
                  </a:lnTo>
                  <a:lnTo>
                    <a:pt x="960664" y="226510"/>
                  </a:lnTo>
                  <a:lnTo>
                    <a:pt x="958396" y="229004"/>
                  </a:lnTo>
                  <a:lnTo>
                    <a:pt x="956582" y="231271"/>
                  </a:lnTo>
                  <a:lnTo>
                    <a:pt x="955221" y="233764"/>
                  </a:lnTo>
                  <a:lnTo>
                    <a:pt x="954087" y="236711"/>
                  </a:lnTo>
                  <a:lnTo>
                    <a:pt x="953407" y="239657"/>
                  </a:lnTo>
                  <a:lnTo>
                    <a:pt x="953407" y="243058"/>
                  </a:lnTo>
                  <a:lnTo>
                    <a:pt x="953407" y="245551"/>
                  </a:lnTo>
                  <a:lnTo>
                    <a:pt x="953634" y="248498"/>
                  </a:lnTo>
                  <a:lnTo>
                    <a:pt x="954087" y="250991"/>
                  </a:lnTo>
                  <a:lnTo>
                    <a:pt x="954994" y="253484"/>
                  </a:lnTo>
                  <a:lnTo>
                    <a:pt x="955901" y="255751"/>
                  </a:lnTo>
                  <a:lnTo>
                    <a:pt x="957035" y="258018"/>
                  </a:lnTo>
                  <a:lnTo>
                    <a:pt x="958396" y="260058"/>
                  </a:lnTo>
                  <a:lnTo>
                    <a:pt x="959757" y="262098"/>
                  </a:lnTo>
                  <a:lnTo>
                    <a:pt x="961571" y="263911"/>
                  </a:lnTo>
                  <a:lnTo>
                    <a:pt x="963839" y="265725"/>
                  </a:lnTo>
                  <a:lnTo>
                    <a:pt x="965880" y="267538"/>
                  </a:lnTo>
                  <a:lnTo>
                    <a:pt x="968148" y="269125"/>
                  </a:lnTo>
                  <a:lnTo>
                    <a:pt x="970643" y="270712"/>
                  </a:lnTo>
                  <a:lnTo>
                    <a:pt x="973591" y="271845"/>
                  </a:lnTo>
                  <a:lnTo>
                    <a:pt x="976539" y="273205"/>
                  </a:lnTo>
                  <a:lnTo>
                    <a:pt x="979714" y="274565"/>
                  </a:lnTo>
                  <a:lnTo>
                    <a:pt x="987878" y="276832"/>
                  </a:lnTo>
                  <a:lnTo>
                    <a:pt x="998991" y="280005"/>
                  </a:lnTo>
                  <a:lnTo>
                    <a:pt x="1013278" y="283632"/>
                  </a:lnTo>
                  <a:lnTo>
                    <a:pt x="1030741" y="287712"/>
                  </a:lnTo>
                  <a:lnTo>
                    <a:pt x="1051378" y="292245"/>
                  </a:lnTo>
                  <a:lnTo>
                    <a:pt x="1075191" y="297459"/>
                  </a:lnTo>
                  <a:lnTo>
                    <a:pt x="1132114" y="309246"/>
                  </a:lnTo>
                  <a:lnTo>
                    <a:pt x="1181327" y="319673"/>
                  </a:lnTo>
                  <a:lnTo>
                    <a:pt x="1222375" y="328740"/>
                  </a:lnTo>
                  <a:lnTo>
                    <a:pt x="1239611" y="332820"/>
                  </a:lnTo>
                  <a:lnTo>
                    <a:pt x="1255032" y="336673"/>
                  </a:lnTo>
                  <a:lnTo>
                    <a:pt x="1267732" y="340073"/>
                  </a:lnTo>
                  <a:lnTo>
                    <a:pt x="1278618" y="343020"/>
                  </a:lnTo>
                  <a:lnTo>
                    <a:pt x="1288143" y="346193"/>
                  </a:lnTo>
                  <a:lnTo>
                    <a:pt x="1297441" y="349594"/>
                  </a:lnTo>
                  <a:lnTo>
                    <a:pt x="1306286" y="353220"/>
                  </a:lnTo>
                  <a:lnTo>
                    <a:pt x="1314677" y="357300"/>
                  </a:lnTo>
                  <a:lnTo>
                    <a:pt x="1322841" y="361381"/>
                  </a:lnTo>
                  <a:lnTo>
                    <a:pt x="1330552" y="366141"/>
                  </a:lnTo>
                  <a:lnTo>
                    <a:pt x="1337809" y="370901"/>
                  </a:lnTo>
                  <a:lnTo>
                    <a:pt x="1344613" y="376114"/>
                  </a:lnTo>
                  <a:lnTo>
                    <a:pt x="1348014" y="378834"/>
                  </a:lnTo>
                  <a:lnTo>
                    <a:pt x="1350963" y="381554"/>
                  </a:lnTo>
                  <a:lnTo>
                    <a:pt x="1353684" y="384501"/>
                  </a:lnTo>
                  <a:lnTo>
                    <a:pt x="1356632" y="387448"/>
                  </a:lnTo>
                  <a:lnTo>
                    <a:pt x="1358900" y="390621"/>
                  </a:lnTo>
                  <a:lnTo>
                    <a:pt x="1360941" y="393568"/>
                  </a:lnTo>
                  <a:lnTo>
                    <a:pt x="1362982" y="396741"/>
                  </a:lnTo>
                  <a:lnTo>
                    <a:pt x="1364796" y="400141"/>
                  </a:lnTo>
                  <a:lnTo>
                    <a:pt x="1366384" y="403315"/>
                  </a:lnTo>
                  <a:lnTo>
                    <a:pt x="1367745" y="406942"/>
                  </a:lnTo>
                  <a:lnTo>
                    <a:pt x="1368879" y="410342"/>
                  </a:lnTo>
                  <a:lnTo>
                    <a:pt x="1370013" y="413969"/>
                  </a:lnTo>
                  <a:lnTo>
                    <a:pt x="1370466" y="417822"/>
                  </a:lnTo>
                  <a:lnTo>
                    <a:pt x="1370920" y="421449"/>
                  </a:lnTo>
                  <a:lnTo>
                    <a:pt x="1371600" y="425302"/>
                  </a:lnTo>
                  <a:lnTo>
                    <a:pt x="1371600" y="429156"/>
                  </a:lnTo>
                  <a:lnTo>
                    <a:pt x="1371146" y="435729"/>
                  </a:lnTo>
                  <a:lnTo>
                    <a:pt x="1370466" y="441849"/>
                  </a:lnTo>
                  <a:lnTo>
                    <a:pt x="1368879" y="447743"/>
                  </a:lnTo>
                  <a:lnTo>
                    <a:pt x="1366837" y="453409"/>
                  </a:lnTo>
                  <a:lnTo>
                    <a:pt x="1364570" y="459076"/>
                  </a:lnTo>
                  <a:lnTo>
                    <a:pt x="1361395" y="464516"/>
                  </a:lnTo>
                  <a:lnTo>
                    <a:pt x="1357539" y="469730"/>
                  </a:lnTo>
                  <a:lnTo>
                    <a:pt x="1353457" y="474717"/>
                  </a:lnTo>
                  <a:lnTo>
                    <a:pt x="1348468" y="479704"/>
                  </a:lnTo>
                  <a:lnTo>
                    <a:pt x="1343252" y="484690"/>
                  </a:lnTo>
                  <a:lnTo>
                    <a:pt x="1337129" y="488997"/>
                  </a:lnTo>
                  <a:lnTo>
                    <a:pt x="1330779" y="493304"/>
                  </a:lnTo>
                  <a:lnTo>
                    <a:pt x="1323521" y="497837"/>
                  </a:lnTo>
                  <a:lnTo>
                    <a:pt x="1316037" y="501917"/>
                  </a:lnTo>
                  <a:lnTo>
                    <a:pt x="1307873" y="505771"/>
                  </a:lnTo>
                  <a:lnTo>
                    <a:pt x="1299029" y="509398"/>
                  </a:lnTo>
                  <a:lnTo>
                    <a:pt x="1289503" y="513024"/>
                  </a:lnTo>
                  <a:lnTo>
                    <a:pt x="1279752" y="516198"/>
                  </a:lnTo>
                  <a:lnTo>
                    <a:pt x="1269093" y="519371"/>
                  </a:lnTo>
                  <a:lnTo>
                    <a:pt x="1257980" y="522545"/>
                  </a:lnTo>
                  <a:lnTo>
                    <a:pt x="1246414" y="525265"/>
                  </a:lnTo>
                  <a:lnTo>
                    <a:pt x="1234395" y="527985"/>
                  </a:lnTo>
                  <a:lnTo>
                    <a:pt x="1221468" y="530478"/>
                  </a:lnTo>
                  <a:lnTo>
                    <a:pt x="1208314" y="532745"/>
                  </a:lnTo>
                  <a:lnTo>
                    <a:pt x="1194253" y="535012"/>
                  </a:lnTo>
                  <a:lnTo>
                    <a:pt x="1179966" y="536825"/>
                  </a:lnTo>
                  <a:lnTo>
                    <a:pt x="1164545" y="538638"/>
                  </a:lnTo>
                  <a:lnTo>
                    <a:pt x="1149123" y="540452"/>
                  </a:lnTo>
                  <a:lnTo>
                    <a:pt x="1133021" y="541812"/>
                  </a:lnTo>
                  <a:lnTo>
                    <a:pt x="1116239" y="543172"/>
                  </a:lnTo>
                  <a:lnTo>
                    <a:pt x="1098777" y="544305"/>
                  </a:lnTo>
                  <a:lnTo>
                    <a:pt x="1081087" y="545212"/>
                  </a:lnTo>
                  <a:lnTo>
                    <a:pt x="1081087" y="581026"/>
                  </a:lnTo>
                  <a:lnTo>
                    <a:pt x="951139" y="581026"/>
                  </a:lnTo>
                  <a:lnTo>
                    <a:pt x="951139" y="544078"/>
                  </a:lnTo>
                  <a:lnTo>
                    <a:pt x="937078" y="543625"/>
                  </a:lnTo>
                  <a:lnTo>
                    <a:pt x="923471" y="542945"/>
                  </a:lnTo>
                  <a:lnTo>
                    <a:pt x="909864" y="541812"/>
                  </a:lnTo>
                  <a:lnTo>
                    <a:pt x="896484" y="540678"/>
                  </a:lnTo>
                  <a:lnTo>
                    <a:pt x="883330" y="539545"/>
                  </a:lnTo>
                  <a:lnTo>
                    <a:pt x="870403" y="538185"/>
                  </a:lnTo>
                  <a:lnTo>
                    <a:pt x="857703" y="536598"/>
                  </a:lnTo>
                  <a:lnTo>
                    <a:pt x="845457" y="534785"/>
                  </a:lnTo>
                  <a:lnTo>
                    <a:pt x="832984" y="532745"/>
                  </a:lnTo>
                  <a:lnTo>
                    <a:pt x="821191" y="530705"/>
                  </a:lnTo>
                  <a:lnTo>
                    <a:pt x="809171" y="528665"/>
                  </a:lnTo>
                  <a:lnTo>
                    <a:pt x="797605" y="526171"/>
                  </a:lnTo>
                  <a:lnTo>
                    <a:pt x="786266" y="523451"/>
                  </a:lnTo>
                  <a:lnTo>
                    <a:pt x="775153" y="520731"/>
                  </a:lnTo>
                  <a:lnTo>
                    <a:pt x="764267" y="517784"/>
                  </a:lnTo>
                  <a:lnTo>
                    <a:pt x="753608" y="514838"/>
                  </a:lnTo>
                  <a:lnTo>
                    <a:pt x="743403" y="511438"/>
                  </a:lnTo>
                  <a:lnTo>
                    <a:pt x="733878" y="507811"/>
                  </a:lnTo>
                  <a:lnTo>
                    <a:pt x="724807" y="503731"/>
                  </a:lnTo>
                  <a:lnTo>
                    <a:pt x="716642" y="499651"/>
                  </a:lnTo>
                  <a:lnTo>
                    <a:pt x="709158" y="494891"/>
                  </a:lnTo>
                  <a:lnTo>
                    <a:pt x="705530" y="492624"/>
                  </a:lnTo>
                  <a:lnTo>
                    <a:pt x="702128" y="489904"/>
                  </a:lnTo>
                  <a:lnTo>
                    <a:pt x="698953" y="487637"/>
                  </a:lnTo>
                  <a:lnTo>
                    <a:pt x="696005" y="484917"/>
                  </a:lnTo>
                  <a:lnTo>
                    <a:pt x="692830" y="482197"/>
                  </a:lnTo>
                  <a:lnTo>
                    <a:pt x="690335" y="479477"/>
                  </a:lnTo>
                  <a:lnTo>
                    <a:pt x="687841" y="476530"/>
                  </a:lnTo>
                  <a:lnTo>
                    <a:pt x="685346" y="473810"/>
                  </a:lnTo>
                  <a:lnTo>
                    <a:pt x="683078" y="470637"/>
                  </a:lnTo>
                  <a:lnTo>
                    <a:pt x="681037" y="467916"/>
                  </a:lnTo>
                  <a:lnTo>
                    <a:pt x="679223" y="464743"/>
                  </a:lnTo>
                  <a:lnTo>
                    <a:pt x="677408" y="461343"/>
                  </a:lnTo>
                  <a:lnTo>
                    <a:pt x="675821" y="457943"/>
                  </a:lnTo>
                  <a:lnTo>
                    <a:pt x="674233" y="454770"/>
                  </a:lnTo>
                  <a:lnTo>
                    <a:pt x="673326" y="451369"/>
                  </a:lnTo>
                  <a:lnTo>
                    <a:pt x="671966" y="447743"/>
                  </a:lnTo>
                  <a:lnTo>
                    <a:pt x="671285" y="444343"/>
                  </a:lnTo>
                  <a:lnTo>
                    <a:pt x="670378" y="440489"/>
                  </a:lnTo>
                  <a:lnTo>
                    <a:pt x="669925" y="436862"/>
                  </a:lnTo>
                  <a:lnTo>
                    <a:pt x="669471" y="433009"/>
                  </a:lnTo>
                  <a:lnTo>
                    <a:pt x="669244" y="429156"/>
                  </a:lnTo>
                  <a:lnTo>
                    <a:pt x="669244" y="425302"/>
                  </a:lnTo>
                  <a:lnTo>
                    <a:pt x="669244" y="406715"/>
                  </a:lnTo>
                  <a:lnTo>
                    <a:pt x="951139" y="406715"/>
                  </a:lnTo>
                  <a:lnTo>
                    <a:pt x="951139" y="430062"/>
                  </a:lnTo>
                  <a:lnTo>
                    <a:pt x="951366" y="439129"/>
                  </a:lnTo>
                  <a:lnTo>
                    <a:pt x="951819" y="447516"/>
                  </a:lnTo>
                  <a:lnTo>
                    <a:pt x="952273" y="454770"/>
                  </a:lnTo>
                  <a:lnTo>
                    <a:pt x="953407" y="461116"/>
                  </a:lnTo>
                  <a:lnTo>
                    <a:pt x="954768" y="466783"/>
                  </a:lnTo>
                  <a:lnTo>
                    <a:pt x="956355" y="471543"/>
                  </a:lnTo>
                  <a:lnTo>
                    <a:pt x="957035" y="473357"/>
                  </a:lnTo>
                  <a:lnTo>
                    <a:pt x="957716" y="475170"/>
                  </a:lnTo>
                  <a:lnTo>
                    <a:pt x="958850" y="476530"/>
                  </a:lnTo>
                  <a:lnTo>
                    <a:pt x="959757" y="477890"/>
                  </a:lnTo>
                  <a:lnTo>
                    <a:pt x="961118" y="479024"/>
                  </a:lnTo>
                  <a:lnTo>
                    <a:pt x="962478" y="479930"/>
                  </a:lnTo>
                  <a:lnTo>
                    <a:pt x="964066" y="481064"/>
                  </a:lnTo>
                  <a:lnTo>
                    <a:pt x="965880" y="481970"/>
                  </a:lnTo>
                  <a:lnTo>
                    <a:pt x="969962" y="483557"/>
                  </a:lnTo>
                  <a:lnTo>
                    <a:pt x="974725" y="484917"/>
                  </a:lnTo>
                  <a:lnTo>
                    <a:pt x="980394" y="485824"/>
                  </a:lnTo>
                  <a:lnTo>
                    <a:pt x="986971" y="486730"/>
                  </a:lnTo>
                  <a:lnTo>
                    <a:pt x="994228" y="486957"/>
                  </a:lnTo>
                  <a:lnTo>
                    <a:pt x="1002166" y="487184"/>
                  </a:lnTo>
                  <a:lnTo>
                    <a:pt x="1009196" y="487184"/>
                  </a:lnTo>
                  <a:lnTo>
                    <a:pt x="1015546" y="486730"/>
                  </a:lnTo>
                  <a:lnTo>
                    <a:pt x="1021443" y="486050"/>
                  </a:lnTo>
                  <a:lnTo>
                    <a:pt x="1027112" y="485597"/>
                  </a:lnTo>
                  <a:lnTo>
                    <a:pt x="1032328" y="484690"/>
                  </a:lnTo>
                  <a:lnTo>
                    <a:pt x="1037091" y="483557"/>
                  </a:lnTo>
                  <a:lnTo>
                    <a:pt x="1041173" y="482197"/>
                  </a:lnTo>
                  <a:lnTo>
                    <a:pt x="1044802" y="480837"/>
                  </a:lnTo>
                  <a:lnTo>
                    <a:pt x="1047977" y="479024"/>
                  </a:lnTo>
                  <a:lnTo>
                    <a:pt x="1050925" y="477210"/>
                  </a:lnTo>
                  <a:lnTo>
                    <a:pt x="1053193" y="475170"/>
                  </a:lnTo>
                  <a:lnTo>
                    <a:pt x="1055234" y="472677"/>
                  </a:lnTo>
                  <a:lnTo>
                    <a:pt x="1056821" y="470183"/>
                  </a:lnTo>
                  <a:lnTo>
                    <a:pt x="1057955" y="467237"/>
                  </a:lnTo>
                  <a:lnTo>
                    <a:pt x="1058635" y="464516"/>
                  </a:lnTo>
                  <a:lnTo>
                    <a:pt x="1058635" y="461343"/>
                  </a:lnTo>
                  <a:lnTo>
                    <a:pt x="1058635" y="453636"/>
                  </a:lnTo>
                  <a:lnTo>
                    <a:pt x="1057955" y="446383"/>
                  </a:lnTo>
                  <a:lnTo>
                    <a:pt x="1056821" y="440036"/>
                  </a:lnTo>
                  <a:lnTo>
                    <a:pt x="1055461" y="433916"/>
                  </a:lnTo>
                  <a:lnTo>
                    <a:pt x="1053419" y="428475"/>
                  </a:lnTo>
                  <a:lnTo>
                    <a:pt x="1052512" y="425756"/>
                  </a:lnTo>
                  <a:lnTo>
                    <a:pt x="1051152" y="423489"/>
                  </a:lnTo>
                  <a:lnTo>
                    <a:pt x="1049791" y="421222"/>
                  </a:lnTo>
                  <a:lnTo>
                    <a:pt x="1048657" y="419182"/>
                  </a:lnTo>
                  <a:lnTo>
                    <a:pt x="1047069" y="417369"/>
                  </a:lnTo>
                  <a:lnTo>
                    <a:pt x="1045482" y="415555"/>
                  </a:lnTo>
                  <a:lnTo>
                    <a:pt x="1043668" y="413742"/>
                  </a:lnTo>
                  <a:lnTo>
                    <a:pt x="1041173" y="411928"/>
                  </a:lnTo>
                  <a:lnTo>
                    <a:pt x="1038225" y="410342"/>
                  </a:lnTo>
                  <a:lnTo>
                    <a:pt x="1034823" y="408528"/>
                  </a:lnTo>
                  <a:lnTo>
                    <a:pt x="1030741" y="406715"/>
                  </a:lnTo>
                  <a:lnTo>
                    <a:pt x="1026432" y="404675"/>
                  </a:lnTo>
                  <a:lnTo>
                    <a:pt x="1016000" y="401048"/>
                  </a:lnTo>
                  <a:lnTo>
                    <a:pt x="1003753" y="397195"/>
                  </a:lnTo>
                  <a:lnTo>
                    <a:pt x="989466" y="393341"/>
                  </a:lnTo>
                  <a:lnTo>
                    <a:pt x="972910" y="389488"/>
                  </a:lnTo>
                  <a:lnTo>
                    <a:pt x="954768" y="385408"/>
                  </a:lnTo>
                  <a:lnTo>
                    <a:pt x="895350" y="372714"/>
                  </a:lnTo>
                  <a:lnTo>
                    <a:pt x="846137" y="361607"/>
                  </a:lnTo>
                  <a:lnTo>
                    <a:pt x="807357" y="352314"/>
                  </a:lnTo>
                  <a:lnTo>
                    <a:pt x="791935" y="348460"/>
                  </a:lnTo>
                  <a:lnTo>
                    <a:pt x="779009" y="345060"/>
                  </a:lnTo>
                  <a:lnTo>
                    <a:pt x="767669" y="341887"/>
                  </a:lnTo>
                  <a:lnTo>
                    <a:pt x="756557" y="338260"/>
                  </a:lnTo>
                  <a:lnTo>
                    <a:pt x="746125" y="334180"/>
                  </a:lnTo>
                  <a:lnTo>
                    <a:pt x="735692" y="329646"/>
                  </a:lnTo>
                  <a:lnTo>
                    <a:pt x="725941" y="325113"/>
                  </a:lnTo>
                  <a:lnTo>
                    <a:pt x="716642" y="319900"/>
                  </a:lnTo>
                  <a:lnTo>
                    <a:pt x="707571" y="314459"/>
                  </a:lnTo>
                  <a:lnTo>
                    <a:pt x="698953" y="308793"/>
                  </a:lnTo>
                  <a:lnTo>
                    <a:pt x="694644" y="306072"/>
                  </a:lnTo>
                  <a:lnTo>
                    <a:pt x="690789" y="302899"/>
                  </a:lnTo>
                  <a:lnTo>
                    <a:pt x="687160" y="299952"/>
                  </a:lnTo>
                  <a:lnTo>
                    <a:pt x="684212" y="297006"/>
                  </a:lnTo>
                  <a:lnTo>
                    <a:pt x="681037" y="293606"/>
                  </a:lnTo>
                  <a:lnTo>
                    <a:pt x="678316" y="290432"/>
                  </a:lnTo>
                  <a:lnTo>
                    <a:pt x="675594" y="287485"/>
                  </a:lnTo>
                  <a:lnTo>
                    <a:pt x="673326" y="284085"/>
                  </a:lnTo>
                  <a:lnTo>
                    <a:pt x="671512" y="280685"/>
                  </a:lnTo>
                  <a:lnTo>
                    <a:pt x="669698" y="277285"/>
                  </a:lnTo>
                  <a:lnTo>
                    <a:pt x="668110" y="274112"/>
                  </a:lnTo>
                  <a:lnTo>
                    <a:pt x="667203" y="270485"/>
                  </a:lnTo>
                  <a:lnTo>
                    <a:pt x="666069" y="266858"/>
                  </a:lnTo>
                  <a:lnTo>
                    <a:pt x="665616" y="263458"/>
                  </a:lnTo>
                  <a:lnTo>
                    <a:pt x="665162" y="259605"/>
                  </a:lnTo>
                  <a:lnTo>
                    <a:pt x="665162" y="255978"/>
                  </a:lnTo>
                  <a:lnTo>
                    <a:pt x="665389" y="250764"/>
                  </a:lnTo>
                  <a:lnTo>
                    <a:pt x="666069" y="245551"/>
                  </a:lnTo>
                  <a:lnTo>
                    <a:pt x="667430" y="240564"/>
                  </a:lnTo>
                  <a:lnTo>
                    <a:pt x="669471" y="235804"/>
                  </a:lnTo>
                  <a:lnTo>
                    <a:pt x="671966" y="231044"/>
                  </a:lnTo>
                  <a:lnTo>
                    <a:pt x="675141" y="226510"/>
                  </a:lnTo>
                  <a:lnTo>
                    <a:pt x="678769" y="222204"/>
                  </a:lnTo>
                  <a:lnTo>
                    <a:pt x="682851" y="217897"/>
                  </a:lnTo>
                  <a:lnTo>
                    <a:pt x="687387" y="213590"/>
                  </a:lnTo>
                  <a:lnTo>
                    <a:pt x="692830" y="209737"/>
                  </a:lnTo>
                  <a:lnTo>
                    <a:pt x="698953" y="205883"/>
                  </a:lnTo>
                  <a:lnTo>
                    <a:pt x="705303" y="202257"/>
                  </a:lnTo>
                  <a:lnTo>
                    <a:pt x="712333" y="198857"/>
                  </a:lnTo>
                  <a:lnTo>
                    <a:pt x="719817" y="195456"/>
                  </a:lnTo>
                  <a:lnTo>
                    <a:pt x="727755" y="192056"/>
                  </a:lnTo>
                  <a:lnTo>
                    <a:pt x="736600" y="188883"/>
                  </a:lnTo>
                  <a:lnTo>
                    <a:pt x="745898" y="185936"/>
                  </a:lnTo>
                  <a:lnTo>
                    <a:pt x="755650" y="183216"/>
                  </a:lnTo>
                  <a:lnTo>
                    <a:pt x="765855" y="180496"/>
                  </a:lnTo>
                  <a:lnTo>
                    <a:pt x="776741" y="177776"/>
                  </a:lnTo>
                  <a:lnTo>
                    <a:pt x="788307" y="175509"/>
                  </a:lnTo>
                  <a:lnTo>
                    <a:pt x="800100" y="173242"/>
                  </a:lnTo>
                  <a:lnTo>
                    <a:pt x="812800" y="171202"/>
                  </a:lnTo>
                  <a:lnTo>
                    <a:pt x="825953" y="169389"/>
                  </a:lnTo>
                  <a:lnTo>
                    <a:pt x="839560" y="167576"/>
                  </a:lnTo>
                  <a:lnTo>
                    <a:pt x="853848" y="165762"/>
                  </a:lnTo>
                  <a:lnTo>
                    <a:pt x="868816" y="164176"/>
                  </a:lnTo>
                  <a:lnTo>
                    <a:pt x="884010" y="162816"/>
                  </a:lnTo>
                  <a:lnTo>
                    <a:pt x="900112" y="161682"/>
                  </a:lnTo>
                  <a:lnTo>
                    <a:pt x="916441" y="160549"/>
                  </a:lnTo>
                  <a:lnTo>
                    <a:pt x="933450" y="159869"/>
                  </a:lnTo>
                  <a:lnTo>
                    <a:pt x="951139" y="158962"/>
                  </a:lnTo>
                  <a:lnTo>
                    <a:pt x="951139" y="128588"/>
                  </a:lnTo>
                  <a:close/>
                  <a:moveTo>
                    <a:pt x="1018381" y="83477"/>
                  </a:moveTo>
                  <a:lnTo>
                    <a:pt x="993670" y="83703"/>
                  </a:lnTo>
                  <a:lnTo>
                    <a:pt x="969185" y="83930"/>
                  </a:lnTo>
                  <a:lnTo>
                    <a:pt x="944701" y="84384"/>
                  </a:lnTo>
                  <a:lnTo>
                    <a:pt x="920443" y="85064"/>
                  </a:lnTo>
                  <a:lnTo>
                    <a:pt x="896638" y="85972"/>
                  </a:lnTo>
                  <a:lnTo>
                    <a:pt x="872607" y="86879"/>
                  </a:lnTo>
                  <a:lnTo>
                    <a:pt x="848576" y="88467"/>
                  </a:lnTo>
                  <a:lnTo>
                    <a:pt x="824998" y="89828"/>
                  </a:lnTo>
                  <a:lnTo>
                    <a:pt x="801420" y="91643"/>
                  </a:lnTo>
                  <a:lnTo>
                    <a:pt x="778296" y="93457"/>
                  </a:lnTo>
                  <a:lnTo>
                    <a:pt x="754944" y="95726"/>
                  </a:lnTo>
                  <a:lnTo>
                    <a:pt x="732047" y="97767"/>
                  </a:lnTo>
                  <a:lnTo>
                    <a:pt x="709376" y="100489"/>
                  </a:lnTo>
                  <a:lnTo>
                    <a:pt x="686705" y="103211"/>
                  </a:lnTo>
                  <a:lnTo>
                    <a:pt x="664487" y="106160"/>
                  </a:lnTo>
                  <a:lnTo>
                    <a:pt x="642270" y="108882"/>
                  </a:lnTo>
                  <a:lnTo>
                    <a:pt x="620505" y="112285"/>
                  </a:lnTo>
                  <a:lnTo>
                    <a:pt x="598741" y="115688"/>
                  </a:lnTo>
                  <a:lnTo>
                    <a:pt x="577431" y="119317"/>
                  </a:lnTo>
                  <a:lnTo>
                    <a:pt x="556120" y="123173"/>
                  </a:lnTo>
                  <a:lnTo>
                    <a:pt x="535262" y="127256"/>
                  </a:lnTo>
                  <a:lnTo>
                    <a:pt x="514632" y="131339"/>
                  </a:lnTo>
                  <a:lnTo>
                    <a:pt x="494455" y="135423"/>
                  </a:lnTo>
                  <a:lnTo>
                    <a:pt x="474504" y="140186"/>
                  </a:lnTo>
                  <a:lnTo>
                    <a:pt x="454554" y="144723"/>
                  </a:lnTo>
                  <a:lnTo>
                    <a:pt x="435283" y="149713"/>
                  </a:lnTo>
                  <a:lnTo>
                    <a:pt x="416240" y="154931"/>
                  </a:lnTo>
                  <a:lnTo>
                    <a:pt x="397423" y="159921"/>
                  </a:lnTo>
                  <a:lnTo>
                    <a:pt x="378832" y="165365"/>
                  </a:lnTo>
                  <a:lnTo>
                    <a:pt x="360696" y="170809"/>
                  </a:lnTo>
                  <a:lnTo>
                    <a:pt x="343012" y="176707"/>
                  </a:lnTo>
                  <a:lnTo>
                    <a:pt x="325782" y="182605"/>
                  </a:lnTo>
                  <a:lnTo>
                    <a:pt x="310139" y="188049"/>
                  </a:lnTo>
                  <a:lnTo>
                    <a:pt x="295403" y="193493"/>
                  </a:lnTo>
                  <a:lnTo>
                    <a:pt x="280894" y="199164"/>
                  </a:lnTo>
                  <a:lnTo>
                    <a:pt x="267291" y="204835"/>
                  </a:lnTo>
                  <a:lnTo>
                    <a:pt x="253689" y="210506"/>
                  </a:lnTo>
                  <a:lnTo>
                    <a:pt x="241219" y="216177"/>
                  </a:lnTo>
                  <a:lnTo>
                    <a:pt x="228750" y="222075"/>
                  </a:lnTo>
                  <a:lnTo>
                    <a:pt x="217188" y="227746"/>
                  </a:lnTo>
                  <a:lnTo>
                    <a:pt x="205853" y="233644"/>
                  </a:lnTo>
                  <a:lnTo>
                    <a:pt x="195197" y="239314"/>
                  </a:lnTo>
                  <a:lnTo>
                    <a:pt x="184995" y="245439"/>
                  </a:lnTo>
                  <a:lnTo>
                    <a:pt x="175474" y="251110"/>
                  </a:lnTo>
                  <a:lnTo>
                    <a:pt x="166178" y="256781"/>
                  </a:lnTo>
                  <a:lnTo>
                    <a:pt x="157563" y="262679"/>
                  </a:lnTo>
                  <a:lnTo>
                    <a:pt x="149402" y="268350"/>
                  </a:lnTo>
                  <a:lnTo>
                    <a:pt x="141694" y="274021"/>
                  </a:lnTo>
                  <a:lnTo>
                    <a:pt x="134439" y="279692"/>
                  </a:lnTo>
                  <a:lnTo>
                    <a:pt x="127638" y="285136"/>
                  </a:lnTo>
                  <a:lnTo>
                    <a:pt x="121517" y="290807"/>
                  </a:lnTo>
                  <a:lnTo>
                    <a:pt x="115849" y="296251"/>
                  </a:lnTo>
                  <a:lnTo>
                    <a:pt x="110635" y="301695"/>
                  </a:lnTo>
                  <a:lnTo>
                    <a:pt x="105874" y="306912"/>
                  </a:lnTo>
                  <a:lnTo>
                    <a:pt x="101339" y="312130"/>
                  </a:lnTo>
                  <a:lnTo>
                    <a:pt x="97485" y="317347"/>
                  </a:lnTo>
                  <a:lnTo>
                    <a:pt x="94085" y="322564"/>
                  </a:lnTo>
                  <a:lnTo>
                    <a:pt x="91364" y="327328"/>
                  </a:lnTo>
                  <a:lnTo>
                    <a:pt x="88870" y="332091"/>
                  </a:lnTo>
                  <a:lnTo>
                    <a:pt x="87057" y="336855"/>
                  </a:lnTo>
                  <a:lnTo>
                    <a:pt x="85470" y="341392"/>
                  </a:lnTo>
                  <a:lnTo>
                    <a:pt x="84109" y="345929"/>
                  </a:lnTo>
                  <a:lnTo>
                    <a:pt x="83656" y="350012"/>
                  </a:lnTo>
                  <a:lnTo>
                    <a:pt x="83429" y="354548"/>
                  </a:lnTo>
                  <a:lnTo>
                    <a:pt x="83656" y="358631"/>
                  </a:lnTo>
                  <a:lnTo>
                    <a:pt x="84109" y="362715"/>
                  </a:lnTo>
                  <a:lnTo>
                    <a:pt x="85470" y="367251"/>
                  </a:lnTo>
                  <a:lnTo>
                    <a:pt x="87057" y="371788"/>
                  </a:lnTo>
                  <a:lnTo>
                    <a:pt x="88870" y="376552"/>
                  </a:lnTo>
                  <a:lnTo>
                    <a:pt x="91364" y="381315"/>
                  </a:lnTo>
                  <a:lnTo>
                    <a:pt x="94085" y="386533"/>
                  </a:lnTo>
                  <a:lnTo>
                    <a:pt x="97485" y="391296"/>
                  </a:lnTo>
                  <a:lnTo>
                    <a:pt x="101339" y="396513"/>
                  </a:lnTo>
                  <a:lnTo>
                    <a:pt x="105874" y="401731"/>
                  </a:lnTo>
                  <a:lnTo>
                    <a:pt x="110635" y="407175"/>
                  </a:lnTo>
                  <a:lnTo>
                    <a:pt x="115849" y="412392"/>
                  </a:lnTo>
                  <a:lnTo>
                    <a:pt x="121517" y="417836"/>
                  </a:lnTo>
                  <a:lnTo>
                    <a:pt x="127638" y="423507"/>
                  </a:lnTo>
                  <a:lnTo>
                    <a:pt x="134439" y="428951"/>
                  </a:lnTo>
                  <a:lnTo>
                    <a:pt x="141694" y="434622"/>
                  </a:lnTo>
                  <a:lnTo>
                    <a:pt x="149402" y="440293"/>
                  </a:lnTo>
                  <a:lnTo>
                    <a:pt x="157563" y="445964"/>
                  </a:lnTo>
                  <a:lnTo>
                    <a:pt x="166178" y="451862"/>
                  </a:lnTo>
                  <a:lnTo>
                    <a:pt x="175474" y="457533"/>
                  </a:lnTo>
                  <a:lnTo>
                    <a:pt x="184995" y="463658"/>
                  </a:lnTo>
                  <a:lnTo>
                    <a:pt x="195197" y="469329"/>
                  </a:lnTo>
                  <a:lnTo>
                    <a:pt x="205853" y="474999"/>
                  </a:lnTo>
                  <a:lnTo>
                    <a:pt x="217188" y="480897"/>
                  </a:lnTo>
                  <a:lnTo>
                    <a:pt x="228750" y="486568"/>
                  </a:lnTo>
                  <a:lnTo>
                    <a:pt x="241219" y="492466"/>
                  </a:lnTo>
                  <a:lnTo>
                    <a:pt x="253689" y="498137"/>
                  </a:lnTo>
                  <a:lnTo>
                    <a:pt x="267291" y="503808"/>
                  </a:lnTo>
                  <a:lnTo>
                    <a:pt x="280894" y="509479"/>
                  </a:lnTo>
                  <a:lnTo>
                    <a:pt x="295403" y="514923"/>
                  </a:lnTo>
                  <a:lnTo>
                    <a:pt x="310139" y="520594"/>
                  </a:lnTo>
                  <a:lnTo>
                    <a:pt x="325782" y="526038"/>
                  </a:lnTo>
                  <a:lnTo>
                    <a:pt x="343012" y="531936"/>
                  </a:lnTo>
                  <a:lnTo>
                    <a:pt x="360696" y="537607"/>
                  </a:lnTo>
                  <a:lnTo>
                    <a:pt x="378832" y="543278"/>
                  </a:lnTo>
                  <a:lnTo>
                    <a:pt x="397423" y="548722"/>
                  </a:lnTo>
                  <a:lnTo>
                    <a:pt x="416240" y="553939"/>
                  </a:lnTo>
                  <a:lnTo>
                    <a:pt x="435283" y="558930"/>
                  </a:lnTo>
                  <a:lnTo>
                    <a:pt x="454554" y="563920"/>
                  </a:lnTo>
                  <a:lnTo>
                    <a:pt x="474504" y="568457"/>
                  </a:lnTo>
                  <a:lnTo>
                    <a:pt x="494455" y="572994"/>
                  </a:lnTo>
                  <a:lnTo>
                    <a:pt x="514632" y="577304"/>
                  </a:lnTo>
                  <a:lnTo>
                    <a:pt x="535262" y="581387"/>
                  </a:lnTo>
                  <a:lnTo>
                    <a:pt x="556120" y="585470"/>
                  </a:lnTo>
                  <a:lnTo>
                    <a:pt x="577431" y="589553"/>
                  </a:lnTo>
                  <a:lnTo>
                    <a:pt x="598741" y="592955"/>
                  </a:lnTo>
                  <a:lnTo>
                    <a:pt x="620505" y="596358"/>
                  </a:lnTo>
                  <a:lnTo>
                    <a:pt x="642270" y="599534"/>
                  </a:lnTo>
                  <a:lnTo>
                    <a:pt x="664487" y="602710"/>
                  </a:lnTo>
                  <a:lnTo>
                    <a:pt x="686705" y="605432"/>
                  </a:lnTo>
                  <a:lnTo>
                    <a:pt x="709376" y="608381"/>
                  </a:lnTo>
                  <a:lnTo>
                    <a:pt x="732047" y="610649"/>
                  </a:lnTo>
                  <a:lnTo>
                    <a:pt x="754944" y="612917"/>
                  </a:lnTo>
                  <a:lnTo>
                    <a:pt x="778296" y="614959"/>
                  </a:lnTo>
                  <a:lnTo>
                    <a:pt x="801420" y="617000"/>
                  </a:lnTo>
                  <a:lnTo>
                    <a:pt x="824998" y="618588"/>
                  </a:lnTo>
                  <a:lnTo>
                    <a:pt x="848576" y="620176"/>
                  </a:lnTo>
                  <a:lnTo>
                    <a:pt x="872607" y="621537"/>
                  </a:lnTo>
                  <a:lnTo>
                    <a:pt x="896638" y="622671"/>
                  </a:lnTo>
                  <a:lnTo>
                    <a:pt x="920443" y="623579"/>
                  </a:lnTo>
                  <a:lnTo>
                    <a:pt x="944701" y="624259"/>
                  </a:lnTo>
                  <a:lnTo>
                    <a:pt x="969185" y="624713"/>
                  </a:lnTo>
                  <a:lnTo>
                    <a:pt x="993670" y="624940"/>
                  </a:lnTo>
                  <a:lnTo>
                    <a:pt x="1018381" y="625393"/>
                  </a:lnTo>
                  <a:lnTo>
                    <a:pt x="1043093" y="624940"/>
                  </a:lnTo>
                  <a:lnTo>
                    <a:pt x="1067578" y="624713"/>
                  </a:lnTo>
                  <a:lnTo>
                    <a:pt x="1091835" y="624259"/>
                  </a:lnTo>
                  <a:lnTo>
                    <a:pt x="1116093" y="623579"/>
                  </a:lnTo>
                  <a:lnTo>
                    <a:pt x="1140125" y="622671"/>
                  </a:lnTo>
                  <a:lnTo>
                    <a:pt x="1164156" y="621537"/>
                  </a:lnTo>
                  <a:lnTo>
                    <a:pt x="1187961" y="620176"/>
                  </a:lnTo>
                  <a:lnTo>
                    <a:pt x="1211539" y="618588"/>
                  </a:lnTo>
                  <a:lnTo>
                    <a:pt x="1235116" y="617000"/>
                  </a:lnTo>
                  <a:lnTo>
                    <a:pt x="1258467" y="614959"/>
                  </a:lnTo>
                  <a:lnTo>
                    <a:pt x="1281819" y="612917"/>
                  </a:lnTo>
                  <a:lnTo>
                    <a:pt x="1304716" y="610649"/>
                  </a:lnTo>
                  <a:lnTo>
                    <a:pt x="1327387" y="608381"/>
                  </a:lnTo>
                  <a:lnTo>
                    <a:pt x="1349832" y="605432"/>
                  </a:lnTo>
                  <a:lnTo>
                    <a:pt x="1372276" y="602710"/>
                  </a:lnTo>
                  <a:lnTo>
                    <a:pt x="1394493" y="599534"/>
                  </a:lnTo>
                  <a:lnTo>
                    <a:pt x="1416484" y="596358"/>
                  </a:lnTo>
                  <a:lnTo>
                    <a:pt x="1438022" y="592955"/>
                  </a:lnTo>
                  <a:lnTo>
                    <a:pt x="1459333" y="589553"/>
                  </a:lnTo>
                  <a:lnTo>
                    <a:pt x="1480643" y="585470"/>
                  </a:lnTo>
                  <a:lnTo>
                    <a:pt x="1501501" y="581387"/>
                  </a:lnTo>
                  <a:lnTo>
                    <a:pt x="1522131" y="577304"/>
                  </a:lnTo>
                  <a:lnTo>
                    <a:pt x="1542308" y="572994"/>
                  </a:lnTo>
                  <a:lnTo>
                    <a:pt x="1562259" y="568457"/>
                  </a:lnTo>
                  <a:lnTo>
                    <a:pt x="1582209" y="563920"/>
                  </a:lnTo>
                  <a:lnTo>
                    <a:pt x="1601480" y="558930"/>
                  </a:lnTo>
                  <a:lnTo>
                    <a:pt x="1620523" y="553939"/>
                  </a:lnTo>
                  <a:lnTo>
                    <a:pt x="1639340" y="548722"/>
                  </a:lnTo>
                  <a:lnTo>
                    <a:pt x="1657704" y="543278"/>
                  </a:lnTo>
                  <a:lnTo>
                    <a:pt x="1676067" y="537607"/>
                  </a:lnTo>
                  <a:lnTo>
                    <a:pt x="1693751" y="531936"/>
                  </a:lnTo>
                  <a:lnTo>
                    <a:pt x="1710981" y="526038"/>
                  </a:lnTo>
                  <a:lnTo>
                    <a:pt x="1726624" y="520594"/>
                  </a:lnTo>
                  <a:lnTo>
                    <a:pt x="1741587" y="514923"/>
                  </a:lnTo>
                  <a:lnTo>
                    <a:pt x="1755643" y="509479"/>
                  </a:lnTo>
                  <a:lnTo>
                    <a:pt x="1769699" y="503808"/>
                  </a:lnTo>
                  <a:lnTo>
                    <a:pt x="1782848" y="498137"/>
                  </a:lnTo>
                  <a:lnTo>
                    <a:pt x="1795543" y="492466"/>
                  </a:lnTo>
                  <a:lnTo>
                    <a:pt x="1807786" y="486568"/>
                  </a:lnTo>
                  <a:lnTo>
                    <a:pt x="1819575" y="480897"/>
                  </a:lnTo>
                  <a:lnTo>
                    <a:pt x="1830684" y="474999"/>
                  </a:lnTo>
                  <a:lnTo>
                    <a:pt x="1841566" y="469329"/>
                  </a:lnTo>
                  <a:lnTo>
                    <a:pt x="1851541" y="463658"/>
                  </a:lnTo>
                  <a:lnTo>
                    <a:pt x="1861289" y="457533"/>
                  </a:lnTo>
                  <a:lnTo>
                    <a:pt x="1870358" y="451862"/>
                  </a:lnTo>
                  <a:lnTo>
                    <a:pt x="1879199" y="445964"/>
                  </a:lnTo>
                  <a:lnTo>
                    <a:pt x="1887361" y="440293"/>
                  </a:lnTo>
                  <a:lnTo>
                    <a:pt x="1894843" y="434622"/>
                  </a:lnTo>
                  <a:lnTo>
                    <a:pt x="1902097" y="428951"/>
                  </a:lnTo>
                  <a:lnTo>
                    <a:pt x="1908899" y="423507"/>
                  </a:lnTo>
                  <a:lnTo>
                    <a:pt x="1915020" y="417836"/>
                  </a:lnTo>
                  <a:lnTo>
                    <a:pt x="1920914" y="412392"/>
                  </a:lnTo>
                  <a:lnTo>
                    <a:pt x="1926129" y="407175"/>
                  </a:lnTo>
                  <a:lnTo>
                    <a:pt x="1931116" y="401731"/>
                  </a:lnTo>
                  <a:lnTo>
                    <a:pt x="1935197" y="396513"/>
                  </a:lnTo>
                  <a:lnTo>
                    <a:pt x="1939051" y="391296"/>
                  </a:lnTo>
                  <a:lnTo>
                    <a:pt x="1942678" y="386533"/>
                  </a:lnTo>
                  <a:lnTo>
                    <a:pt x="1945399" y="381315"/>
                  </a:lnTo>
                  <a:lnTo>
                    <a:pt x="1947666" y="376552"/>
                  </a:lnTo>
                  <a:lnTo>
                    <a:pt x="1949933" y="371788"/>
                  </a:lnTo>
                  <a:lnTo>
                    <a:pt x="1951293" y="367251"/>
                  </a:lnTo>
                  <a:lnTo>
                    <a:pt x="1952654" y="362715"/>
                  </a:lnTo>
                  <a:lnTo>
                    <a:pt x="1953107" y="358631"/>
                  </a:lnTo>
                  <a:lnTo>
                    <a:pt x="1953560" y="354548"/>
                  </a:lnTo>
                  <a:lnTo>
                    <a:pt x="1953107" y="350012"/>
                  </a:lnTo>
                  <a:lnTo>
                    <a:pt x="1952654" y="345929"/>
                  </a:lnTo>
                  <a:lnTo>
                    <a:pt x="1951293" y="341392"/>
                  </a:lnTo>
                  <a:lnTo>
                    <a:pt x="1949933" y="336855"/>
                  </a:lnTo>
                  <a:lnTo>
                    <a:pt x="1947666" y="332091"/>
                  </a:lnTo>
                  <a:lnTo>
                    <a:pt x="1945399" y="327328"/>
                  </a:lnTo>
                  <a:lnTo>
                    <a:pt x="1942678" y="322564"/>
                  </a:lnTo>
                  <a:lnTo>
                    <a:pt x="1939051" y="317347"/>
                  </a:lnTo>
                  <a:lnTo>
                    <a:pt x="1935197" y="312130"/>
                  </a:lnTo>
                  <a:lnTo>
                    <a:pt x="1931116" y="306912"/>
                  </a:lnTo>
                  <a:lnTo>
                    <a:pt x="1926129" y="301695"/>
                  </a:lnTo>
                  <a:lnTo>
                    <a:pt x="1920914" y="296251"/>
                  </a:lnTo>
                  <a:lnTo>
                    <a:pt x="1915020" y="290807"/>
                  </a:lnTo>
                  <a:lnTo>
                    <a:pt x="1908899" y="285136"/>
                  </a:lnTo>
                  <a:lnTo>
                    <a:pt x="1902097" y="279692"/>
                  </a:lnTo>
                  <a:lnTo>
                    <a:pt x="1894843" y="274021"/>
                  </a:lnTo>
                  <a:lnTo>
                    <a:pt x="1887361" y="268350"/>
                  </a:lnTo>
                  <a:lnTo>
                    <a:pt x="1879199" y="262679"/>
                  </a:lnTo>
                  <a:lnTo>
                    <a:pt x="1870358" y="256781"/>
                  </a:lnTo>
                  <a:lnTo>
                    <a:pt x="1861289" y="251110"/>
                  </a:lnTo>
                  <a:lnTo>
                    <a:pt x="1851541" y="245439"/>
                  </a:lnTo>
                  <a:lnTo>
                    <a:pt x="1841566" y="239314"/>
                  </a:lnTo>
                  <a:lnTo>
                    <a:pt x="1830684" y="233644"/>
                  </a:lnTo>
                  <a:lnTo>
                    <a:pt x="1819575" y="227746"/>
                  </a:lnTo>
                  <a:lnTo>
                    <a:pt x="1807786" y="222075"/>
                  </a:lnTo>
                  <a:lnTo>
                    <a:pt x="1795543" y="216177"/>
                  </a:lnTo>
                  <a:lnTo>
                    <a:pt x="1782848" y="210506"/>
                  </a:lnTo>
                  <a:lnTo>
                    <a:pt x="1769699" y="204835"/>
                  </a:lnTo>
                  <a:lnTo>
                    <a:pt x="1755643" y="199164"/>
                  </a:lnTo>
                  <a:lnTo>
                    <a:pt x="1741587" y="193493"/>
                  </a:lnTo>
                  <a:lnTo>
                    <a:pt x="1726624" y="188049"/>
                  </a:lnTo>
                  <a:lnTo>
                    <a:pt x="1710981" y="182605"/>
                  </a:lnTo>
                  <a:lnTo>
                    <a:pt x="1693751" y="176707"/>
                  </a:lnTo>
                  <a:lnTo>
                    <a:pt x="1676067" y="170809"/>
                  </a:lnTo>
                  <a:lnTo>
                    <a:pt x="1657704" y="165365"/>
                  </a:lnTo>
                  <a:lnTo>
                    <a:pt x="1639340" y="159921"/>
                  </a:lnTo>
                  <a:lnTo>
                    <a:pt x="1620523" y="154931"/>
                  </a:lnTo>
                  <a:lnTo>
                    <a:pt x="1601480" y="149713"/>
                  </a:lnTo>
                  <a:lnTo>
                    <a:pt x="1582209" y="144723"/>
                  </a:lnTo>
                  <a:lnTo>
                    <a:pt x="1562259" y="140186"/>
                  </a:lnTo>
                  <a:lnTo>
                    <a:pt x="1542308" y="135423"/>
                  </a:lnTo>
                  <a:lnTo>
                    <a:pt x="1522131" y="131339"/>
                  </a:lnTo>
                  <a:lnTo>
                    <a:pt x="1501501" y="127256"/>
                  </a:lnTo>
                  <a:lnTo>
                    <a:pt x="1480643" y="123173"/>
                  </a:lnTo>
                  <a:lnTo>
                    <a:pt x="1459333" y="119317"/>
                  </a:lnTo>
                  <a:lnTo>
                    <a:pt x="1438022" y="115688"/>
                  </a:lnTo>
                  <a:lnTo>
                    <a:pt x="1416484" y="112285"/>
                  </a:lnTo>
                  <a:lnTo>
                    <a:pt x="1394493" y="108882"/>
                  </a:lnTo>
                  <a:lnTo>
                    <a:pt x="1372276" y="106160"/>
                  </a:lnTo>
                  <a:lnTo>
                    <a:pt x="1349832" y="103211"/>
                  </a:lnTo>
                  <a:lnTo>
                    <a:pt x="1327387" y="100489"/>
                  </a:lnTo>
                  <a:lnTo>
                    <a:pt x="1304716" y="97767"/>
                  </a:lnTo>
                  <a:lnTo>
                    <a:pt x="1281819" y="95726"/>
                  </a:lnTo>
                  <a:lnTo>
                    <a:pt x="1258467" y="93457"/>
                  </a:lnTo>
                  <a:lnTo>
                    <a:pt x="1235116" y="91643"/>
                  </a:lnTo>
                  <a:lnTo>
                    <a:pt x="1211539" y="89828"/>
                  </a:lnTo>
                  <a:lnTo>
                    <a:pt x="1187961" y="88467"/>
                  </a:lnTo>
                  <a:lnTo>
                    <a:pt x="1164156" y="86879"/>
                  </a:lnTo>
                  <a:lnTo>
                    <a:pt x="1140125" y="85972"/>
                  </a:lnTo>
                  <a:lnTo>
                    <a:pt x="1116093" y="85064"/>
                  </a:lnTo>
                  <a:lnTo>
                    <a:pt x="1091835" y="84384"/>
                  </a:lnTo>
                  <a:lnTo>
                    <a:pt x="1067578" y="83930"/>
                  </a:lnTo>
                  <a:lnTo>
                    <a:pt x="1043093" y="83703"/>
                  </a:lnTo>
                  <a:lnTo>
                    <a:pt x="1018381" y="83477"/>
                  </a:lnTo>
                  <a:close/>
                  <a:moveTo>
                    <a:pt x="1018381" y="0"/>
                  </a:moveTo>
                  <a:lnTo>
                    <a:pt x="1044680" y="227"/>
                  </a:lnTo>
                  <a:lnTo>
                    <a:pt x="1070525" y="681"/>
                  </a:lnTo>
                  <a:lnTo>
                    <a:pt x="1096597" y="1134"/>
                  </a:lnTo>
                  <a:lnTo>
                    <a:pt x="1122441" y="1815"/>
                  </a:lnTo>
                  <a:lnTo>
                    <a:pt x="1148060" y="2949"/>
                  </a:lnTo>
                  <a:lnTo>
                    <a:pt x="1173451" y="4083"/>
                  </a:lnTo>
                  <a:lnTo>
                    <a:pt x="1198389" y="5671"/>
                  </a:lnTo>
                  <a:lnTo>
                    <a:pt x="1223554" y="7259"/>
                  </a:lnTo>
                  <a:lnTo>
                    <a:pt x="1248265" y="9074"/>
                  </a:lnTo>
                  <a:lnTo>
                    <a:pt x="1272750" y="11342"/>
                  </a:lnTo>
                  <a:lnTo>
                    <a:pt x="1297235" y="13384"/>
                  </a:lnTo>
                  <a:lnTo>
                    <a:pt x="1321266" y="16106"/>
                  </a:lnTo>
                  <a:lnTo>
                    <a:pt x="1344844" y="18601"/>
                  </a:lnTo>
                  <a:lnTo>
                    <a:pt x="1368422" y="21777"/>
                  </a:lnTo>
                  <a:lnTo>
                    <a:pt x="1391773" y="24725"/>
                  </a:lnTo>
                  <a:lnTo>
                    <a:pt x="1414897" y="27901"/>
                  </a:lnTo>
                  <a:lnTo>
                    <a:pt x="1437568" y="31531"/>
                  </a:lnTo>
                  <a:lnTo>
                    <a:pt x="1460013" y="35160"/>
                  </a:lnTo>
                  <a:lnTo>
                    <a:pt x="1481777" y="39016"/>
                  </a:lnTo>
                  <a:lnTo>
                    <a:pt x="1503768" y="42873"/>
                  </a:lnTo>
                  <a:lnTo>
                    <a:pt x="1525079" y="46956"/>
                  </a:lnTo>
                  <a:lnTo>
                    <a:pt x="1546389" y="51492"/>
                  </a:lnTo>
                  <a:lnTo>
                    <a:pt x="1567247" y="56029"/>
                  </a:lnTo>
                  <a:lnTo>
                    <a:pt x="1587877" y="60566"/>
                  </a:lnTo>
                  <a:lnTo>
                    <a:pt x="1608054" y="65556"/>
                  </a:lnTo>
                  <a:lnTo>
                    <a:pt x="1627778" y="70547"/>
                  </a:lnTo>
                  <a:lnTo>
                    <a:pt x="1647049" y="75537"/>
                  </a:lnTo>
                  <a:lnTo>
                    <a:pt x="1666319" y="80981"/>
                  </a:lnTo>
                  <a:lnTo>
                    <a:pt x="1684682" y="86425"/>
                  </a:lnTo>
                  <a:lnTo>
                    <a:pt x="1703046" y="92096"/>
                  </a:lnTo>
                  <a:lnTo>
                    <a:pt x="1720956" y="97994"/>
                  </a:lnTo>
                  <a:lnTo>
                    <a:pt x="1738413" y="104119"/>
                  </a:lnTo>
                  <a:lnTo>
                    <a:pt x="1755416" y="110017"/>
                  </a:lnTo>
                  <a:lnTo>
                    <a:pt x="1772192" y="116141"/>
                  </a:lnTo>
                  <a:lnTo>
                    <a:pt x="1788515" y="122493"/>
                  </a:lnTo>
                  <a:lnTo>
                    <a:pt x="1804159" y="129071"/>
                  </a:lnTo>
                  <a:lnTo>
                    <a:pt x="1819575" y="135649"/>
                  </a:lnTo>
                  <a:lnTo>
                    <a:pt x="1834311" y="142455"/>
                  </a:lnTo>
                  <a:lnTo>
                    <a:pt x="1848820" y="149486"/>
                  </a:lnTo>
                  <a:lnTo>
                    <a:pt x="1862876" y="156292"/>
                  </a:lnTo>
                  <a:lnTo>
                    <a:pt x="1876252" y="163324"/>
                  </a:lnTo>
                  <a:lnTo>
                    <a:pt x="1889175" y="170809"/>
                  </a:lnTo>
                  <a:lnTo>
                    <a:pt x="1901871" y="178068"/>
                  </a:lnTo>
                  <a:lnTo>
                    <a:pt x="1913659" y="185554"/>
                  </a:lnTo>
                  <a:lnTo>
                    <a:pt x="1925448" y="193039"/>
                  </a:lnTo>
                  <a:lnTo>
                    <a:pt x="1936331" y="200752"/>
                  </a:lnTo>
                  <a:lnTo>
                    <a:pt x="1946759" y="208464"/>
                  </a:lnTo>
                  <a:lnTo>
                    <a:pt x="1956734" y="216404"/>
                  </a:lnTo>
                  <a:lnTo>
                    <a:pt x="1966029" y="224570"/>
                  </a:lnTo>
                  <a:lnTo>
                    <a:pt x="1975098" y="232509"/>
                  </a:lnTo>
                  <a:lnTo>
                    <a:pt x="1983259" y="240675"/>
                  </a:lnTo>
                  <a:lnTo>
                    <a:pt x="1991194" y="249069"/>
                  </a:lnTo>
                  <a:lnTo>
                    <a:pt x="1997996" y="257462"/>
                  </a:lnTo>
                  <a:lnTo>
                    <a:pt x="2004797" y="265628"/>
                  </a:lnTo>
                  <a:lnTo>
                    <a:pt x="2010691" y="274248"/>
                  </a:lnTo>
                  <a:lnTo>
                    <a:pt x="2016132" y="283094"/>
                  </a:lnTo>
                  <a:lnTo>
                    <a:pt x="2020893" y="291487"/>
                  </a:lnTo>
                  <a:lnTo>
                    <a:pt x="2025201" y="300334"/>
                  </a:lnTo>
                  <a:lnTo>
                    <a:pt x="2028375" y="309408"/>
                  </a:lnTo>
                  <a:lnTo>
                    <a:pt x="2029962" y="313717"/>
                  </a:lnTo>
                  <a:lnTo>
                    <a:pt x="2031549" y="318027"/>
                  </a:lnTo>
                  <a:lnTo>
                    <a:pt x="2032909" y="322791"/>
                  </a:lnTo>
                  <a:lnTo>
                    <a:pt x="2033816" y="327101"/>
                  </a:lnTo>
                  <a:lnTo>
                    <a:pt x="2034723" y="331411"/>
                  </a:lnTo>
                  <a:lnTo>
                    <a:pt x="2035403" y="336174"/>
                  </a:lnTo>
                  <a:lnTo>
                    <a:pt x="2035856" y="340484"/>
                  </a:lnTo>
                  <a:lnTo>
                    <a:pt x="2036536" y="345248"/>
                  </a:lnTo>
                  <a:lnTo>
                    <a:pt x="2036763" y="349785"/>
                  </a:lnTo>
                  <a:lnTo>
                    <a:pt x="2036763" y="354548"/>
                  </a:lnTo>
                  <a:lnTo>
                    <a:pt x="2036763" y="623579"/>
                  </a:lnTo>
                  <a:lnTo>
                    <a:pt x="2036763" y="628115"/>
                  </a:lnTo>
                  <a:lnTo>
                    <a:pt x="2036536" y="632879"/>
                  </a:lnTo>
                  <a:lnTo>
                    <a:pt x="2035856" y="637189"/>
                  </a:lnTo>
                  <a:lnTo>
                    <a:pt x="2035403" y="641726"/>
                  </a:lnTo>
                  <a:lnTo>
                    <a:pt x="2034723" y="646489"/>
                  </a:lnTo>
                  <a:lnTo>
                    <a:pt x="2033816" y="650799"/>
                  </a:lnTo>
                  <a:lnTo>
                    <a:pt x="2032909" y="655109"/>
                  </a:lnTo>
                  <a:lnTo>
                    <a:pt x="2031549" y="659873"/>
                  </a:lnTo>
                  <a:lnTo>
                    <a:pt x="2029962" y="664183"/>
                  </a:lnTo>
                  <a:lnTo>
                    <a:pt x="2028375" y="668720"/>
                  </a:lnTo>
                  <a:lnTo>
                    <a:pt x="2025201" y="677339"/>
                  </a:lnTo>
                  <a:lnTo>
                    <a:pt x="2020893" y="686186"/>
                  </a:lnTo>
                  <a:lnTo>
                    <a:pt x="2016132" y="695033"/>
                  </a:lnTo>
                  <a:lnTo>
                    <a:pt x="2010691" y="703426"/>
                  </a:lnTo>
                  <a:lnTo>
                    <a:pt x="2004797" y="712272"/>
                  </a:lnTo>
                  <a:lnTo>
                    <a:pt x="1997996" y="720439"/>
                  </a:lnTo>
                  <a:lnTo>
                    <a:pt x="1991194" y="729058"/>
                  </a:lnTo>
                  <a:lnTo>
                    <a:pt x="1983259" y="737225"/>
                  </a:lnTo>
                  <a:lnTo>
                    <a:pt x="1975098" y="745391"/>
                  </a:lnTo>
                  <a:lnTo>
                    <a:pt x="1966029" y="753557"/>
                  </a:lnTo>
                  <a:lnTo>
                    <a:pt x="1956734" y="761496"/>
                  </a:lnTo>
                  <a:lnTo>
                    <a:pt x="1946759" y="769209"/>
                  </a:lnTo>
                  <a:lnTo>
                    <a:pt x="1936331" y="777148"/>
                  </a:lnTo>
                  <a:lnTo>
                    <a:pt x="1925448" y="784861"/>
                  </a:lnTo>
                  <a:lnTo>
                    <a:pt x="1913659" y="792346"/>
                  </a:lnTo>
                  <a:lnTo>
                    <a:pt x="1901871" y="799832"/>
                  </a:lnTo>
                  <a:lnTo>
                    <a:pt x="1889175" y="807091"/>
                  </a:lnTo>
                  <a:lnTo>
                    <a:pt x="1876252" y="814577"/>
                  </a:lnTo>
                  <a:lnTo>
                    <a:pt x="1862876" y="821609"/>
                  </a:lnTo>
                  <a:lnTo>
                    <a:pt x="1848820" y="828640"/>
                  </a:lnTo>
                  <a:lnTo>
                    <a:pt x="1834311" y="835446"/>
                  </a:lnTo>
                  <a:lnTo>
                    <a:pt x="1819575" y="842251"/>
                  </a:lnTo>
                  <a:lnTo>
                    <a:pt x="1804159" y="848829"/>
                  </a:lnTo>
                  <a:lnTo>
                    <a:pt x="1788515" y="855407"/>
                  </a:lnTo>
                  <a:lnTo>
                    <a:pt x="1772192" y="861759"/>
                  </a:lnTo>
                  <a:lnTo>
                    <a:pt x="1755416" y="868110"/>
                  </a:lnTo>
                  <a:lnTo>
                    <a:pt x="1738413" y="874008"/>
                  </a:lnTo>
                  <a:lnTo>
                    <a:pt x="1720956" y="879906"/>
                  </a:lnTo>
                  <a:lnTo>
                    <a:pt x="1703046" y="885804"/>
                  </a:lnTo>
                  <a:lnTo>
                    <a:pt x="1684682" y="891475"/>
                  </a:lnTo>
                  <a:lnTo>
                    <a:pt x="1666319" y="896919"/>
                  </a:lnTo>
                  <a:lnTo>
                    <a:pt x="1647049" y="902363"/>
                  </a:lnTo>
                  <a:lnTo>
                    <a:pt x="1627778" y="907580"/>
                  </a:lnTo>
                  <a:lnTo>
                    <a:pt x="1608054" y="912344"/>
                  </a:lnTo>
                  <a:lnTo>
                    <a:pt x="1587877" y="917334"/>
                  </a:lnTo>
                  <a:lnTo>
                    <a:pt x="1567247" y="921871"/>
                  </a:lnTo>
                  <a:lnTo>
                    <a:pt x="1546389" y="926634"/>
                  </a:lnTo>
                  <a:lnTo>
                    <a:pt x="1525079" y="930944"/>
                  </a:lnTo>
                  <a:lnTo>
                    <a:pt x="1503768" y="935027"/>
                  </a:lnTo>
                  <a:lnTo>
                    <a:pt x="1481777" y="938884"/>
                  </a:lnTo>
                  <a:lnTo>
                    <a:pt x="1460013" y="942740"/>
                  </a:lnTo>
                  <a:lnTo>
                    <a:pt x="1437568" y="946369"/>
                  </a:lnTo>
                  <a:lnTo>
                    <a:pt x="1414897" y="949999"/>
                  </a:lnTo>
                  <a:lnTo>
                    <a:pt x="1391773" y="953175"/>
                  </a:lnTo>
                  <a:lnTo>
                    <a:pt x="1368422" y="956123"/>
                  </a:lnTo>
                  <a:lnTo>
                    <a:pt x="1344844" y="959299"/>
                  </a:lnTo>
                  <a:lnTo>
                    <a:pt x="1321266" y="961794"/>
                  </a:lnTo>
                  <a:lnTo>
                    <a:pt x="1297235" y="964516"/>
                  </a:lnTo>
                  <a:lnTo>
                    <a:pt x="1272750" y="966558"/>
                  </a:lnTo>
                  <a:lnTo>
                    <a:pt x="1248265" y="968826"/>
                  </a:lnTo>
                  <a:lnTo>
                    <a:pt x="1223554" y="970641"/>
                  </a:lnTo>
                  <a:lnTo>
                    <a:pt x="1198389" y="972229"/>
                  </a:lnTo>
                  <a:lnTo>
                    <a:pt x="1173451" y="973817"/>
                  </a:lnTo>
                  <a:lnTo>
                    <a:pt x="1148060" y="974951"/>
                  </a:lnTo>
                  <a:lnTo>
                    <a:pt x="1122441" y="976085"/>
                  </a:lnTo>
                  <a:lnTo>
                    <a:pt x="1096597" y="976766"/>
                  </a:lnTo>
                  <a:lnTo>
                    <a:pt x="1070525" y="977446"/>
                  </a:lnTo>
                  <a:lnTo>
                    <a:pt x="1044680" y="977673"/>
                  </a:lnTo>
                  <a:lnTo>
                    <a:pt x="1018381" y="977900"/>
                  </a:lnTo>
                  <a:lnTo>
                    <a:pt x="992083" y="977673"/>
                  </a:lnTo>
                  <a:lnTo>
                    <a:pt x="966011" y="977446"/>
                  </a:lnTo>
                  <a:lnTo>
                    <a:pt x="939940" y="976766"/>
                  </a:lnTo>
                  <a:lnTo>
                    <a:pt x="914095" y="976085"/>
                  </a:lnTo>
                  <a:lnTo>
                    <a:pt x="888477" y="974951"/>
                  </a:lnTo>
                  <a:lnTo>
                    <a:pt x="863312" y="973817"/>
                  </a:lnTo>
                  <a:lnTo>
                    <a:pt x="838147" y="972229"/>
                  </a:lnTo>
                  <a:lnTo>
                    <a:pt x="812982" y="970641"/>
                  </a:lnTo>
                  <a:lnTo>
                    <a:pt x="788271" y="968826"/>
                  </a:lnTo>
                  <a:lnTo>
                    <a:pt x="763786" y="966558"/>
                  </a:lnTo>
                  <a:lnTo>
                    <a:pt x="739528" y="964516"/>
                  </a:lnTo>
                  <a:lnTo>
                    <a:pt x="715497" y="961794"/>
                  </a:lnTo>
                  <a:lnTo>
                    <a:pt x="691692" y="959299"/>
                  </a:lnTo>
                  <a:lnTo>
                    <a:pt x="668115" y="956123"/>
                  </a:lnTo>
                  <a:lnTo>
                    <a:pt x="644990" y="953175"/>
                  </a:lnTo>
                  <a:lnTo>
                    <a:pt x="621866" y="949999"/>
                  </a:lnTo>
                  <a:lnTo>
                    <a:pt x="599195" y="946369"/>
                  </a:lnTo>
                  <a:lnTo>
                    <a:pt x="576750" y="942740"/>
                  </a:lnTo>
                  <a:lnTo>
                    <a:pt x="554759" y="938884"/>
                  </a:lnTo>
                  <a:lnTo>
                    <a:pt x="532995" y="935027"/>
                  </a:lnTo>
                  <a:lnTo>
                    <a:pt x="511458" y="930944"/>
                  </a:lnTo>
                  <a:lnTo>
                    <a:pt x="490147" y="926634"/>
                  </a:lnTo>
                  <a:lnTo>
                    <a:pt x="469290" y="921871"/>
                  </a:lnTo>
                  <a:lnTo>
                    <a:pt x="448886" y="917334"/>
                  </a:lnTo>
                  <a:lnTo>
                    <a:pt x="428935" y="912344"/>
                  </a:lnTo>
                  <a:lnTo>
                    <a:pt x="408985" y="907580"/>
                  </a:lnTo>
                  <a:lnTo>
                    <a:pt x="389715" y="902363"/>
                  </a:lnTo>
                  <a:lnTo>
                    <a:pt x="370671" y="896919"/>
                  </a:lnTo>
                  <a:lnTo>
                    <a:pt x="352081" y="891475"/>
                  </a:lnTo>
                  <a:lnTo>
                    <a:pt x="333717" y="885804"/>
                  </a:lnTo>
                  <a:lnTo>
                    <a:pt x="315580" y="879906"/>
                  </a:lnTo>
                  <a:lnTo>
                    <a:pt x="298124" y="874008"/>
                  </a:lnTo>
                  <a:lnTo>
                    <a:pt x="281120" y="868110"/>
                  </a:lnTo>
                  <a:lnTo>
                    <a:pt x="264571" y="861759"/>
                  </a:lnTo>
                  <a:lnTo>
                    <a:pt x="248474" y="855407"/>
                  </a:lnTo>
                  <a:lnTo>
                    <a:pt x="232605" y="848829"/>
                  </a:lnTo>
                  <a:lnTo>
                    <a:pt x="217188" y="842251"/>
                  </a:lnTo>
                  <a:lnTo>
                    <a:pt x="202225" y="835446"/>
                  </a:lnTo>
                  <a:lnTo>
                    <a:pt x="187716" y="828640"/>
                  </a:lnTo>
                  <a:lnTo>
                    <a:pt x="173887" y="821609"/>
                  </a:lnTo>
                  <a:lnTo>
                    <a:pt x="160511" y="814577"/>
                  </a:lnTo>
                  <a:lnTo>
                    <a:pt x="147362" y="807091"/>
                  </a:lnTo>
                  <a:lnTo>
                    <a:pt x="134892" y="799832"/>
                  </a:lnTo>
                  <a:lnTo>
                    <a:pt x="122877" y="792346"/>
                  </a:lnTo>
                  <a:lnTo>
                    <a:pt x="111541" y="784861"/>
                  </a:lnTo>
                  <a:lnTo>
                    <a:pt x="100433" y="777148"/>
                  </a:lnTo>
                  <a:lnTo>
                    <a:pt x="90004" y="769209"/>
                  </a:lnTo>
                  <a:lnTo>
                    <a:pt x="80029" y="761496"/>
                  </a:lnTo>
                  <a:lnTo>
                    <a:pt x="70734" y="753557"/>
                  </a:lnTo>
                  <a:lnTo>
                    <a:pt x="61665" y="745391"/>
                  </a:lnTo>
                  <a:lnTo>
                    <a:pt x="53504" y="737225"/>
                  </a:lnTo>
                  <a:lnTo>
                    <a:pt x="45795" y="729058"/>
                  </a:lnTo>
                  <a:lnTo>
                    <a:pt x="38541" y="720439"/>
                  </a:lnTo>
                  <a:lnTo>
                    <a:pt x="31966" y="712272"/>
                  </a:lnTo>
                  <a:lnTo>
                    <a:pt x="26072" y="703426"/>
                  </a:lnTo>
                  <a:lnTo>
                    <a:pt x="20631" y="695033"/>
                  </a:lnTo>
                  <a:lnTo>
                    <a:pt x="15870" y="686186"/>
                  </a:lnTo>
                  <a:lnTo>
                    <a:pt x="11562" y="677339"/>
                  </a:lnTo>
                  <a:lnTo>
                    <a:pt x="8162" y="668720"/>
                  </a:lnTo>
                  <a:lnTo>
                    <a:pt x="6575" y="664183"/>
                  </a:lnTo>
                  <a:lnTo>
                    <a:pt x="5214" y="659873"/>
                  </a:lnTo>
                  <a:lnTo>
                    <a:pt x="3854" y="655109"/>
                  </a:lnTo>
                  <a:lnTo>
                    <a:pt x="2947" y="650799"/>
                  </a:lnTo>
                  <a:lnTo>
                    <a:pt x="2040" y="646489"/>
                  </a:lnTo>
                  <a:lnTo>
                    <a:pt x="1360" y="641726"/>
                  </a:lnTo>
                  <a:lnTo>
                    <a:pt x="907" y="637189"/>
                  </a:lnTo>
                  <a:lnTo>
                    <a:pt x="227" y="632879"/>
                  </a:lnTo>
                  <a:lnTo>
                    <a:pt x="0" y="628115"/>
                  </a:lnTo>
                  <a:lnTo>
                    <a:pt x="0" y="623579"/>
                  </a:lnTo>
                  <a:lnTo>
                    <a:pt x="0" y="354548"/>
                  </a:lnTo>
                  <a:lnTo>
                    <a:pt x="0" y="349785"/>
                  </a:lnTo>
                  <a:lnTo>
                    <a:pt x="227" y="345248"/>
                  </a:lnTo>
                  <a:lnTo>
                    <a:pt x="907" y="340484"/>
                  </a:lnTo>
                  <a:lnTo>
                    <a:pt x="1360" y="336174"/>
                  </a:lnTo>
                  <a:lnTo>
                    <a:pt x="2040" y="331411"/>
                  </a:lnTo>
                  <a:lnTo>
                    <a:pt x="2947" y="327101"/>
                  </a:lnTo>
                  <a:lnTo>
                    <a:pt x="3854" y="322791"/>
                  </a:lnTo>
                  <a:lnTo>
                    <a:pt x="5214" y="318027"/>
                  </a:lnTo>
                  <a:lnTo>
                    <a:pt x="6575" y="313717"/>
                  </a:lnTo>
                  <a:lnTo>
                    <a:pt x="8162" y="309408"/>
                  </a:lnTo>
                  <a:lnTo>
                    <a:pt x="11562" y="300334"/>
                  </a:lnTo>
                  <a:lnTo>
                    <a:pt x="15870" y="291487"/>
                  </a:lnTo>
                  <a:lnTo>
                    <a:pt x="20631" y="283094"/>
                  </a:lnTo>
                  <a:lnTo>
                    <a:pt x="26072" y="274248"/>
                  </a:lnTo>
                  <a:lnTo>
                    <a:pt x="31966" y="265628"/>
                  </a:lnTo>
                  <a:lnTo>
                    <a:pt x="38541" y="257462"/>
                  </a:lnTo>
                  <a:lnTo>
                    <a:pt x="45795" y="249069"/>
                  </a:lnTo>
                  <a:lnTo>
                    <a:pt x="53504" y="240675"/>
                  </a:lnTo>
                  <a:lnTo>
                    <a:pt x="61665" y="232509"/>
                  </a:lnTo>
                  <a:lnTo>
                    <a:pt x="70734" y="224570"/>
                  </a:lnTo>
                  <a:lnTo>
                    <a:pt x="80029" y="216404"/>
                  </a:lnTo>
                  <a:lnTo>
                    <a:pt x="90004" y="208464"/>
                  </a:lnTo>
                  <a:lnTo>
                    <a:pt x="100433" y="200752"/>
                  </a:lnTo>
                  <a:lnTo>
                    <a:pt x="111541" y="193039"/>
                  </a:lnTo>
                  <a:lnTo>
                    <a:pt x="122877" y="185554"/>
                  </a:lnTo>
                  <a:lnTo>
                    <a:pt x="134892" y="178068"/>
                  </a:lnTo>
                  <a:lnTo>
                    <a:pt x="147362" y="170809"/>
                  </a:lnTo>
                  <a:lnTo>
                    <a:pt x="160511" y="163324"/>
                  </a:lnTo>
                  <a:lnTo>
                    <a:pt x="173887" y="156292"/>
                  </a:lnTo>
                  <a:lnTo>
                    <a:pt x="187716" y="149486"/>
                  </a:lnTo>
                  <a:lnTo>
                    <a:pt x="202225" y="142455"/>
                  </a:lnTo>
                  <a:lnTo>
                    <a:pt x="217188" y="135649"/>
                  </a:lnTo>
                  <a:lnTo>
                    <a:pt x="232605" y="129071"/>
                  </a:lnTo>
                  <a:lnTo>
                    <a:pt x="248474" y="122493"/>
                  </a:lnTo>
                  <a:lnTo>
                    <a:pt x="264571" y="116141"/>
                  </a:lnTo>
                  <a:lnTo>
                    <a:pt x="281120" y="110017"/>
                  </a:lnTo>
                  <a:lnTo>
                    <a:pt x="298124" y="104119"/>
                  </a:lnTo>
                  <a:lnTo>
                    <a:pt x="315580" y="97994"/>
                  </a:lnTo>
                  <a:lnTo>
                    <a:pt x="333717" y="92096"/>
                  </a:lnTo>
                  <a:lnTo>
                    <a:pt x="352081" y="86425"/>
                  </a:lnTo>
                  <a:lnTo>
                    <a:pt x="370671" y="80981"/>
                  </a:lnTo>
                  <a:lnTo>
                    <a:pt x="389715" y="75537"/>
                  </a:lnTo>
                  <a:lnTo>
                    <a:pt x="408985" y="70547"/>
                  </a:lnTo>
                  <a:lnTo>
                    <a:pt x="428935" y="65556"/>
                  </a:lnTo>
                  <a:lnTo>
                    <a:pt x="448886" y="60566"/>
                  </a:lnTo>
                  <a:lnTo>
                    <a:pt x="469290" y="56029"/>
                  </a:lnTo>
                  <a:lnTo>
                    <a:pt x="490147" y="51492"/>
                  </a:lnTo>
                  <a:lnTo>
                    <a:pt x="511458" y="46956"/>
                  </a:lnTo>
                  <a:lnTo>
                    <a:pt x="532995" y="42873"/>
                  </a:lnTo>
                  <a:lnTo>
                    <a:pt x="554759" y="39016"/>
                  </a:lnTo>
                  <a:lnTo>
                    <a:pt x="576750" y="35160"/>
                  </a:lnTo>
                  <a:lnTo>
                    <a:pt x="599195" y="31531"/>
                  </a:lnTo>
                  <a:lnTo>
                    <a:pt x="621866" y="27901"/>
                  </a:lnTo>
                  <a:lnTo>
                    <a:pt x="644990" y="24725"/>
                  </a:lnTo>
                  <a:lnTo>
                    <a:pt x="668115" y="21777"/>
                  </a:lnTo>
                  <a:lnTo>
                    <a:pt x="691692" y="18601"/>
                  </a:lnTo>
                  <a:lnTo>
                    <a:pt x="715497" y="16106"/>
                  </a:lnTo>
                  <a:lnTo>
                    <a:pt x="739528" y="13384"/>
                  </a:lnTo>
                  <a:lnTo>
                    <a:pt x="763786" y="11342"/>
                  </a:lnTo>
                  <a:lnTo>
                    <a:pt x="788271" y="9074"/>
                  </a:lnTo>
                  <a:lnTo>
                    <a:pt x="812982" y="7259"/>
                  </a:lnTo>
                  <a:lnTo>
                    <a:pt x="838147" y="5671"/>
                  </a:lnTo>
                  <a:lnTo>
                    <a:pt x="863312" y="4083"/>
                  </a:lnTo>
                  <a:lnTo>
                    <a:pt x="888477" y="2949"/>
                  </a:lnTo>
                  <a:lnTo>
                    <a:pt x="914095" y="1815"/>
                  </a:lnTo>
                  <a:lnTo>
                    <a:pt x="939940" y="1134"/>
                  </a:lnTo>
                  <a:lnTo>
                    <a:pt x="966011" y="681"/>
                  </a:lnTo>
                  <a:lnTo>
                    <a:pt x="992083" y="227"/>
                  </a:lnTo>
                  <a:lnTo>
                    <a:pt x="1018381" y="0"/>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48" name="矩形 47"/>
          <p:cNvSpPr/>
          <p:nvPr/>
        </p:nvSpPr>
        <p:spPr>
          <a:xfrm>
            <a:off x="1870075" y="5676976"/>
            <a:ext cx="8563505" cy="461665"/>
          </a:xfrm>
          <a:prstGeom prst="rect">
            <a:avLst/>
          </a:prstGeom>
        </p:spPr>
        <p:txBody>
          <a:bodyPr wrap="square">
            <a:spAutoFit/>
          </a:bodyPr>
          <a:lstStyle/>
          <a:p>
            <a:r>
              <a:rPr lang="zh-CN" altLang="en-US" sz="2400" b="1" dirty="0" smtClean="0">
                <a:solidFill>
                  <a:srgbClr val="FF0000"/>
                </a:solidFill>
                <a:latin typeface="微软雅黑" panose="020B0503020204020204" charset="-122"/>
                <a:ea typeface="微软雅黑" panose="020B0503020204020204" charset="-122"/>
                <a:sym typeface="Arial" panose="020B0604020202020204" pitchFamily="34" charset="0"/>
              </a:rPr>
              <a:t>医院、医生参与，产品算法不断优化，并不断完善肿瘤特征库</a:t>
            </a:r>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4"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7"/>
          <p:cNvGrpSpPr/>
          <p:nvPr/>
        </p:nvGrpSpPr>
        <p:grpSpPr>
          <a:xfrm>
            <a:off x="167780" y="922789"/>
            <a:ext cx="12024220" cy="5935211"/>
            <a:chOff x="1026131" y="1163283"/>
            <a:chExt cx="10500342" cy="5296239"/>
          </a:xfrm>
        </p:grpSpPr>
        <p:grpSp>
          <p:nvGrpSpPr>
            <p:cNvPr id="3" name="Group 9"/>
            <p:cNvGrpSpPr/>
            <p:nvPr/>
          </p:nvGrpSpPr>
          <p:grpSpPr>
            <a:xfrm>
              <a:off x="1653376" y="4621942"/>
              <a:ext cx="3172776" cy="1837580"/>
              <a:chOff x="1741171" y="5032199"/>
              <a:chExt cx="3521682" cy="2024919"/>
            </a:xfrm>
          </p:grpSpPr>
          <p:sp>
            <p:nvSpPr>
              <p:cNvPr id="5" name="Round Single Corner Rectangle 10"/>
              <p:cNvSpPr/>
              <p:nvPr/>
            </p:nvSpPr>
            <p:spPr>
              <a:xfrm flipV="1">
                <a:off x="4349143" y="5037343"/>
                <a:ext cx="913710" cy="911140"/>
              </a:xfrm>
              <a:prstGeom prst="round1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Round Single Corner Rectangle 11"/>
              <p:cNvSpPr/>
              <p:nvPr/>
            </p:nvSpPr>
            <p:spPr>
              <a:xfrm flipH="1">
                <a:off x="1741172" y="5032199"/>
                <a:ext cx="949686" cy="913713"/>
              </a:xfrm>
              <a:prstGeom prst="round1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Rectangle 12"/>
              <p:cNvSpPr/>
              <p:nvPr/>
            </p:nvSpPr>
            <p:spPr>
              <a:xfrm rot="5400000">
                <a:off x="1655678" y="6029780"/>
                <a:ext cx="1112831" cy="9418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Rectangle 13"/>
              <p:cNvSpPr/>
              <p:nvPr/>
            </p:nvSpPr>
            <p:spPr>
              <a:xfrm rot="5400000">
                <a:off x="3070516" y="4657687"/>
                <a:ext cx="913710" cy="1673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14"/>
            <p:cNvGrpSpPr/>
            <p:nvPr/>
          </p:nvGrpSpPr>
          <p:grpSpPr>
            <a:xfrm>
              <a:off x="4002956" y="3792773"/>
              <a:ext cx="3165720" cy="831511"/>
              <a:chOff x="4349143" y="4118490"/>
              <a:chExt cx="3513851" cy="916281"/>
            </a:xfrm>
            <a:solidFill>
              <a:schemeClr val="accent6">
                <a:lumMod val="40000"/>
                <a:lumOff val="60000"/>
              </a:schemeClr>
            </a:solidFill>
          </p:grpSpPr>
          <p:sp>
            <p:nvSpPr>
              <p:cNvPr id="10" name="Round Single Corner Rectangle 15"/>
              <p:cNvSpPr/>
              <p:nvPr/>
            </p:nvSpPr>
            <p:spPr>
              <a:xfrm flipH="1">
                <a:off x="4349143" y="4126204"/>
                <a:ext cx="913710" cy="908567"/>
              </a:xfrm>
              <a:prstGeom prst="round1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Round Single Corner Rectangle 16"/>
              <p:cNvSpPr/>
              <p:nvPr/>
            </p:nvSpPr>
            <p:spPr>
              <a:xfrm flipV="1">
                <a:off x="6949284" y="4121059"/>
                <a:ext cx="913710" cy="911140"/>
              </a:xfrm>
              <a:prstGeom prst="round1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Rectangle 17"/>
              <p:cNvSpPr/>
              <p:nvPr/>
            </p:nvSpPr>
            <p:spPr>
              <a:xfrm rot="5400000">
                <a:off x="5653585" y="3727757"/>
                <a:ext cx="913710" cy="16951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18"/>
            <p:cNvGrpSpPr/>
            <p:nvPr/>
          </p:nvGrpSpPr>
          <p:grpSpPr>
            <a:xfrm>
              <a:off x="6364521" y="2961322"/>
              <a:ext cx="3159649" cy="833771"/>
              <a:chOff x="6970401" y="3202285"/>
              <a:chExt cx="3507111" cy="918773"/>
            </a:xfrm>
          </p:grpSpPr>
          <p:sp>
            <p:nvSpPr>
              <p:cNvPr id="14" name="Round Single Corner Rectangle 19"/>
              <p:cNvSpPr/>
              <p:nvPr/>
            </p:nvSpPr>
            <p:spPr>
              <a:xfrm flipH="1">
                <a:off x="6970401" y="3212491"/>
                <a:ext cx="913710" cy="908567"/>
              </a:xfrm>
              <a:prstGeom prst="round1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Round Single Corner Rectangle 20"/>
              <p:cNvSpPr/>
              <p:nvPr/>
            </p:nvSpPr>
            <p:spPr>
              <a:xfrm flipV="1">
                <a:off x="9529087" y="3209918"/>
                <a:ext cx="948425" cy="900932"/>
              </a:xfrm>
              <a:prstGeom prst="round1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Rectangle 21"/>
              <p:cNvSpPr/>
              <p:nvPr/>
            </p:nvSpPr>
            <p:spPr>
              <a:xfrm rot="5400000">
                <a:off x="8274844" y="2811552"/>
                <a:ext cx="913710" cy="16951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 name="Group 22"/>
            <p:cNvGrpSpPr/>
            <p:nvPr/>
          </p:nvGrpSpPr>
          <p:grpSpPr>
            <a:xfrm>
              <a:off x="8700995" y="2143752"/>
              <a:ext cx="2825478" cy="829177"/>
              <a:chOff x="9563802" y="2301350"/>
              <a:chExt cx="3136190" cy="913711"/>
            </a:xfrm>
          </p:grpSpPr>
          <p:sp>
            <p:nvSpPr>
              <p:cNvPr id="18" name="Round Single Corner Rectangle 23"/>
              <p:cNvSpPr/>
              <p:nvPr/>
            </p:nvSpPr>
            <p:spPr>
              <a:xfrm flipH="1">
                <a:off x="9563802" y="2301350"/>
                <a:ext cx="913710" cy="908567"/>
              </a:xfrm>
              <a:prstGeom prst="round1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Rectangle 24"/>
              <p:cNvSpPr/>
              <p:nvPr/>
            </p:nvSpPr>
            <p:spPr>
              <a:xfrm rot="5400000">
                <a:off x="11131897" y="1646965"/>
                <a:ext cx="913710" cy="222248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7" name="Group 25"/>
            <p:cNvGrpSpPr/>
            <p:nvPr/>
          </p:nvGrpSpPr>
          <p:grpSpPr>
            <a:xfrm>
              <a:off x="1026131" y="3559952"/>
              <a:ext cx="1850182" cy="887527"/>
              <a:chOff x="5209593" y="1671344"/>
              <a:chExt cx="658283" cy="244541"/>
            </a:xfrm>
          </p:grpSpPr>
          <p:cxnSp>
            <p:nvCxnSpPr>
              <p:cNvPr id="21" name="Straight Connector 26"/>
              <p:cNvCxnSpPr/>
              <p:nvPr/>
            </p:nvCxnSpPr>
            <p:spPr>
              <a:xfrm flipH="1">
                <a:off x="5209593" y="1671344"/>
                <a:ext cx="653391" cy="0"/>
              </a:xfrm>
              <a:prstGeom prst="line">
                <a:avLst/>
              </a:prstGeom>
              <a:ln w="12700">
                <a:solidFill>
                  <a:schemeClr val="bg1">
                    <a:lumMod val="75000"/>
                  </a:schemeClr>
                </a:solidFill>
                <a:prstDash val="sysDash"/>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27"/>
              <p:cNvCxnSpPr/>
              <p:nvPr/>
            </p:nvCxnSpPr>
            <p:spPr>
              <a:xfrm>
                <a:off x="5867876" y="1671344"/>
                <a:ext cx="0" cy="244541"/>
              </a:xfrm>
              <a:prstGeom prst="line">
                <a:avLst/>
              </a:prstGeom>
              <a:ln w="12700">
                <a:solidFill>
                  <a:schemeClr val="bg1">
                    <a:lumMod val="75000"/>
                  </a:schemeClr>
                </a:solidFill>
                <a:prstDash val="sysDash"/>
                <a:tailEnd w="med" len="med"/>
              </a:ln>
            </p:spPr>
            <p:style>
              <a:lnRef idx="1">
                <a:schemeClr val="accent1"/>
              </a:lnRef>
              <a:fillRef idx="0">
                <a:schemeClr val="accent1"/>
              </a:fillRef>
              <a:effectRef idx="0">
                <a:schemeClr val="accent1"/>
              </a:effectRef>
              <a:fontRef idx="minor">
                <a:schemeClr val="tx1"/>
              </a:fontRef>
            </p:style>
          </p:cxnSp>
        </p:grpSp>
        <p:grpSp>
          <p:nvGrpSpPr>
            <p:cNvPr id="20" name="Group 28"/>
            <p:cNvGrpSpPr/>
            <p:nvPr/>
          </p:nvGrpSpPr>
          <p:grpSpPr>
            <a:xfrm>
              <a:off x="3342471" y="2767363"/>
              <a:ext cx="1850182" cy="850093"/>
              <a:chOff x="5209593" y="1548441"/>
              <a:chExt cx="658283" cy="234227"/>
            </a:xfrm>
          </p:grpSpPr>
          <p:cxnSp>
            <p:nvCxnSpPr>
              <p:cNvPr id="24" name="Straight Connector 29"/>
              <p:cNvCxnSpPr/>
              <p:nvPr/>
            </p:nvCxnSpPr>
            <p:spPr>
              <a:xfrm flipH="1">
                <a:off x="5209593" y="1548441"/>
                <a:ext cx="653391" cy="0"/>
              </a:xfrm>
              <a:prstGeom prst="line">
                <a:avLst/>
              </a:prstGeom>
              <a:ln w="12700">
                <a:solidFill>
                  <a:schemeClr val="bg1">
                    <a:lumMod val="75000"/>
                  </a:schemeClr>
                </a:solidFill>
                <a:prstDash val="sysDash"/>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30"/>
              <p:cNvCxnSpPr/>
              <p:nvPr/>
            </p:nvCxnSpPr>
            <p:spPr>
              <a:xfrm>
                <a:off x="5867876" y="1549469"/>
                <a:ext cx="0" cy="233199"/>
              </a:xfrm>
              <a:prstGeom prst="line">
                <a:avLst/>
              </a:prstGeom>
              <a:ln w="12700">
                <a:solidFill>
                  <a:schemeClr val="bg1">
                    <a:lumMod val="75000"/>
                  </a:schemeClr>
                </a:solidFill>
                <a:prstDash val="sysDash"/>
                <a:tailEnd w="med" len="med"/>
              </a:ln>
            </p:spPr>
            <p:style>
              <a:lnRef idx="1">
                <a:schemeClr val="accent1"/>
              </a:lnRef>
              <a:fillRef idx="0">
                <a:schemeClr val="accent1"/>
              </a:fillRef>
              <a:effectRef idx="0">
                <a:schemeClr val="accent1"/>
              </a:effectRef>
              <a:fontRef idx="minor">
                <a:schemeClr val="tx1"/>
              </a:fontRef>
            </p:style>
          </p:cxnSp>
        </p:grpSp>
        <p:grpSp>
          <p:nvGrpSpPr>
            <p:cNvPr id="23" name="Group 31"/>
            <p:cNvGrpSpPr/>
            <p:nvPr/>
          </p:nvGrpSpPr>
          <p:grpSpPr>
            <a:xfrm>
              <a:off x="5711943" y="1961903"/>
              <a:ext cx="1850182" cy="850093"/>
              <a:chOff x="5209593" y="1548441"/>
              <a:chExt cx="658283" cy="234227"/>
            </a:xfrm>
          </p:grpSpPr>
          <p:cxnSp>
            <p:nvCxnSpPr>
              <p:cNvPr id="27" name="Straight Connector 32"/>
              <p:cNvCxnSpPr/>
              <p:nvPr/>
            </p:nvCxnSpPr>
            <p:spPr>
              <a:xfrm flipH="1">
                <a:off x="5209593" y="1548441"/>
                <a:ext cx="653391" cy="0"/>
              </a:xfrm>
              <a:prstGeom prst="line">
                <a:avLst/>
              </a:prstGeom>
              <a:ln w="12700">
                <a:solidFill>
                  <a:schemeClr val="bg1">
                    <a:lumMod val="75000"/>
                  </a:schemeClr>
                </a:solidFill>
                <a:prstDash val="sysDash"/>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28" name="Straight Connector 33"/>
              <p:cNvCxnSpPr/>
              <p:nvPr/>
            </p:nvCxnSpPr>
            <p:spPr>
              <a:xfrm>
                <a:off x="5867876" y="1549469"/>
                <a:ext cx="0" cy="233199"/>
              </a:xfrm>
              <a:prstGeom prst="line">
                <a:avLst/>
              </a:prstGeom>
              <a:ln w="12700">
                <a:solidFill>
                  <a:schemeClr val="bg1">
                    <a:lumMod val="75000"/>
                  </a:schemeClr>
                </a:solidFill>
                <a:prstDash val="sysDash"/>
                <a:tailEnd w="med" len="med"/>
              </a:ln>
            </p:spPr>
            <p:style>
              <a:lnRef idx="1">
                <a:schemeClr val="accent1"/>
              </a:lnRef>
              <a:fillRef idx="0">
                <a:schemeClr val="accent1"/>
              </a:fillRef>
              <a:effectRef idx="0">
                <a:schemeClr val="accent1"/>
              </a:effectRef>
              <a:fontRef idx="minor">
                <a:schemeClr val="tx1"/>
              </a:fontRef>
            </p:style>
          </p:cxnSp>
        </p:grpSp>
        <p:grpSp>
          <p:nvGrpSpPr>
            <p:cNvPr id="26" name="Group 34"/>
            <p:cNvGrpSpPr/>
            <p:nvPr/>
          </p:nvGrpSpPr>
          <p:grpSpPr>
            <a:xfrm>
              <a:off x="8058650" y="1163283"/>
              <a:ext cx="1850182" cy="850093"/>
              <a:chOff x="5209593" y="1548441"/>
              <a:chExt cx="658283" cy="234227"/>
            </a:xfrm>
          </p:grpSpPr>
          <p:cxnSp>
            <p:nvCxnSpPr>
              <p:cNvPr id="30" name="Straight Connector 35"/>
              <p:cNvCxnSpPr/>
              <p:nvPr/>
            </p:nvCxnSpPr>
            <p:spPr>
              <a:xfrm flipH="1">
                <a:off x="5209593" y="1548441"/>
                <a:ext cx="653391" cy="0"/>
              </a:xfrm>
              <a:prstGeom prst="line">
                <a:avLst/>
              </a:prstGeom>
              <a:ln w="12700">
                <a:solidFill>
                  <a:schemeClr val="bg1">
                    <a:lumMod val="75000"/>
                  </a:schemeClr>
                </a:solidFill>
                <a:prstDash val="sysDash"/>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36"/>
              <p:cNvCxnSpPr/>
              <p:nvPr/>
            </p:nvCxnSpPr>
            <p:spPr>
              <a:xfrm>
                <a:off x="5867876" y="1549469"/>
                <a:ext cx="0" cy="233199"/>
              </a:xfrm>
              <a:prstGeom prst="line">
                <a:avLst/>
              </a:prstGeom>
              <a:ln w="12700">
                <a:solidFill>
                  <a:schemeClr val="bg1">
                    <a:lumMod val="75000"/>
                  </a:schemeClr>
                </a:solidFill>
                <a:prstDash val="sysDash"/>
                <a:tailEnd w="med" len="med"/>
              </a:ln>
            </p:spPr>
            <p:style>
              <a:lnRef idx="1">
                <a:schemeClr val="accent1"/>
              </a:lnRef>
              <a:fillRef idx="0">
                <a:schemeClr val="accent1"/>
              </a:fillRef>
              <a:effectRef idx="0">
                <a:schemeClr val="accent1"/>
              </a:effectRef>
              <a:fontRef idx="minor">
                <a:schemeClr val="tx1"/>
              </a:fontRef>
            </p:style>
          </p:cxnSp>
        </p:grpSp>
        <p:sp>
          <p:nvSpPr>
            <p:cNvPr id="32" name="Title 13"/>
            <p:cNvSpPr txBox="1">
              <a:spLocks/>
            </p:cNvSpPr>
            <p:nvPr/>
          </p:nvSpPr>
          <p:spPr>
            <a:xfrm>
              <a:off x="1026131" y="3634431"/>
              <a:ext cx="1823030" cy="516956"/>
            </a:xfrm>
            <a:prstGeom prst="rect">
              <a:avLst/>
            </a:prstGeom>
          </p:spPr>
          <p:txBody>
            <a:bodyPr vert="horz" lIns="75020" tIns="37509" rIns="75020" bIns="37509"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just">
                <a:lnSpc>
                  <a:spcPct val="120000"/>
                </a:lnSpc>
                <a:spcBef>
                  <a:spcPts val="0"/>
                </a:spcBef>
              </a:pPr>
              <a:r>
                <a:rPr lang="zh-CN" altLang="en-US" sz="16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算法模型验证，协和医院合作开发</a:t>
              </a:r>
              <a:endParaRPr lang="en-GB" altLang="zh-CN" sz="16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itle 13"/>
            <p:cNvSpPr txBox="1">
              <a:spLocks/>
            </p:cNvSpPr>
            <p:nvPr/>
          </p:nvSpPr>
          <p:spPr>
            <a:xfrm>
              <a:off x="3339868" y="2891575"/>
              <a:ext cx="1823030" cy="516956"/>
            </a:xfrm>
            <a:prstGeom prst="rect">
              <a:avLst/>
            </a:prstGeom>
          </p:spPr>
          <p:txBody>
            <a:bodyPr vert="horz" lIns="75020" tIns="37509" rIns="75020" bIns="37509"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just">
                <a:lnSpc>
                  <a:spcPct val="120000"/>
                </a:lnSpc>
                <a:spcBef>
                  <a:spcPts val="0"/>
                </a:spcBef>
              </a:pPr>
              <a:r>
                <a:rPr lang="en-US" altLang="zh-CN" sz="1600" dirty="0" err="1"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SaaS</a:t>
              </a:r>
              <a:r>
                <a:rPr lang="zh-CN" altLang="en-US" sz="16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平台基层医院部署，建立基层医院和三甲医院合作通道</a:t>
              </a:r>
              <a:endParaRPr lang="en-GB" altLang="zh-CN" sz="16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itle 13"/>
            <p:cNvSpPr txBox="1">
              <a:spLocks/>
            </p:cNvSpPr>
            <p:nvPr/>
          </p:nvSpPr>
          <p:spPr>
            <a:xfrm>
              <a:off x="7946897" y="1263629"/>
              <a:ext cx="2533366" cy="516956"/>
            </a:xfrm>
            <a:prstGeom prst="rect">
              <a:avLst/>
            </a:prstGeom>
          </p:spPr>
          <p:txBody>
            <a:bodyPr vert="horz" lIns="75020" tIns="37509" rIns="75020" bIns="37509"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just">
                <a:lnSpc>
                  <a:spcPct val="120000"/>
                </a:lnSpc>
                <a:spcBef>
                  <a:spcPts val="0"/>
                </a:spcBef>
              </a:pPr>
              <a:r>
                <a:rPr lang="zh-CN" altLang="en-US" sz="16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研发眼科肿瘤智能设备，用于普通用户初步筛查，预防眼部肿瘤</a:t>
              </a:r>
              <a:endParaRPr lang="en-GB" altLang="zh-CN" sz="16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itle 13"/>
            <p:cNvSpPr txBox="1">
              <a:spLocks/>
            </p:cNvSpPr>
            <p:nvPr/>
          </p:nvSpPr>
          <p:spPr>
            <a:xfrm>
              <a:off x="5402239" y="2133520"/>
              <a:ext cx="2439915" cy="516956"/>
            </a:xfrm>
            <a:prstGeom prst="rect">
              <a:avLst/>
            </a:prstGeom>
          </p:spPr>
          <p:txBody>
            <a:bodyPr vert="horz" lIns="75020" tIns="37509" rIns="75020" bIns="37509"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just">
                <a:lnSpc>
                  <a:spcPct val="120000"/>
                </a:lnSpc>
                <a:spcBef>
                  <a:spcPts val="0"/>
                </a:spcBef>
              </a:pPr>
              <a:r>
                <a:rPr lang="zh-CN" altLang="en-US" sz="16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平台扩展到基层医生培训和教学，并不断通过医生意见和病例数据完善算法模型</a:t>
              </a:r>
              <a:endParaRPr lang="en-GB" altLang="zh-CN" sz="16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Content Placeholder 2"/>
            <p:cNvSpPr txBox="1">
              <a:spLocks/>
            </p:cNvSpPr>
            <p:nvPr/>
          </p:nvSpPr>
          <p:spPr>
            <a:xfrm>
              <a:off x="5711943" y="4997806"/>
              <a:ext cx="5387190" cy="646221"/>
            </a:xfrm>
            <a:prstGeom prst="rect">
              <a:avLst/>
            </a:prstGeom>
          </p:spPr>
          <p:txBody>
            <a:bodyPr vert="horz" lIns="75020" tIns="37509" rIns="75020" bIns="37509"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spcBef>
                  <a:spcPts val="0"/>
                </a:spcBef>
                <a:spcAft>
                  <a:spcPts val="0"/>
                </a:spcAft>
              </a:pPr>
              <a:r>
                <a:rPr lang="zh-CN" altLang="en-US" sz="2400" dirty="0" smtClean="0">
                  <a:latin typeface="Arial" panose="020B0604020202020204" pitchFamily="34" charset="0"/>
                  <a:ea typeface="微软雅黑" panose="020B0503020204020204" pitchFamily="34" charset="-122"/>
                  <a:cs typeface="+mn-ea"/>
                  <a:sym typeface="Arial" panose="020B0604020202020204" pitchFamily="34" charset="0"/>
                </a:rPr>
                <a:t>本系统方法可类推至其他部位肿瘤的预诊断</a:t>
              </a:r>
              <a:endParaRPr lang="en-US" altLang="zh-CN" sz="24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9" name="Group 45"/>
            <p:cNvGrpSpPr/>
            <p:nvPr/>
          </p:nvGrpSpPr>
          <p:grpSpPr>
            <a:xfrm>
              <a:off x="2501897" y="4511722"/>
              <a:ext cx="765975" cy="938214"/>
              <a:chOff x="2683009" y="4910733"/>
              <a:chExt cx="850209" cy="1033862"/>
            </a:xfrm>
          </p:grpSpPr>
          <p:grpSp>
            <p:nvGrpSpPr>
              <p:cNvPr id="37" name="Group 46"/>
              <p:cNvGrpSpPr/>
              <p:nvPr/>
            </p:nvGrpSpPr>
            <p:grpSpPr>
              <a:xfrm rot="16200000">
                <a:off x="2591183" y="5002559"/>
                <a:ext cx="1033862" cy="850209"/>
                <a:chOff x="917661" y="2671968"/>
                <a:chExt cx="1033862" cy="850209"/>
              </a:xfrm>
              <a:solidFill>
                <a:schemeClr val="accent1">
                  <a:lumMod val="50000"/>
                </a:schemeClr>
              </a:solidFill>
            </p:grpSpPr>
            <p:sp>
              <p:nvSpPr>
                <p:cNvPr id="42" name="Rectangle 50"/>
                <p:cNvSpPr/>
                <p:nvPr/>
              </p:nvSpPr>
              <p:spPr>
                <a:xfrm>
                  <a:off x="917661" y="2671968"/>
                  <a:ext cx="913710" cy="85020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Isosceles Triangle 51"/>
                <p:cNvSpPr/>
                <p:nvPr/>
              </p:nvSpPr>
              <p:spPr>
                <a:xfrm rot="5400000">
                  <a:off x="1785948" y="3035711"/>
                  <a:ext cx="208428" cy="122723"/>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8" name="Group 47"/>
              <p:cNvGrpSpPr/>
              <p:nvPr/>
            </p:nvGrpSpPr>
            <p:grpSpPr>
              <a:xfrm>
                <a:off x="2942859" y="5246138"/>
                <a:ext cx="325709" cy="591559"/>
                <a:chOff x="1211661" y="2850672"/>
                <a:chExt cx="325709" cy="591559"/>
              </a:xfrm>
            </p:grpSpPr>
            <p:sp>
              <p:nvSpPr>
                <p:cNvPr id="40" name="Freeform 16"/>
                <p:cNvSpPr>
                  <a:spLocks noEditPoints="1"/>
                </p:cNvSpPr>
                <p:nvPr/>
              </p:nvSpPr>
              <p:spPr bwMode="auto">
                <a:xfrm>
                  <a:off x="1211661" y="2850672"/>
                  <a:ext cx="325709" cy="326475"/>
                </a:xfrm>
                <a:custGeom>
                  <a:avLst/>
                  <a:gdLst>
                    <a:gd name="T0" fmla="*/ 136 w 360"/>
                    <a:gd name="T1" fmla="*/ 226 h 361"/>
                    <a:gd name="T2" fmla="*/ 56 w 360"/>
                    <a:gd name="T3" fmla="*/ 194 h 361"/>
                    <a:gd name="T4" fmla="*/ 56 w 360"/>
                    <a:gd name="T5" fmla="*/ 221 h 361"/>
                    <a:gd name="T6" fmla="*/ 136 w 360"/>
                    <a:gd name="T7" fmla="*/ 253 h 361"/>
                    <a:gd name="T8" fmla="*/ 136 w 360"/>
                    <a:gd name="T9" fmla="*/ 226 h 361"/>
                    <a:gd name="T10" fmla="*/ 136 w 360"/>
                    <a:gd name="T11" fmla="*/ 143 h 361"/>
                    <a:gd name="T12" fmla="*/ 56 w 360"/>
                    <a:gd name="T13" fmla="*/ 111 h 361"/>
                    <a:gd name="T14" fmla="*/ 56 w 360"/>
                    <a:gd name="T15" fmla="*/ 138 h 361"/>
                    <a:gd name="T16" fmla="*/ 136 w 360"/>
                    <a:gd name="T17" fmla="*/ 170 h 361"/>
                    <a:gd name="T18" fmla="*/ 136 w 360"/>
                    <a:gd name="T19" fmla="*/ 143 h 361"/>
                    <a:gd name="T20" fmla="*/ 351 w 360"/>
                    <a:gd name="T21" fmla="*/ 4 h 361"/>
                    <a:gd name="T22" fmla="*/ 332 w 360"/>
                    <a:gd name="T23" fmla="*/ 2 h 361"/>
                    <a:gd name="T24" fmla="*/ 180 w 360"/>
                    <a:gd name="T25" fmla="*/ 63 h 361"/>
                    <a:gd name="T26" fmla="*/ 27 w 360"/>
                    <a:gd name="T27" fmla="*/ 2 h 361"/>
                    <a:gd name="T28" fmla="*/ 8 w 360"/>
                    <a:gd name="T29" fmla="*/ 4 h 361"/>
                    <a:gd name="T30" fmla="*/ 0 w 360"/>
                    <a:gd name="T31" fmla="*/ 21 h 361"/>
                    <a:gd name="T32" fmla="*/ 0 w 360"/>
                    <a:gd name="T33" fmla="*/ 277 h 361"/>
                    <a:gd name="T34" fmla="*/ 12 w 360"/>
                    <a:gd name="T35" fmla="*/ 295 h 361"/>
                    <a:gd name="T36" fmla="*/ 172 w 360"/>
                    <a:gd name="T37" fmla="*/ 359 h 361"/>
                    <a:gd name="T38" fmla="*/ 176 w 360"/>
                    <a:gd name="T39" fmla="*/ 361 h 361"/>
                    <a:gd name="T40" fmla="*/ 180 w 360"/>
                    <a:gd name="T41" fmla="*/ 361 h 361"/>
                    <a:gd name="T42" fmla="*/ 184 w 360"/>
                    <a:gd name="T43" fmla="*/ 361 h 361"/>
                    <a:gd name="T44" fmla="*/ 187 w 360"/>
                    <a:gd name="T45" fmla="*/ 359 h 361"/>
                    <a:gd name="T46" fmla="*/ 347 w 360"/>
                    <a:gd name="T47" fmla="*/ 295 h 361"/>
                    <a:gd name="T48" fmla="*/ 360 w 360"/>
                    <a:gd name="T49" fmla="*/ 277 h 361"/>
                    <a:gd name="T50" fmla="*/ 360 w 360"/>
                    <a:gd name="T51" fmla="*/ 21 h 361"/>
                    <a:gd name="T52" fmla="*/ 351 w 360"/>
                    <a:gd name="T53" fmla="*/ 4 h 361"/>
                    <a:gd name="T54" fmla="*/ 160 w 360"/>
                    <a:gd name="T55" fmla="*/ 320 h 361"/>
                    <a:gd name="T56" fmla="*/ 32 w 360"/>
                    <a:gd name="T57" fmla="*/ 269 h 361"/>
                    <a:gd name="T58" fmla="*/ 32 w 360"/>
                    <a:gd name="T59" fmla="*/ 45 h 361"/>
                    <a:gd name="T60" fmla="*/ 160 w 360"/>
                    <a:gd name="T61" fmla="*/ 96 h 361"/>
                    <a:gd name="T62" fmla="*/ 160 w 360"/>
                    <a:gd name="T63" fmla="*/ 320 h 361"/>
                    <a:gd name="T64" fmla="*/ 328 w 360"/>
                    <a:gd name="T65" fmla="*/ 269 h 361"/>
                    <a:gd name="T66" fmla="*/ 200 w 360"/>
                    <a:gd name="T67" fmla="*/ 320 h 361"/>
                    <a:gd name="T68" fmla="*/ 200 w 360"/>
                    <a:gd name="T69" fmla="*/ 96 h 361"/>
                    <a:gd name="T70" fmla="*/ 328 w 360"/>
                    <a:gd name="T71" fmla="*/ 45 h 361"/>
                    <a:gd name="T72" fmla="*/ 328 w 360"/>
                    <a:gd name="T73" fmla="*/ 269 h 361"/>
                    <a:gd name="T74" fmla="*/ 304 w 360"/>
                    <a:gd name="T75" fmla="*/ 194 h 361"/>
                    <a:gd name="T76" fmla="*/ 224 w 360"/>
                    <a:gd name="T77" fmla="*/ 226 h 361"/>
                    <a:gd name="T78" fmla="*/ 224 w 360"/>
                    <a:gd name="T79" fmla="*/ 253 h 361"/>
                    <a:gd name="T80" fmla="*/ 304 w 360"/>
                    <a:gd name="T81" fmla="*/ 221 h 361"/>
                    <a:gd name="T82" fmla="*/ 304 w 360"/>
                    <a:gd name="T83" fmla="*/ 194 h 361"/>
                    <a:gd name="T84" fmla="*/ 304 w 360"/>
                    <a:gd name="T85" fmla="*/ 111 h 361"/>
                    <a:gd name="T86" fmla="*/ 224 w 360"/>
                    <a:gd name="T87" fmla="*/ 143 h 361"/>
                    <a:gd name="T88" fmla="*/ 224 w 360"/>
                    <a:gd name="T89" fmla="*/ 170 h 361"/>
                    <a:gd name="T90" fmla="*/ 304 w 360"/>
                    <a:gd name="T91" fmla="*/ 138 h 361"/>
                    <a:gd name="T92" fmla="*/ 304 w 360"/>
                    <a:gd name="T93" fmla="*/ 1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0" h="361">
                      <a:moveTo>
                        <a:pt x="136" y="226"/>
                      </a:moveTo>
                      <a:cubicBezTo>
                        <a:pt x="56" y="194"/>
                        <a:pt x="56" y="194"/>
                        <a:pt x="56" y="194"/>
                      </a:cubicBezTo>
                      <a:cubicBezTo>
                        <a:pt x="56" y="221"/>
                        <a:pt x="56" y="221"/>
                        <a:pt x="56" y="221"/>
                      </a:cubicBezTo>
                      <a:cubicBezTo>
                        <a:pt x="136" y="253"/>
                        <a:pt x="136" y="253"/>
                        <a:pt x="136" y="253"/>
                      </a:cubicBezTo>
                      <a:lnTo>
                        <a:pt x="136" y="226"/>
                      </a:lnTo>
                      <a:close/>
                      <a:moveTo>
                        <a:pt x="136" y="143"/>
                      </a:moveTo>
                      <a:cubicBezTo>
                        <a:pt x="56" y="111"/>
                        <a:pt x="56" y="111"/>
                        <a:pt x="56" y="111"/>
                      </a:cubicBezTo>
                      <a:cubicBezTo>
                        <a:pt x="56" y="138"/>
                        <a:pt x="56" y="138"/>
                        <a:pt x="56" y="138"/>
                      </a:cubicBezTo>
                      <a:cubicBezTo>
                        <a:pt x="136" y="170"/>
                        <a:pt x="136" y="170"/>
                        <a:pt x="136" y="170"/>
                      </a:cubicBezTo>
                      <a:lnTo>
                        <a:pt x="136" y="143"/>
                      </a:lnTo>
                      <a:close/>
                      <a:moveTo>
                        <a:pt x="351" y="4"/>
                      </a:moveTo>
                      <a:cubicBezTo>
                        <a:pt x="345" y="1"/>
                        <a:pt x="338" y="0"/>
                        <a:pt x="332" y="2"/>
                      </a:cubicBezTo>
                      <a:cubicBezTo>
                        <a:pt x="180" y="63"/>
                        <a:pt x="180" y="63"/>
                        <a:pt x="180" y="63"/>
                      </a:cubicBezTo>
                      <a:cubicBezTo>
                        <a:pt x="27" y="2"/>
                        <a:pt x="27" y="2"/>
                        <a:pt x="27" y="2"/>
                      </a:cubicBezTo>
                      <a:cubicBezTo>
                        <a:pt x="21" y="0"/>
                        <a:pt x="14" y="1"/>
                        <a:pt x="8" y="4"/>
                      </a:cubicBezTo>
                      <a:cubicBezTo>
                        <a:pt x="3" y="8"/>
                        <a:pt x="0" y="14"/>
                        <a:pt x="0" y="21"/>
                      </a:cubicBezTo>
                      <a:cubicBezTo>
                        <a:pt x="0" y="277"/>
                        <a:pt x="0" y="277"/>
                        <a:pt x="0" y="277"/>
                      </a:cubicBezTo>
                      <a:cubicBezTo>
                        <a:pt x="0" y="285"/>
                        <a:pt x="5" y="292"/>
                        <a:pt x="12" y="295"/>
                      </a:cubicBezTo>
                      <a:cubicBezTo>
                        <a:pt x="172" y="359"/>
                        <a:pt x="172" y="359"/>
                        <a:pt x="172" y="359"/>
                      </a:cubicBezTo>
                      <a:cubicBezTo>
                        <a:pt x="172" y="359"/>
                        <a:pt x="175" y="360"/>
                        <a:pt x="176" y="361"/>
                      </a:cubicBezTo>
                      <a:cubicBezTo>
                        <a:pt x="177" y="361"/>
                        <a:pt x="178" y="361"/>
                        <a:pt x="180" y="361"/>
                      </a:cubicBezTo>
                      <a:cubicBezTo>
                        <a:pt x="181" y="361"/>
                        <a:pt x="182" y="361"/>
                        <a:pt x="184" y="361"/>
                      </a:cubicBezTo>
                      <a:cubicBezTo>
                        <a:pt x="184" y="360"/>
                        <a:pt x="187" y="359"/>
                        <a:pt x="187" y="359"/>
                      </a:cubicBezTo>
                      <a:cubicBezTo>
                        <a:pt x="347" y="295"/>
                        <a:pt x="347" y="295"/>
                        <a:pt x="347" y="295"/>
                      </a:cubicBezTo>
                      <a:cubicBezTo>
                        <a:pt x="355" y="292"/>
                        <a:pt x="360" y="285"/>
                        <a:pt x="360" y="277"/>
                      </a:cubicBezTo>
                      <a:cubicBezTo>
                        <a:pt x="360" y="21"/>
                        <a:pt x="360" y="21"/>
                        <a:pt x="360" y="21"/>
                      </a:cubicBezTo>
                      <a:cubicBezTo>
                        <a:pt x="360" y="14"/>
                        <a:pt x="356" y="8"/>
                        <a:pt x="351" y="4"/>
                      </a:cubicBezTo>
                      <a:close/>
                      <a:moveTo>
                        <a:pt x="160" y="320"/>
                      </a:moveTo>
                      <a:cubicBezTo>
                        <a:pt x="32" y="269"/>
                        <a:pt x="32" y="269"/>
                        <a:pt x="32" y="269"/>
                      </a:cubicBezTo>
                      <a:cubicBezTo>
                        <a:pt x="32" y="45"/>
                        <a:pt x="32" y="45"/>
                        <a:pt x="32" y="45"/>
                      </a:cubicBezTo>
                      <a:cubicBezTo>
                        <a:pt x="160" y="96"/>
                        <a:pt x="160" y="96"/>
                        <a:pt x="160" y="96"/>
                      </a:cubicBezTo>
                      <a:lnTo>
                        <a:pt x="160" y="320"/>
                      </a:lnTo>
                      <a:close/>
                      <a:moveTo>
                        <a:pt x="328" y="269"/>
                      </a:moveTo>
                      <a:cubicBezTo>
                        <a:pt x="200" y="320"/>
                        <a:pt x="200" y="320"/>
                        <a:pt x="200" y="320"/>
                      </a:cubicBezTo>
                      <a:cubicBezTo>
                        <a:pt x="200" y="96"/>
                        <a:pt x="200" y="96"/>
                        <a:pt x="200" y="96"/>
                      </a:cubicBezTo>
                      <a:cubicBezTo>
                        <a:pt x="328" y="45"/>
                        <a:pt x="328" y="45"/>
                        <a:pt x="328" y="45"/>
                      </a:cubicBezTo>
                      <a:lnTo>
                        <a:pt x="328" y="269"/>
                      </a:lnTo>
                      <a:close/>
                      <a:moveTo>
                        <a:pt x="304" y="194"/>
                      </a:moveTo>
                      <a:cubicBezTo>
                        <a:pt x="224" y="226"/>
                        <a:pt x="224" y="226"/>
                        <a:pt x="224" y="226"/>
                      </a:cubicBezTo>
                      <a:cubicBezTo>
                        <a:pt x="224" y="253"/>
                        <a:pt x="224" y="253"/>
                        <a:pt x="224" y="253"/>
                      </a:cubicBezTo>
                      <a:cubicBezTo>
                        <a:pt x="304" y="221"/>
                        <a:pt x="304" y="221"/>
                        <a:pt x="304" y="221"/>
                      </a:cubicBezTo>
                      <a:lnTo>
                        <a:pt x="304" y="194"/>
                      </a:lnTo>
                      <a:close/>
                      <a:moveTo>
                        <a:pt x="304" y="111"/>
                      </a:moveTo>
                      <a:cubicBezTo>
                        <a:pt x="224" y="143"/>
                        <a:pt x="224" y="143"/>
                        <a:pt x="224" y="143"/>
                      </a:cubicBezTo>
                      <a:cubicBezTo>
                        <a:pt x="224" y="170"/>
                        <a:pt x="224" y="170"/>
                        <a:pt x="224" y="170"/>
                      </a:cubicBezTo>
                      <a:cubicBezTo>
                        <a:pt x="304" y="138"/>
                        <a:pt x="304" y="138"/>
                        <a:pt x="304" y="138"/>
                      </a:cubicBezTo>
                      <a:lnTo>
                        <a:pt x="304" y="111"/>
                      </a:lnTo>
                      <a:close/>
                    </a:path>
                  </a:pathLst>
                </a:custGeom>
                <a:solidFill>
                  <a:schemeClr val="bg1"/>
                </a:solidFill>
                <a:ln>
                  <a:noFill/>
                </a:ln>
              </p:spPr>
              <p:txBody>
                <a:bodyPr vert="horz" wrap="square" lIns="105484" tIns="52741" rIns="105484" bIns="52741" numCol="1" anchor="t" anchorCtr="0" compatLnSpc="1">
                  <a:prstTxWarp prst="textNoShape">
                    <a:avLst/>
                  </a:prstTxWarp>
                </a:bodyP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Rectangle 1436"/>
                <p:cNvSpPr>
                  <a:spLocks noChangeArrowheads="1"/>
                </p:cNvSpPr>
                <p:nvPr/>
              </p:nvSpPr>
              <p:spPr bwMode="auto">
                <a:xfrm>
                  <a:off x="1273232" y="3177149"/>
                  <a:ext cx="202567" cy="265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just" defTabSz="750204">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01</a:t>
                  </a:r>
                </a:p>
              </p:txBody>
            </p:sp>
          </p:grpSp>
        </p:grpSp>
        <p:grpSp>
          <p:nvGrpSpPr>
            <p:cNvPr id="39" name="Group 52"/>
            <p:cNvGrpSpPr/>
            <p:nvPr/>
          </p:nvGrpSpPr>
          <p:grpSpPr>
            <a:xfrm>
              <a:off x="4819362" y="3684882"/>
              <a:ext cx="765975" cy="938214"/>
              <a:chOff x="6113450" y="3999595"/>
              <a:chExt cx="850209" cy="1033862"/>
            </a:xfrm>
          </p:grpSpPr>
          <p:grpSp>
            <p:nvGrpSpPr>
              <p:cNvPr id="44" name="Group 53"/>
              <p:cNvGrpSpPr/>
              <p:nvPr/>
            </p:nvGrpSpPr>
            <p:grpSpPr>
              <a:xfrm rot="16200000">
                <a:off x="6021624" y="4091421"/>
                <a:ext cx="1033862" cy="850209"/>
                <a:chOff x="917661" y="2671968"/>
                <a:chExt cx="1033862" cy="850209"/>
              </a:xfrm>
              <a:solidFill>
                <a:schemeClr val="accent6">
                  <a:lumMod val="50000"/>
                </a:schemeClr>
              </a:solidFill>
            </p:grpSpPr>
            <p:sp>
              <p:nvSpPr>
                <p:cNvPr id="49" name="Rectangle 57"/>
                <p:cNvSpPr/>
                <p:nvPr/>
              </p:nvSpPr>
              <p:spPr>
                <a:xfrm>
                  <a:off x="917661" y="2671968"/>
                  <a:ext cx="913710" cy="85020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Isosceles Triangle 58"/>
                <p:cNvSpPr/>
                <p:nvPr/>
              </p:nvSpPr>
              <p:spPr>
                <a:xfrm rot="5400000">
                  <a:off x="1785948" y="3035711"/>
                  <a:ext cx="208428" cy="122723"/>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5" name="Group 54"/>
              <p:cNvGrpSpPr/>
              <p:nvPr/>
            </p:nvGrpSpPr>
            <p:grpSpPr>
              <a:xfrm>
                <a:off x="6284500" y="4352378"/>
                <a:ext cx="475926" cy="546882"/>
                <a:chOff x="2949271" y="3734492"/>
                <a:chExt cx="475926" cy="546882"/>
              </a:xfrm>
            </p:grpSpPr>
            <p:sp>
              <p:nvSpPr>
                <p:cNvPr id="47" name="Rectangle 1436"/>
                <p:cNvSpPr>
                  <a:spLocks noChangeArrowheads="1"/>
                </p:cNvSpPr>
                <p:nvPr/>
              </p:nvSpPr>
              <p:spPr bwMode="auto">
                <a:xfrm>
                  <a:off x="3100656" y="4016292"/>
                  <a:ext cx="202567" cy="265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just" defTabSz="750204">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48" name="Freeform 36"/>
                <p:cNvSpPr>
                  <a:spLocks noEditPoints="1"/>
                </p:cNvSpPr>
                <p:nvPr/>
              </p:nvSpPr>
              <p:spPr bwMode="auto">
                <a:xfrm>
                  <a:off x="2949271" y="3734492"/>
                  <a:ext cx="475926" cy="266700"/>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chemeClr val="bg1"/>
                </a:solidFill>
                <a:ln>
                  <a:noFill/>
                </a:ln>
              </p:spPr>
              <p:txBody>
                <a:bodyPr vert="horz" wrap="square" lIns="105484" tIns="52741" rIns="105484" bIns="52741" numCol="1" anchor="t" anchorCtr="0" compatLnSpc="1">
                  <a:prstTxWarp prst="textNoShape">
                    <a:avLst/>
                  </a:prstTxWarp>
                </a:bodyP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46" name="Group 59"/>
            <p:cNvGrpSpPr/>
            <p:nvPr/>
          </p:nvGrpSpPr>
          <p:grpSpPr>
            <a:xfrm>
              <a:off x="7180922" y="2855702"/>
              <a:ext cx="765975" cy="938214"/>
              <a:chOff x="8734709" y="3085881"/>
              <a:chExt cx="850209" cy="1033862"/>
            </a:xfrm>
          </p:grpSpPr>
          <p:grpSp>
            <p:nvGrpSpPr>
              <p:cNvPr id="51" name="Group 60"/>
              <p:cNvGrpSpPr/>
              <p:nvPr/>
            </p:nvGrpSpPr>
            <p:grpSpPr>
              <a:xfrm rot="16200000">
                <a:off x="8642883" y="3177707"/>
                <a:ext cx="1033862" cy="850209"/>
                <a:chOff x="917661" y="2671968"/>
                <a:chExt cx="1033862" cy="850209"/>
              </a:xfrm>
              <a:solidFill>
                <a:schemeClr val="accent4">
                  <a:lumMod val="50000"/>
                </a:schemeClr>
              </a:solidFill>
            </p:grpSpPr>
            <p:sp>
              <p:nvSpPr>
                <p:cNvPr id="56" name="Rectangle 64"/>
                <p:cNvSpPr/>
                <p:nvPr/>
              </p:nvSpPr>
              <p:spPr>
                <a:xfrm>
                  <a:off x="917661" y="2671968"/>
                  <a:ext cx="913710" cy="85020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Isosceles Triangle 65"/>
                <p:cNvSpPr/>
                <p:nvPr/>
              </p:nvSpPr>
              <p:spPr>
                <a:xfrm rot="5400000">
                  <a:off x="1785948" y="3035711"/>
                  <a:ext cx="208428" cy="122723"/>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2" name="Group 61"/>
              <p:cNvGrpSpPr/>
              <p:nvPr/>
            </p:nvGrpSpPr>
            <p:grpSpPr>
              <a:xfrm>
                <a:off x="9037576" y="3408253"/>
                <a:ext cx="244475" cy="612849"/>
                <a:chOff x="4907114" y="2829382"/>
                <a:chExt cx="244475" cy="612849"/>
              </a:xfrm>
            </p:grpSpPr>
            <p:sp>
              <p:nvSpPr>
                <p:cNvPr id="54" name="Rectangle 1436"/>
                <p:cNvSpPr>
                  <a:spLocks noChangeArrowheads="1"/>
                </p:cNvSpPr>
                <p:nvPr/>
              </p:nvSpPr>
              <p:spPr bwMode="auto">
                <a:xfrm>
                  <a:off x="4928067" y="3177149"/>
                  <a:ext cx="202567" cy="265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just" defTabSz="750204">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55" name="Freeform 31"/>
                <p:cNvSpPr>
                  <a:spLocks noEditPoints="1"/>
                </p:cNvSpPr>
                <p:nvPr/>
              </p:nvSpPr>
              <p:spPr bwMode="auto">
                <a:xfrm>
                  <a:off x="4907114" y="2829382"/>
                  <a:ext cx="244475" cy="333375"/>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bg1"/>
                </a:solidFill>
                <a:ln>
                  <a:noFill/>
                </a:ln>
              </p:spPr>
              <p:txBody>
                <a:bodyPr vert="horz" wrap="square" lIns="105484" tIns="52741" rIns="105484" bIns="52741" numCol="1" anchor="t" anchorCtr="0" compatLnSpc="1">
                  <a:prstTxWarp prst="textNoShape">
                    <a:avLst/>
                  </a:prstTxWarp>
                </a:bodyP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53" name="Group 66"/>
            <p:cNvGrpSpPr/>
            <p:nvPr/>
          </p:nvGrpSpPr>
          <p:grpSpPr>
            <a:xfrm>
              <a:off x="9524179" y="2041613"/>
              <a:ext cx="778654" cy="926637"/>
              <a:chOff x="10477512" y="2188812"/>
              <a:chExt cx="864281" cy="1021106"/>
            </a:xfrm>
          </p:grpSpPr>
          <p:grpSp>
            <p:nvGrpSpPr>
              <p:cNvPr id="58" name="Group 67"/>
              <p:cNvGrpSpPr/>
              <p:nvPr/>
            </p:nvGrpSpPr>
            <p:grpSpPr>
              <a:xfrm rot="16200000">
                <a:off x="10399100" y="2267224"/>
                <a:ext cx="1021106" cy="864281"/>
                <a:chOff x="930417" y="2665710"/>
                <a:chExt cx="1021106" cy="864281"/>
              </a:xfrm>
              <a:solidFill>
                <a:schemeClr val="tx1">
                  <a:lumMod val="85000"/>
                  <a:lumOff val="15000"/>
                </a:schemeClr>
              </a:solidFill>
            </p:grpSpPr>
            <p:sp>
              <p:nvSpPr>
                <p:cNvPr id="63" name="Rectangle 71"/>
                <p:cNvSpPr/>
                <p:nvPr/>
              </p:nvSpPr>
              <p:spPr>
                <a:xfrm>
                  <a:off x="930417" y="2665710"/>
                  <a:ext cx="900955" cy="8642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Isosceles Triangle 72"/>
                <p:cNvSpPr/>
                <p:nvPr/>
              </p:nvSpPr>
              <p:spPr>
                <a:xfrm rot="5400000">
                  <a:off x="1785948" y="3035711"/>
                  <a:ext cx="208428" cy="122723"/>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9" name="Group 68"/>
              <p:cNvGrpSpPr/>
              <p:nvPr/>
            </p:nvGrpSpPr>
            <p:grpSpPr>
              <a:xfrm>
                <a:off x="10720280" y="2482237"/>
                <a:ext cx="368485" cy="642595"/>
                <a:chOff x="8493353" y="1130621"/>
                <a:chExt cx="368485" cy="642595"/>
              </a:xfrm>
            </p:grpSpPr>
            <p:sp>
              <p:nvSpPr>
                <p:cNvPr id="61" name="Rectangle 1436"/>
                <p:cNvSpPr>
                  <a:spLocks noChangeArrowheads="1"/>
                </p:cNvSpPr>
                <p:nvPr/>
              </p:nvSpPr>
              <p:spPr bwMode="auto">
                <a:xfrm>
                  <a:off x="8556970" y="1508133"/>
                  <a:ext cx="202567" cy="2650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just" defTabSz="750204">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62" name="Freeform 21"/>
                <p:cNvSpPr>
                  <a:spLocks noEditPoints="1"/>
                </p:cNvSpPr>
                <p:nvPr/>
              </p:nvSpPr>
              <p:spPr bwMode="auto">
                <a:xfrm>
                  <a:off x="8493353" y="1130621"/>
                  <a:ext cx="368485" cy="377514"/>
                </a:xfrm>
                <a:custGeom>
                  <a:avLst/>
                  <a:gdLst>
                    <a:gd name="T0" fmla="*/ 222 w 363"/>
                    <a:gd name="T1" fmla="*/ 242 h 372"/>
                    <a:gd name="T2" fmla="*/ 348 w 363"/>
                    <a:gd name="T3" fmla="*/ 23 h 372"/>
                    <a:gd name="T4" fmla="*/ 345 w 363"/>
                    <a:gd name="T5" fmla="*/ 18 h 372"/>
                    <a:gd name="T6" fmla="*/ 340 w 363"/>
                    <a:gd name="T7" fmla="*/ 16 h 372"/>
                    <a:gd name="T8" fmla="*/ 127 w 363"/>
                    <a:gd name="T9" fmla="*/ 144 h 372"/>
                    <a:gd name="T10" fmla="*/ 7 w 363"/>
                    <a:gd name="T11" fmla="*/ 246 h 372"/>
                    <a:gd name="T12" fmla="*/ 25 w 363"/>
                    <a:gd name="T13" fmla="*/ 265 h 372"/>
                    <a:gd name="T14" fmla="*/ 68 w 363"/>
                    <a:gd name="T15" fmla="*/ 249 h 372"/>
                    <a:gd name="T16" fmla="*/ 120 w 363"/>
                    <a:gd name="T17" fmla="*/ 302 h 372"/>
                    <a:gd name="T18" fmla="*/ 104 w 363"/>
                    <a:gd name="T19" fmla="*/ 346 h 372"/>
                    <a:gd name="T20" fmla="*/ 123 w 363"/>
                    <a:gd name="T21" fmla="*/ 364 h 372"/>
                    <a:gd name="T22" fmla="*/ 222 w 363"/>
                    <a:gd name="T23" fmla="*/ 242 h 372"/>
                    <a:gd name="T24" fmla="*/ 242 w 363"/>
                    <a:gd name="T25" fmla="*/ 124 h 372"/>
                    <a:gd name="T26" fmla="*/ 242 w 363"/>
                    <a:gd name="T27" fmla="*/ 79 h 372"/>
                    <a:gd name="T28" fmla="*/ 286 w 363"/>
                    <a:gd name="T29" fmla="*/ 79 h 372"/>
                    <a:gd name="T30" fmla="*/ 286 w 363"/>
                    <a:gd name="T31" fmla="*/ 124 h 372"/>
                    <a:gd name="T32" fmla="*/ 242 w 363"/>
                    <a:gd name="T33" fmla="*/ 124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3" h="372">
                      <a:moveTo>
                        <a:pt x="222" y="242"/>
                      </a:moveTo>
                      <a:cubicBezTo>
                        <a:pt x="222" y="242"/>
                        <a:pt x="363" y="140"/>
                        <a:pt x="348" y="23"/>
                      </a:cubicBezTo>
                      <a:cubicBezTo>
                        <a:pt x="347" y="21"/>
                        <a:pt x="346" y="19"/>
                        <a:pt x="345" y="18"/>
                      </a:cubicBezTo>
                      <a:cubicBezTo>
                        <a:pt x="344" y="17"/>
                        <a:pt x="343" y="16"/>
                        <a:pt x="340" y="16"/>
                      </a:cubicBezTo>
                      <a:cubicBezTo>
                        <a:pt x="226" y="0"/>
                        <a:pt x="127" y="144"/>
                        <a:pt x="127" y="144"/>
                      </a:cubicBezTo>
                      <a:cubicBezTo>
                        <a:pt x="40" y="134"/>
                        <a:pt x="46" y="151"/>
                        <a:pt x="7" y="246"/>
                      </a:cubicBezTo>
                      <a:cubicBezTo>
                        <a:pt x="0" y="264"/>
                        <a:pt x="12" y="270"/>
                        <a:pt x="25" y="265"/>
                      </a:cubicBezTo>
                      <a:cubicBezTo>
                        <a:pt x="39" y="260"/>
                        <a:pt x="68" y="249"/>
                        <a:pt x="68" y="249"/>
                      </a:cubicBezTo>
                      <a:cubicBezTo>
                        <a:pt x="120" y="302"/>
                        <a:pt x="120" y="302"/>
                        <a:pt x="120" y="302"/>
                      </a:cubicBezTo>
                      <a:cubicBezTo>
                        <a:pt x="120" y="302"/>
                        <a:pt x="109" y="332"/>
                        <a:pt x="104" y="346"/>
                      </a:cubicBezTo>
                      <a:cubicBezTo>
                        <a:pt x="99" y="359"/>
                        <a:pt x="105" y="372"/>
                        <a:pt x="123" y="364"/>
                      </a:cubicBezTo>
                      <a:cubicBezTo>
                        <a:pt x="215" y="324"/>
                        <a:pt x="232" y="330"/>
                        <a:pt x="222" y="242"/>
                      </a:cubicBezTo>
                      <a:close/>
                      <a:moveTo>
                        <a:pt x="242" y="124"/>
                      </a:moveTo>
                      <a:cubicBezTo>
                        <a:pt x="230" y="111"/>
                        <a:pt x="230" y="91"/>
                        <a:pt x="242" y="79"/>
                      </a:cubicBezTo>
                      <a:cubicBezTo>
                        <a:pt x="254" y="67"/>
                        <a:pt x="274" y="67"/>
                        <a:pt x="286" y="79"/>
                      </a:cubicBezTo>
                      <a:cubicBezTo>
                        <a:pt x="297" y="91"/>
                        <a:pt x="297" y="111"/>
                        <a:pt x="286" y="124"/>
                      </a:cubicBezTo>
                      <a:cubicBezTo>
                        <a:pt x="274" y="136"/>
                        <a:pt x="254" y="136"/>
                        <a:pt x="242" y="124"/>
                      </a:cubicBezTo>
                      <a:close/>
                    </a:path>
                  </a:pathLst>
                </a:custGeom>
                <a:solidFill>
                  <a:schemeClr val="bg1"/>
                </a:solidFill>
                <a:ln>
                  <a:noFill/>
                </a:ln>
              </p:spPr>
              <p:txBody>
                <a:bodyPr vert="horz" wrap="square" lIns="105484" tIns="52741" rIns="105484" bIns="52741" numCol="1" anchor="t" anchorCtr="0" compatLnSpc="1">
                  <a:prstTxWarp prst="textNoShape">
                    <a:avLst/>
                  </a:prstTxWarp>
                </a:bodyPr>
                <a:lstStyle/>
                <a:p>
                  <a:pPr algn="just">
                    <a:lnSpc>
                      <a:spcPct val="120000"/>
                    </a:lnSpc>
                  </a:pPr>
                  <a:endParaRPr lang="en-US" sz="10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pic>
        <p:nvPicPr>
          <p:cNvPr id="66" name="Picture 2" descr="C:\Users\Jonathan\Desktop\logo.png">
            <a:extLst>
              <a:ext uri="{FF2B5EF4-FFF2-40B4-BE49-F238E27FC236}">
                <a16:creationId xmlns:a16="http://schemas.microsoft.com/office/drawing/2014/main" xmlns="" id="{EE56BC03-5EE3-46F3-8F58-A7F71A927525}"/>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 name="Rectangle 2">
            <a:extLst>
              <a:ext uri="{FF2B5EF4-FFF2-40B4-BE49-F238E27FC236}">
                <a16:creationId xmlns:a16="http://schemas.microsoft.com/office/drawing/2014/main" xmlns="" id="{9C08E442-91BD-4FAC-97F9-710EDFEEC2F5}"/>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项目产业</a:t>
            </a:r>
            <a:r>
              <a:rPr lang="zh-CN" altLang="en-US" sz="2400" b="1" dirty="0" smtClean="0">
                <a:solidFill>
                  <a:schemeClr val="bg1"/>
                </a:solidFill>
                <a:latin typeface="幼圆" pitchFamily="49" charset="-122"/>
                <a:ea typeface="幼圆" pitchFamily="49" charset="-122"/>
                <a:cs typeface="+mj-cs"/>
              </a:rPr>
              <a:t>化路线</a:t>
            </a:r>
            <a:endParaRPr lang="zh-CN" altLang="zh-CN" sz="2400" b="1" dirty="0">
              <a:solidFill>
                <a:schemeClr val="bg1"/>
              </a:solidFill>
              <a:latin typeface="幼圆" pitchFamily="49" charset="-122"/>
              <a:ea typeface="幼圆" pitchFamily="49" charset="-122"/>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Jonathan\Desktop\logo.png">
            <a:extLst>
              <a:ext uri="{FF2B5EF4-FFF2-40B4-BE49-F238E27FC236}">
                <a16:creationId xmlns:a16="http://schemas.microsoft.com/office/drawing/2014/main" xmlns="" id="{EE56BC03-5EE3-46F3-8F58-A7F71A927525}"/>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8925" y="111125"/>
            <a:ext cx="158115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2">
            <a:extLst>
              <a:ext uri="{FF2B5EF4-FFF2-40B4-BE49-F238E27FC236}">
                <a16:creationId xmlns:a16="http://schemas.microsoft.com/office/drawing/2014/main" xmlns="" id="{9C08E442-91BD-4FAC-97F9-710EDFEEC2F5}"/>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smtClean="0">
                <a:solidFill>
                  <a:schemeClr val="bg1"/>
                </a:solidFill>
                <a:latin typeface="幼圆" pitchFamily="49" charset="-122"/>
                <a:ea typeface="幼圆" pitchFamily="49" charset="-122"/>
                <a:cs typeface="+mj-cs"/>
              </a:rPr>
              <a:t>商业模式</a:t>
            </a:r>
            <a:endParaRPr lang="zh-CN" altLang="zh-CN" sz="2400" b="1" dirty="0">
              <a:solidFill>
                <a:schemeClr val="bg1"/>
              </a:solidFill>
              <a:latin typeface="幼圆" pitchFamily="49" charset="-122"/>
              <a:ea typeface="幼圆" pitchFamily="49" charset="-122"/>
              <a:cs typeface="+mj-cs"/>
            </a:endParaRPr>
          </a:p>
        </p:txBody>
      </p:sp>
      <p:grpSp>
        <p:nvGrpSpPr>
          <p:cNvPr id="2" name="组合 103"/>
          <p:cNvGrpSpPr/>
          <p:nvPr/>
        </p:nvGrpSpPr>
        <p:grpSpPr>
          <a:xfrm>
            <a:off x="658041" y="1909079"/>
            <a:ext cx="10155368" cy="2790614"/>
            <a:chOff x="558142" y="1903000"/>
            <a:chExt cx="7663958" cy="2103148"/>
          </a:xfrm>
        </p:grpSpPr>
        <p:sp>
          <p:nvSpPr>
            <p:cNvPr id="84" name="Freeform 22"/>
            <p:cNvSpPr/>
            <p:nvPr/>
          </p:nvSpPr>
          <p:spPr bwMode="auto">
            <a:xfrm>
              <a:off x="4570413" y="1903000"/>
              <a:ext cx="1054100" cy="2103148"/>
            </a:xfrm>
            <a:custGeom>
              <a:avLst/>
              <a:gdLst>
                <a:gd name="T0" fmla="*/ 0 w 347"/>
                <a:gd name="T1" fmla="*/ 0 h 693"/>
                <a:gd name="T2" fmla="*/ 0 w 347"/>
                <a:gd name="T3" fmla="*/ 122 h 693"/>
                <a:gd name="T4" fmla="*/ 225 w 347"/>
                <a:gd name="T5" fmla="*/ 347 h 693"/>
                <a:gd name="T6" fmla="*/ 0 w 347"/>
                <a:gd name="T7" fmla="*/ 572 h 693"/>
                <a:gd name="T8" fmla="*/ 0 w 347"/>
                <a:gd name="T9" fmla="*/ 693 h 693"/>
                <a:gd name="T10" fmla="*/ 347 w 347"/>
                <a:gd name="T11" fmla="*/ 347 h 693"/>
                <a:gd name="T12" fmla="*/ 0 w 347"/>
                <a:gd name="T13" fmla="*/ 0 h 693"/>
              </a:gdLst>
              <a:ahLst/>
              <a:cxnLst>
                <a:cxn ang="0">
                  <a:pos x="T0" y="T1"/>
                </a:cxn>
                <a:cxn ang="0">
                  <a:pos x="T2" y="T3"/>
                </a:cxn>
                <a:cxn ang="0">
                  <a:pos x="T4" y="T5"/>
                </a:cxn>
                <a:cxn ang="0">
                  <a:pos x="T6" y="T7"/>
                </a:cxn>
                <a:cxn ang="0">
                  <a:pos x="T8" y="T9"/>
                </a:cxn>
                <a:cxn ang="0">
                  <a:pos x="T10" y="T11"/>
                </a:cxn>
                <a:cxn ang="0">
                  <a:pos x="T12" y="T13"/>
                </a:cxn>
              </a:cxnLst>
              <a:rect l="0" t="0" r="r" b="b"/>
              <a:pathLst>
                <a:path w="347" h="693">
                  <a:moveTo>
                    <a:pt x="0" y="0"/>
                  </a:moveTo>
                  <a:cubicBezTo>
                    <a:pt x="0" y="122"/>
                    <a:pt x="0" y="122"/>
                    <a:pt x="0" y="122"/>
                  </a:cubicBezTo>
                  <a:cubicBezTo>
                    <a:pt x="125" y="122"/>
                    <a:pt x="225" y="222"/>
                    <a:pt x="225" y="347"/>
                  </a:cubicBezTo>
                  <a:cubicBezTo>
                    <a:pt x="225" y="471"/>
                    <a:pt x="125" y="572"/>
                    <a:pt x="0" y="572"/>
                  </a:cubicBezTo>
                  <a:cubicBezTo>
                    <a:pt x="0" y="693"/>
                    <a:pt x="0" y="693"/>
                    <a:pt x="0" y="693"/>
                  </a:cubicBezTo>
                  <a:cubicBezTo>
                    <a:pt x="192" y="693"/>
                    <a:pt x="347" y="538"/>
                    <a:pt x="347" y="347"/>
                  </a:cubicBezTo>
                  <a:cubicBezTo>
                    <a:pt x="347" y="155"/>
                    <a:pt x="192" y="0"/>
                    <a:pt x="0" y="0"/>
                  </a:cubicBezTo>
                  <a:close/>
                </a:path>
              </a:pathLst>
            </a:custGeom>
            <a:solidFill>
              <a:schemeClr val="accent4"/>
            </a:solidFill>
            <a:ln>
              <a:noFill/>
            </a:ln>
          </p:spPr>
          <p:txBody>
            <a:bodyPr/>
            <a:lstStyle/>
            <a:p>
              <a:endParaRPr lang="zh-CN" altLang="en-US">
                <a:solidFill>
                  <a:prstClr val="white">
                    <a:lumMod val="50000"/>
                  </a:prstClr>
                </a:solidFill>
              </a:endParaRPr>
            </a:p>
          </p:txBody>
        </p:sp>
        <p:sp>
          <p:nvSpPr>
            <p:cNvPr id="85" name="Freeform 23"/>
            <p:cNvSpPr/>
            <p:nvPr/>
          </p:nvSpPr>
          <p:spPr bwMode="auto">
            <a:xfrm>
              <a:off x="3519487" y="1903000"/>
              <a:ext cx="2674938" cy="2103148"/>
            </a:xfrm>
            <a:custGeom>
              <a:avLst/>
              <a:gdLst/>
              <a:ahLst/>
              <a:cxnLst/>
              <a:rect l="l" t="t" r="r" b="b"/>
              <a:pathLst>
                <a:path w="2674938" h="2101850">
                  <a:moveTo>
                    <a:pt x="1050925" y="0"/>
                  </a:moveTo>
                  <a:cubicBezTo>
                    <a:pt x="1050925" y="0"/>
                    <a:pt x="1050925" y="0"/>
                    <a:pt x="1050925" y="3175"/>
                  </a:cubicBezTo>
                  <a:cubicBezTo>
                    <a:pt x="1169554" y="3175"/>
                    <a:pt x="1509800" y="3175"/>
                    <a:pt x="2485684" y="3175"/>
                  </a:cubicBezTo>
                  <a:cubicBezTo>
                    <a:pt x="2589774" y="3175"/>
                    <a:pt x="2674938" y="85004"/>
                    <a:pt x="2674938" y="185016"/>
                  </a:cubicBezTo>
                  <a:cubicBezTo>
                    <a:pt x="2674938" y="285029"/>
                    <a:pt x="2589774" y="369888"/>
                    <a:pt x="2485684" y="369888"/>
                  </a:cubicBezTo>
                  <a:cubicBezTo>
                    <a:pt x="2485684" y="369888"/>
                    <a:pt x="2485684" y="369888"/>
                    <a:pt x="1050925" y="369888"/>
                  </a:cubicBezTo>
                  <a:lnTo>
                    <a:pt x="1050925" y="370023"/>
                  </a:lnTo>
                  <a:cubicBezTo>
                    <a:pt x="674293" y="370023"/>
                    <a:pt x="367520" y="673320"/>
                    <a:pt x="367520" y="1052442"/>
                  </a:cubicBezTo>
                  <a:cubicBezTo>
                    <a:pt x="367520" y="1428530"/>
                    <a:pt x="674293" y="1734861"/>
                    <a:pt x="1050925" y="1734861"/>
                  </a:cubicBezTo>
                  <a:cubicBezTo>
                    <a:pt x="1050925" y="1734861"/>
                    <a:pt x="1050925" y="1734861"/>
                    <a:pt x="1050925" y="2101850"/>
                  </a:cubicBezTo>
                  <a:cubicBezTo>
                    <a:pt x="470790" y="2101850"/>
                    <a:pt x="0" y="1631739"/>
                    <a:pt x="0" y="1052442"/>
                  </a:cubicBezTo>
                  <a:cubicBezTo>
                    <a:pt x="0" y="491539"/>
                    <a:pt x="436781" y="34749"/>
                    <a:pt x="987425" y="3205"/>
                  </a:cubicBezTo>
                  <a:lnTo>
                    <a:pt x="987425" y="3175"/>
                  </a:lnTo>
                  <a:close/>
                </a:path>
              </a:pathLst>
            </a:custGeom>
            <a:solidFill>
              <a:schemeClr val="accent1"/>
            </a:solidFill>
            <a:ln>
              <a:noFill/>
            </a:ln>
          </p:spPr>
          <p:txBody>
            <a:bodyPr/>
            <a:lstStyle/>
            <a:p>
              <a:endParaRPr lang="zh-CN" altLang="en-US">
                <a:solidFill>
                  <a:prstClr val="white">
                    <a:lumMod val="50000"/>
                  </a:prstClr>
                </a:solidFill>
              </a:endParaRPr>
            </a:p>
          </p:txBody>
        </p:sp>
        <p:sp>
          <p:nvSpPr>
            <p:cNvPr id="86" name="Freeform 25"/>
            <p:cNvSpPr/>
            <p:nvPr/>
          </p:nvSpPr>
          <p:spPr bwMode="auto">
            <a:xfrm>
              <a:off x="4570415" y="2273116"/>
              <a:ext cx="682625" cy="1366093"/>
            </a:xfrm>
            <a:custGeom>
              <a:avLst/>
              <a:gdLst>
                <a:gd name="T0" fmla="*/ 225 w 225"/>
                <a:gd name="T1" fmla="*/ 225 h 450"/>
                <a:gd name="T2" fmla="*/ 0 w 225"/>
                <a:gd name="T3" fmla="*/ 0 h 450"/>
                <a:gd name="T4" fmla="*/ 0 w 225"/>
                <a:gd name="T5" fmla="*/ 450 h 450"/>
                <a:gd name="T6" fmla="*/ 225 w 225"/>
                <a:gd name="T7" fmla="*/ 225 h 450"/>
              </a:gdLst>
              <a:ahLst/>
              <a:cxnLst>
                <a:cxn ang="0">
                  <a:pos x="T0" y="T1"/>
                </a:cxn>
                <a:cxn ang="0">
                  <a:pos x="T2" y="T3"/>
                </a:cxn>
                <a:cxn ang="0">
                  <a:pos x="T4" y="T5"/>
                </a:cxn>
                <a:cxn ang="0">
                  <a:pos x="T6" y="T7"/>
                </a:cxn>
              </a:cxnLst>
              <a:rect l="0" t="0" r="r" b="b"/>
              <a:pathLst>
                <a:path w="225" h="450">
                  <a:moveTo>
                    <a:pt x="225" y="225"/>
                  </a:moveTo>
                  <a:cubicBezTo>
                    <a:pt x="225" y="100"/>
                    <a:pt x="125" y="0"/>
                    <a:pt x="0" y="0"/>
                  </a:cubicBezTo>
                  <a:cubicBezTo>
                    <a:pt x="0" y="450"/>
                    <a:pt x="0" y="450"/>
                    <a:pt x="0" y="450"/>
                  </a:cubicBezTo>
                  <a:cubicBezTo>
                    <a:pt x="125" y="450"/>
                    <a:pt x="225" y="349"/>
                    <a:pt x="225" y="225"/>
                  </a:cubicBezTo>
                  <a:close/>
                </a:path>
              </a:pathLst>
            </a:custGeom>
            <a:solidFill>
              <a:srgbClr val="EEA752"/>
            </a:solidFill>
            <a:ln>
              <a:noFill/>
            </a:ln>
          </p:spPr>
          <p:txBody>
            <a:bodyPr/>
            <a:lstStyle/>
            <a:p>
              <a:endParaRPr lang="zh-CN" altLang="en-US">
                <a:solidFill>
                  <a:prstClr val="white">
                    <a:lumMod val="50000"/>
                  </a:prstClr>
                </a:solidFill>
              </a:endParaRPr>
            </a:p>
          </p:txBody>
        </p:sp>
        <p:grpSp>
          <p:nvGrpSpPr>
            <p:cNvPr id="3" name="组合 41"/>
            <p:cNvGrpSpPr/>
            <p:nvPr/>
          </p:nvGrpSpPr>
          <p:grpSpPr>
            <a:xfrm>
              <a:off x="3887789" y="2273116"/>
              <a:ext cx="2306638" cy="1366093"/>
              <a:chOff x="3887789" y="2272414"/>
              <a:chExt cx="2306638" cy="1365671"/>
            </a:xfrm>
          </p:grpSpPr>
          <p:sp>
            <p:nvSpPr>
              <p:cNvPr id="88" name="Freeform 24"/>
              <p:cNvSpPr/>
              <p:nvPr/>
            </p:nvSpPr>
            <p:spPr bwMode="auto">
              <a:xfrm>
                <a:off x="3887789" y="2272414"/>
                <a:ext cx="682625" cy="1365671"/>
              </a:xfrm>
              <a:custGeom>
                <a:avLst/>
                <a:gdLst>
                  <a:gd name="T0" fmla="*/ 0 w 225"/>
                  <a:gd name="T1" fmla="*/ 225 h 450"/>
                  <a:gd name="T2" fmla="*/ 225 w 225"/>
                  <a:gd name="T3" fmla="*/ 450 h 450"/>
                  <a:gd name="T4" fmla="*/ 225 w 225"/>
                  <a:gd name="T5" fmla="*/ 0 h 450"/>
                  <a:gd name="T6" fmla="*/ 0 w 225"/>
                  <a:gd name="T7" fmla="*/ 225 h 450"/>
                </a:gdLst>
                <a:ahLst/>
                <a:cxnLst>
                  <a:cxn ang="0">
                    <a:pos x="T0" y="T1"/>
                  </a:cxn>
                  <a:cxn ang="0">
                    <a:pos x="T2" y="T3"/>
                  </a:cxn>
                  <a:cxn ang="0">
                    <a:pos x="T4" y="T5"/>
                  </a:cxn>
                  <a:cxn ang="0">
                    <a:pos x="T6" y="T7"/>
                  </a:cxn>
                </a:cxnLst>
                <a:rect l="0" t="0" r="r" b="b"/>
                <a:pathLst>
                  <a:path w="225" h="450">
                    <a:moveTo>
                      <a:pt x="0" y="225"/>
                    </a:moveTo>
                    <a:cubicBezTo>
                      <a:pt x="0" y="349"/>
                      <a:pt x="101" y="450"/>
                      <a:pt x="225" y="450"/>
                    </a:cubicBezTo>
                    <a:cubicBezTo>
                      <a:pt x="225" y="0"/>
                      <a:pt x="225" y="0"/>
                      <a:pt x="225" y="0"/>
                    </a:cubicBezTo>
                    <a:cubicBezTo>
                      <a:pt x="101" y="0"/>
                      <a:pt x="0" y="100"/>
                      <a:pt x="0" y="225"/>
                    </a:cubicBezTo>
                    <a:close/>
                  </a:path>
                </a:pathLst>
              </a:custGeom>
              <a:solidFill>
                <a:schemeClr val="accent2"/>
              </a:solidFill>
              <a:ln>
                <a:noFill/>
              </a:ln>
            </p:spPr>
            <p:txBody>
              <a:bodyPr/>
              <a:lstStyle/>
              <a:p>
                <a:endParaRPr lang="zh-CN" altLang="en-US">
                  <a:solidFill>
                    <a:prstClr val="white">
                      <a:lumMod val="50000"/>
                    </a:prstClr>
                  </a:solidFill>
                </a:endParaRPr>
              </a:p>
            </p:txBody>
          </p:sp>
          <p:sp>
            <p:nvSpPr>
              <p:cNvPr id="89" name="Freeform 31"/>
              <p:cNvSpPr/>
              <p:nvPr/>
            </p:nvSpPr>
            <p:spPr bwMode="auto">
              <a:xfrm>
                <a:off x="4506914" y="2272415"/>
                <a:ext cx="1687513" cy="366826"/>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2"/>
              </a:solidFill>
              <a:ln>
                <a:noFill/>
              </a:ln>
            </p:spPr>
            <p:txBody>
              <a:bodyPr/>
              <a:lstStyle/>
              <a:p>
                <a:endParaRPr lang="zh-CN" altLang="en-US">
                  <a:solidFill>
                    <a:prstClr val="white">
                      <a:lumMod val="50000"/>
                    </a:prstClr>
                  </a:solidFill>
                </a:endParaRPr>
              </a:p>
            </p:txBody>
          </p:sp>
        </p:grpSp>
        <p:sp>
          <p:nvSpPr>
            <p:cNvPr id="90" name="Oval 26"/>
            <p:cNvSpPr>
              <a:spLocks noChangeArrowheads="1"/>
            </p:cNvSpPr>
            <p:nvPr/>
          </p:nvSpPr>
          <p:spPr bwMode="auto">
            <a:xfrm>
              <a:off x="4254502" y="2640054"/>
              <a:ext cx="631825" cy="630628"/>
            </a:xfrm>
            <a:prstGeom prst="ellipse">
              <a:avLst/>
            </a:prstGeom>
            <a:solidFill>
              <a:srgbClr val="FAFAFA"/>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dirty="0">
                <a:solidFill>
                  <a:prstClr val="white">
                    <a:lumMod val="50000"/>
                  </a:prstClr>
                </a:solidFill>
              </a:endParaRPr>
            </a:p>
          </p:txBody>
        </p:sp>
        <p:sp>
          <p:nvSpPr>
            <p:cNvPr id="91" name="Rectangle 39"/>
            <p:cNvSpPr>
              <a:spLocks noChangeArrowheads="1"/>
            </p:cNvSpPr>
            <p:nvPr/>
          </p:nvSpPr>
          <p:spPr bwMode="auto">
            <a:xfrm>
              <a:off x="6478056" y="2164939"/>
              <a:ext cx="1744044" cy="7654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lnSpc>
                  <a:spcPct val="125000"/>
                </a:lnSpc>
                <a:spcBef>
                  <a:spcPct val="0"/>
                </a:spcBef>
                <a:spcAft>
                  <a:spcPct val="0"/>
                </a:spcAft>
              </a:pPr>
              <a:r>
                <a:rPr lang="zh-CN" altLang="en-US" sz="2800" dirty="0" smtClean="0">
                  <a:latin typeface="微软雅黑"/>
                  <a:ea typeface="微软雅黑"/>
                  <a:cs typeface="Lato Light" charset="0"/>
                  <a:sym typeface="Lato Light" charset="0"/>
                </a:rPr>
                <a:t>平台授权</a:t>
              </a:r>
              <a:endParaRPr lang="en-US" altLang="zh-CN" sz="2800" dirty="0" smtClean="0">
                <a:latin typeface="微软雅黑"/>
                <a:ea typeface="微软雅黑"/>
                <a:cs typeface="Lato Light" charset="0"/>
                <a:sym typeface="Lato Light" charset="0"/>
              </a:endParaRPr>
            </a:p>
            <a:p>
              <a:pPr fontAlgn="base">
                <a:lnSpc>
                  <a:spcPct val="125000"/>
                </a:lnSpc>
                <a:spcBef>
                  <a:spcPct val="0"/>
                </a:spcBef>
                <a:spcAft>
                  <a:spcPct val="0"/>
                </a:spcAft>
              </a:pPr>
              <a:r>
                <a:rPr lang="zh-CN" altLang="en-US" sz="2000" dirty="0" smtClean="0">
                  <a:latin typeface="微软雅黑"/>
                  <a:ea typeface="微软雅黑"/>
                  <a:cs typeface="Lato Light" charset="0"/>
                  <a:sym typeface="Lato Light" charset="0"/>
                </a:rPr>
                <a:t>算法授权</a:t>
              </a:r>
              <a:endParaRPr lang="en-US" altLang="zh-CN" sz="2000" dirty="0" smtClean="0">
                <a:latin typeface="微软雅黑"/>
                <a:ea typeface="微软雅黑"/>
                <a:cs typeface="Lato Light" charset="0"/>
                <a:sym typeface="Lato Light" charset="0"/>
              </a:endParaRPr>
            </a:p>
          </p:txBody>
        </p:sp>
        <p:sp>
          <p:nvSpPr>
            <p:cNvPr id="95" name="Rectangle 49"/>
            <p:cNvSpPr>
              <a:spLocks noChangeArrowheads="1"/>
            </p:cNvSpPr>
            <p:nvPr/>
          </p:nvSpPr>
          <p:spPr bwMode="auto">
            <a:xfrm>
              <a:off x="558142" y="2164939"/>
              <a:ext cx="2592387" cy="1635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25000"/>
                </a:lnSpc>
                <a:spcBef>
                  <a:spcPct val="0"/>
                </a:spcBef>
                <a:spcAft>
                  <a:spcPct val="0"/>
                </a:spcAft>
              </a:pPr>
              <a:r>
                <a:rPr lang="en-US" altLang="zh-CN" sz="2800" dirty="0" err="1" smtClean="0">
                  <a:latin typeface="微软雅黑"/>
                  <a:ea typeface="微软雅黑"/>
                  <a:cs typeface="Lato Light" charset="0"/>
                  <a:sym typeface="Lato Light" charset="0"/>
                </a:rPr>
                <a:t>SaaS</a:t>
              </a:r>
              <a:r>
                <a:rPr lang="zh-CN" altLang="en-US" sz="2800" dirty="0" smtClean="0">
                  <a:latin typeface="微软雅黑"/>
                  <a:ea typeface="微软雅黑"/>
                  <a:cs typeface="Lato Light" charset="0"/>
                  <a:sym typeface="Lato Light" charset="0"/>
                </a:rPr>
                <a:t>软件系统服务</a:t>
              </a:r>
              <a:endParaRPr lang="en-US" altLang="zh-CN" sz="2800" dirty="0" smtClean="0">
                <a:latin typeface="微软雅黑"/>
                <a:ea typeface="微软雅黑"/>
                <a:cs typeface="Lato Light" charset="0"/>
                <a:sym typeface="Lato Light" charset="0"/>
              </a:endParaRPr>
            </a:p>
            <a:p>
              <a:pPr fontAlgn="base">
                <a:lnSpc>
                  <a:spcPct val="125000"/>
                </a:lnSpc>
                <a:spcBef>
                  <a:spcPct val="0"/>
                </a:spcBef>
                <a:spcAft>
                  <a:spcPct val="0"/>
                </a:spcAft>
              </a:pPr>
              <a:r>
                <a:rPr lang="zh-CN" altLang="en-US" sz="2000" dirty="0" smtClean="0">
                  <a:latin typeface="微软雅黑"/>
                  <a:ea typeface="微软雅黑"/>
                  <a:cs typeface="Lato Light" charset="0"/>
                  <a:sym typeface="Lato Light" charset="0"/>
                </a:rPr>
                <a:t>基层医院</a:t>
              </a:r>
              <a:endParaRPr lang="en-US" altLang="zh-CN" sz="2000" dirty="0" smtClean="0">
                <a:latin typeface="微软雅黑"/>
                <a:ea typeface="微软雅黑"/>
                <a:cs typeface="Lato Light" charset="0"/>
                <a:sym typeface="Lato Light" charset="0"/>
              </a:endParaRPr>
            </a:p>
            <a:p>
              <a:pPr fontAlgn="base">
                <a:lnSpc>
                  <a:spcPct val="125000"/>
                </a:lnSpc>
                <a:spcBef>
                  <a:spcPct val="0"/>
                </a:spcBef>
                <a:spcAft>
                  <a:spcPct val="0"/>
                </a:spcAft>
              </a:pPr>
              <a:r>
                <a:rPr lang="zh-CN" altLang="en-US" sz="2000" dirty="0" smtClean="0">
                  <a:latin typeface="微软雅黑"/>
                  <a:ea typeface="微软雅黑"/>
                  <a:cs typeface="Lato Light" charset="0"/>
                  <a:sym typeface="Lato Light" charset="0"/>
                </a:rPr>
                <a:t>体检中心</a:t>
              </a:r>
              <a:endParaRPr lang="en-US" altLang="zh-CN" sz="2000" dirty="0" smtClean="0">
                <a:latin typeface="微软雅黑"/>
                <a:ea typeface="微软雅黑"/>
                <a:cs typeface="Lato Light" charset="0"/>
                <a:sym typeface="Lato Light" charset="0"/>
              </a:endParaRPr>
            </a:p>
            <a:p>
              <a:pPr fontAlgn="base">
                <a:lnSpc>
                  <a:spcPct val="125000"/>
                </a:lnSpc>
                <a:spcBef>
                  <a:spcPct val="0"/>
                </a:spcBef>
                <a:spcAft>
                  <a:spcPct val="0"/>
                </a:spcAft>
              </a:pPr>
              <a:r>
                <a:rPr lang="zh-CN" altLang="en-US" sz="2000" dirty="0" smtClean="0">
                  <a:latin typeface="微软雅黑"/>
                  <a:ea typeface="微软雅黑"/>
                  <a:cs typeface="Lato Light" charset="0"/>
                  <a:sym typeface="Lato Light" charset="0"/>
                </a:rPr>
                <a:t>眼科专科医院</a:t>
              </a:r>
              <a:endParaRPr lang="en-US" altLang="zh-CN" sz="2000" dirty="0" smtClean="0">
                <a:latin typeface="微软雅黑"/>
                <a:ea typeface="微软雅黑"/>
                <a:cs typeface="Lato Light" charset="0"/>
                <a:sym typeface="Lato Light" charset="0"/>
              </a:endParaRPr>
            </a:p>
            <a:p>
              <a:pPr fontAlgn="base">
                <a:lnSpc>
                  <a:spcPct val="125000"/>
                </a:lnSpc>
                <a:spcBef>
                  <a:spcPct val="0"/>
                </a:spcBef>
                <a:spcAft>
                  <a:spcPct val="0"/>
                </a:spcAft>
              </a:pPr>
              <a:r>
                <a:rPr lang="zh-CN" altLang="en-US" sz="2000" dirty="0" smtClean="0">
                  <a:latin typeface="微软雅黑"/>
                  <a:ea typeface="微软雅黑"/>
                  <a:cs typeface="Lato Light" charset="0"/>
                  <a:sym typeface="Lato Light" charset="0"/>
                </a:rPr>
                <a:t>医学 教育</a:t>
              </a:r>
              <a:endParaRPr lang="en-US" altLang="zh-CN" sz="2000" dirty="0">
                <a:latin typeface="微软雅黑"/>
                <a:ea typeface="微软雅黑"/>
                <a:cs typeface="Lato Light" charset="0"/>
                <a:sym typeface="Lato Light" charset="0"/>
              </a:endParaRPr>
            </a:p>
          </p:txBody>
        </p:sp>
        <p:sp>
          <p:nvSpPr>
            <p:cNvPr id="97" name="Rectangle 52"/>
            <p:cNvSpPr>
              <a:spLocks noChangeArrowheads="1"/>
            </p:cNvSpPr>
            <p:nvPr/>
          </p:nvSpPr>
          <p:spPr bwMode="auto">
            <a:xfrm>
              <a:off x="3059115" y="3348517"/>
              <a:ext cx="674687" cy="2144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zh-CN" sz="800">
                  <a:solidFill>
                    <a:srgbClr val="F8F8F8"/>
                  </a:solidFill>
                  <a:latin typeface="微软雅黑" pitchFamily="34" charset="-122"/>
                  <a:ea typeface="微软雅黑" pitchFamily="34" charset="-122"/>
                </a:rPr>
                <a:t>Option 01</a:t>
              </a:r>
            </a:p>
          </p:txBody>
        </p:sp>
        <p:sp>
          <p:nvSpPr>
            <p:cNvPr id="98" name="Rectangle 53"/>
            <p:cNvSpPr>
              <a:spLocks noChangeArrowheads="1"/>
            </p:cNvSpPr>
            <p:nvPr/>
          </p:nvSpPr>
          <p:spPr bwMode="auto">
            <a:xfrm>
              <a:off x="3059115" y="3715456"/>
              <a:ext cx="674687" cy="214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zh-CN" sz="800">
                  <a:solidFill>
                    <a:srgbClr val="F8F8F8"/>
                  </a:solidFill>
                  <a:latin typeface="微软雅黑" pitchFamily="34" charset="-122"/>
                  <a:ea typeface="微软雅黑" pitchFamily="34" charset="-122"/>
                </a:rPr>
                <a:t>Option 02</a:t>
              </a:r>
            </a:p>
          </p:txBody>
        </p:sp>
        <p:sp>
          <p:nvSpPr>
            <p:cNvPr id="101" name="Freeform 27"/>
            <p:cNvSpPr>
              <a:spLocks noEditPoints="1"/>
            </p:cNvSpPr>
            <p:nvPr/>
          </p:nvSpPr>
          <p:spPr bwMode="auto">
            <a:xfrm>
              <a:off x="4413250" y="2794137"/>
              <a:ext cx="319088" cy="319285"/>
            </a:xfrm>
            <a:custGeom>
              <a:avLst/>
              <a:gdLst>
                <a:gd name="T0" fmla="*/ 87 w 105"/>
                <a:gd name="T1" fmla="*/ 1 h 105"/>
                <a:gd name="T2" fmla="*/ 91 w 105"/>
                <a:gd name="T3" fmla="*/ 2 h 105"/>
                <a:gd name="T4" fmla="*/ 91 w 105"/>
                <a:gd name="T5" fmla="*/ 2 h 105"/>
                <a:gd name="T6" fmla="*/ 103 w 105"/>
                <a:gd name="T7" fmla="*/ 14 h 105"/>
                <a:gd name="T8" fmla="*/ 103 w 105"/>
                <a:gd name="T9" fmla="*/ 14 h 105"/>
                <a:gd name="T10" fmla="*/ 104 w 105"/>
                <a:gd name="T11" fmla="*/ 18 h 105"/>
                <a:gd name="T12" fmla="*/ 88 w 105"/>
                <a:gd name="T13" fmla="*/ 32 h 105"/>
                <a:gd name="T14" fmla="*/ 77 w 105"/>
                <a:gd name="T15" fmla="*/ 34 h 105"/>
                <a:gd name="T16" fmla="*/ 74 w 105"/>
                <a:gd name="T17" fmla="*/ 76 h 105"/>
                <a:gd name="T18" fmla="*/ 51 w 105"/>
                <a:gd name="T19" fmla="*/ 85 h 105"/>
                <a:gd name="T20" fmla="*/ 19 w 105"/>
                <a:gd name="T21" fmla="*/ 53 h 105"/>
                <a:gd name="T22" fmla="*/ 51 w 105"/>
                <a:gd name="T23" fmla="*/ 21 h 105"/>
                <a:gd name="T24" fmla="*/ 75 w 105"/>
                <a:gd name="T25" fmla="*/ 24 h 105"/>
                <a:gd name="T26" fmla="*/ 73 w 105"/>
                <a:gd name="T27" fmla="*/ 14 h 105"/>
                <a:gd name="T28" fmla="*/ 93 w 105"/>
                <a:gd name="T29" fmla="*/ 41 h 105"/>
                <a:gd name="T30" fmla="*/ 101 w 105"/>
                <a:gd name="T31" fmla="*/ 38 h 105"/>
                <a:gd name="T32" fmla="*/ 103 w 105"/>
                <a:gd name="T33" fmla="*/ 53 h 105"/>
                <a:gd name="T34" fmla="*/ 51 w 105"/>
                <a:gd name="T35" fmla="*/ 105 h 105"/>
                <a:gd name="T36" fmla="*/ 0 w 105"/>
                <a:gd name="T37" fmla="*/ 53 h 105"/>
                <a:gd name="T38" fmla="*/ 51 w 105"/>
                <a:gd name="T39" fmla="*/ 2 h 105"/>
                <a:gd name="T40" fmla="*/ 66 w 105"/>
                <a:gd name="T41" fmla="*/ 4 h 105"/>
                <a:gd name="T42" fmla="*/ 64 w 105"/>
                <a:gd name="T43" fmla="*/ 12 h 105"/>
                <a:gd name="T44" fmla="*/ 51 w 105"/>
                <a:gd name="T45" fmla="*/ 10 h 105"/>
                <a:gd name="T46" fmla="*/ 8 w 105"/>
                <a:gd name="T47" fmla="*/ 53 h 105"/>
                <a:gd name="T48" fmla="*/ 51 w 105"/>
                <a:gd name="T49" fmla="*/ 97 h 105"/>
                <a:gd name="T50" fmla="*/ 95 w 105"/>
                <a:gd name="T51" fmla="*/ 53 h 105"/>
                <a:gd name="T52" fmla="*/ 93 w 105"/>
                <a:gd name="T53" fmla="*/ 41 h 105"/>
                <a:gd name="T54" fmla="*/ 51 w 105"/>
                <a:gd name="T55" fmla="*/ 39 h 105"/>
                <a:gd name="T56" fmla="*/ 67 w 105"/>
                <a:gd name="T57" fmla="*/ 32 h 105"/>
                <a:gd name="T58" fmla="*/ 32 w 105"/>
                <a:gd name="T59" fmla="*/ 34 h 105"/>
                <a:gd name="T60" fmla="*/ 32 w 105"/>
                <a:gd name="T61" fmla="*/ 34 h 105"/>
                <a:gd name="T62" fmla="*/ 32 w 105"/>
                <a:gd name="T63" fmla="*/ 73 h 105"/>
                <a:gd name="T64" fmla="*/ 71 w 105"/>
                <a:gd name="T65" fmla="*/ 73 h 105"/>
                <a:gd name="T66" fmla="*/ 79 w 105"/>
                <a:gd name="T67" fmla="*/ 53 h 105"/>
                <a:gd name="T68" fmla="*/ 64 w 105"/>
                <a:gd name="T69" fmla="*/ 46 h 105"/>
                <a:gd name="T70" fmla="*/ 62 w 105"/>
                <a:gd name="T71" fmla="*/ 64 h 105"/>
                <a:gd name="T72" fmla="*/ 51 w 105"/>
                <a:gd name="T73" fmla="*/ 68 h 105"/>
                <a:gd name="T74" fmla="*/ 37 w 105"/>
                <a:gd name="T75" fmla="*/ 53 h 105"/>
                <a:gd name="T76" fmla="*/ 41 w 105"/>
                <a:gd name="T77" fmla="*/ 43 h 105"/>
                <a:gd name="T78" fmla="*/ 55 w 105"/>
                <a:gd name="T79" fmla="*/ 44 h 105"/>
                <a:gd name="T80" fmla="*/ 51 w 105"/>
                <a:gd name="T81" fmla="*/ 44 h 105"/>
                <a:gd name="T82" fmla="*/ 42 w 105"/>
                <a:gd name="T83" fmla="*/ 53 h 105"/>
                <a:gd name="T84" fmla="*/ 51 w 105"/>
                <a:gd name="T85" fmla="*/ 63 h 105"/>
                <a:gd name="T86" fmla="*/ 58 w 105"/>
                <a:gd name="T87" fmla="*/ 60 h 105"/>
                <a:gd name="T88" fmla="*/ 61 w 105"/>
                <a:gd name="T89" fmla="*/ 50 h 105"/>
                <a:gd name="T90" fmla="*/ 49 w 105"/>
                <a:gd name="T91" fmla="*/ 56 h 105"/>
                <a:gd name="T92" fmla="*/ 55 w 105"/>
                <a:gd name="T93" fmla="*/ 44 h 105"/>
                <a:gd name="T94" fmla="*/ 87 w 105"/>
                <a:gd name="T95" fmla="*/ 7 h 105"/>
                <a:gd name="T96" fmla="*/ 79 w 105"/>
                <a:gd name="T97" fmla="*/ 22 h 105"/>
                <a:gd name="T98" fmla="*/ 87 w 105"/>
                <a:gd name="T99" fmla="*/ 7 h 105"/>
                <a:gd name="T100" fmla="*/ 92 w 105"/>
                <a:gd name="T101" fmla="*/ 16 h 105"/>
                <a:gd name="T102" fmla="*/ 88 w 105"/>
                <a:gd name="T103" fmla="*/ 27 h 105"/>
                <a:gd name="T104" fmla="*/ 92 w 105"/>
                <a:gd name="T105"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5">
                  <a:moveTo>
                    <a:pt x="73" y="14"/>
                  </a:moveTo>
                  <a:cubicBezTo>
                    <a:pt x="87" y="1"/>
                    <a:pt x="87" y="1"/>
                    <a:pt x="87" y="1"/>
                  </a:cubicBezTo>
                  <a:cubicBezTo>
                    <a:pt x="88" y="0"/>
                    <a:pt x="89" y="0"/>
                    <a:pt x="90" y="1"/>
                  </a:cubicBezTo>
                  <a:cubicBezTo>
                    <a:pt x="91" y="1"/>
                    <a:pt x="91" y="2"/>
                    <a:pt x="91" y="2"/>
                  </a:cubicBezTo>
                  <a:cubicBezTo>
                    <a:pt x="91" y="2"/>
                    <a:pt x="91" y="2"/>
                    <a:pt x="91" y="2"/>
                  </a:cubicBezTo>
                  <a:cubicBezTo>
                    <a:pt x="91" y="2"/>
                    <a:pt x="91" y="2"/>
                    <a:pt x="91" y="2"/>
                  </a:cubicBezTo>
                  <a:cubicBezTo>
                    <a:pt x="94" y="11"/>
                    <a:pt x="94" y="11"/>
                    <a:pt x="94" y="11"/>
                  </a:cubicBezTo>
                  <a:cubicBezTo>
                    <a:pt x="103" y="14"/>
                    <a:pt x="103" y="14"/>
                    <a:pt x="103" y="14"/>
                  </a:cubicBezTo>
                  <a:cubicBezTo>
                    <a:pt x="103" y="14"/>
                    <a:pt x="103" y="14"/>
                    <a:pt x="103" y="14"/>
                  </a:cubicBezTo>
                  <a:cubicBezTo>
                    <a:pt x="103" y="14"/>
                    <a:pt x="103" y="14"/>
                    <a:pt x="103" y="14"/>
                  </a:cubicBezTo>
                  <a:cubicBezTo>
                    <a:pt x="103" y="14"/>
                    <a:pt x="104" y="14"/>
                    <a:pt x="104" y="14"/>
                  </a:cubicBezTo>
                  <a:cubicBezTo>
                    <a:pt x="105" y="15"/>
                    <a:pt x="105" y="17"/>
                    <a:pt x="104" y="18"/>
                  </a:cubicBezTo>
                  <a:cubicBezTo>
                    <a:pt x="91" y="31"/>
                    <a:pt x="91" y="31"/>
                    <a:pt x="91" y="31"/>
                  </a:cubicBezTo>
                  <a:cubicBezTo>
                    <a:pt x="90" y="32"/>
                    <a:pt x="89" y="32"/>
                    <a:pt x="88" y="32"/>
                  </a:cubicBezTo>
                  <a:cubicBezTo>
                    <a:pt x="81" y="30"/>
                    <a:pt x="81" y="30"/>
                    <a:pt x="81" y="30"/>
                  </a:cubicBezTo>
                  <a:cubicBezTo>
                    <a:pt x="77" y="34"/>
                    <a:pt x="77" y="34"/>
                    <a:pt x="77" y="34"/>
                  </a:cubicBezTo>
                  <a:cubicBezTo>
                    <a:pt x="81" y="39"/>
                    <a:pt x="83" y="46"/>
                    <a:pt x="83" y="53"/>
                  </a:cubicBezTo>
                  <a:cubicBezTo>
                    <a:pt x="83" y="62"/>
                    <a:pt x="80" y="70"/>
                    <a:pt x="74" y="76"/>
                  </a:cubicBezTo>
                  <a:cubicBezTo>
                    <a:pt x="74" y="76"/>
                    <a:pt x="74" y="76"/>
                    <a:pt x="74" y="76"/>
                  </a:cubicBezTo>
                  <a:cubicBezTo>
                    <a:pt x="68" y="82"/>
                    <a:pt x="60" y="85"/>
                    <a:pt x="51" y="85"/>
                  </a:cubicBezTo>
                  <a:cubicBezTo>
                    <a:pt x="43" y="85"/>
                    <a:pt x="35" y="82"/>
                    <a:pt x="29" y="76"/>
                  </a:cubicBezTo>
                  <a:cubicBezTo>
                    <a:pt x="23" y="70"/>
                    <a:pt x="19" y="62"/>
                    <a:pt x="19" y="53"/>
                  </a:cubicBezTo>
                  <a:cubicBezTo>
                    <a:pt x="19" y="45"/>
                    <a:pt x="23" y="37"/>
                    <a:pt x="29" y="31"/>
                  </a:cubicBezTo>
                  <a:cubicBezTo>
                    <a:pt x="35" y="25"/>
                    <a:pt x="43" y="21"/>
                    <a:pt x="51" y="21"/>
                  </a:cubicBezTo>
                  <a:cubicBezTo>
                    <a:pt x="59" y="21"/>
                    <a:pt x="66" y="24"/>
                    <a:pt x="71" y="28"/>
                  </a:cubicBezTo>
                  <a:cubicBezTo>
                    <a:pt x="75" y="24"/>
                    <a:pt x="75" y="24"/>
                    <a:pt x="75" y="24"/>
                  </a:cubicBezTo>
                  <a:cubicBezTo>
                    <a:pt x="73" y="17"/>
                    <a:pt x="73" y="17"/>
                    <a:pt x="73" y="17"/>
                  </a:cubicBezTo>
                  <a:cubicBezTo>
                    <a:pt x="73" y="16"/>
                    <a:pt x="73" y="15"/>
                    <a:pt x="73" y="14"/>
                  </a:cubicBezTo>
                  <a:close/>
                  <a:moveTo>
                    <a:pt x="93" y="41"/>
                  </a:moveTo>
                  <a:cubicBezTo>
                    <a:pt x="93" y="41"/>
                    <a:pt x="93" y="41"/>
                    <a:pt x="93" y="41"/>
                  </a:cubicBezTo>
                  <a:cubicBezTo>
                    <a:pt x="92" y="39"/>
                    <a:pt x="94" y="36"/>
                    <a:pt x="96" y="36"/>
                  </a:cubicBezTo>
                  <a:cubicBezTo>
                    <a:pt x="98" y="35"/>
                    <a:pt x="100" y="36"/>
                    <a:pt x="101" y="38"/>
                  </a:cubicBezTo>
                  <a:cubicBezTo>
                    <a:pt x="102" y="41"/>
                    <a:pt x="102" y="43"/>
                    <a:pt x="102" y="46"/>
                  </a:cubicBezTo>
                  <a:cubicBezTo>
                    <a:pt x="103" y="48"/>
                    <a:pt x="103" y="51"/>
                    <a:pt x="103" y="53"/>
                  </a:cubicBezTo>
                  <a:cubicBezTo>
                    <a:pt x="103" y="68"/>
                    <a:pt x="97" y="81"/>
                    <a:pt x="88" y="90"/>
                  </a:cubicBezTo>
                  <a:cubicBezTo>
                    <a:pt x="79" y="99"/>
                    <a:pt x="66" y="105"/>
                    <a:pt x="51" y="105"/>
                  </a:cubicBezTo>
                  <a:cubicBezTo>
                    <a:pt x="37" y="105"/>
                    <a:pt x="24" y="99"/>
                    <a:pt x="15" y="90"/>
                  </a:cubicBezTo>
                  <a:cubicBezTo>
                    <a:pt x="6" y="81"/>
                    <a:pt x="0" y="68"/>
                    <a:pt x="0" y="53"/>
                  </a:cubicBezTo>
                  <a:cubicBezTo>
                    <a:pt x="0" y="39"/>
                    <a:pt x="6" y="26"/>
                    <a:pt x="15" y="17"/>
                  </a:cubicBezTo>
                  <a:cubicBezTo>
                    <a:pt x="24" y="8"/>
                    <a:pt x="37" y="2"/>
                    <a:pt x="51" y="2"/>
                  </a:cubicBezTo>
                  <a:cubicBezTo>
                    <a:pt x="54" y="2"/>
                    <a:pt x="57" y="2"/>
                    <a:pt x="59" y="2"/>
                  </a:cubicBezTo>
                  <a:cubicBezTo>
                    <a:pt x="62" y="3"/>
                    <a:pt x="64" y="3"/>
                    <a:pt x="66" y="4"/>
                  </a:cubicBezTo>
                  <a:cubicBezTo>
                    <a:pt x="69" y="5"/>
                    <a:pt x="70" y="7"/>
                    <a:pt x="69" y="9"/>
                  </a:cubicBezTo>
                  <a:cubicBezTo>
                    <a:pt x="69" y="11"/>
                    <a:pt x="66" y="13"/>
                    <a:pt x="64" y="12"/>
                  </a:cubicBezTo>
                  <a:cubicBezTo>
                    <a:pt x="62" y="11"/>
                    <a:pt x="60" y="11"/>
                    <a:pt x="58" y="11"/>
                  </a:cubicBezTo>
                  <a:cubicBezTo>
                    <a:pt x="56" y="10"/>
                    <a:pt x="54" y="10"/>
                    <a:pt x="51" y="10"/>
                  </a:cubicBezTo>
                  <a:cubicBezTo>
                    <a:pt x="39" y="10"/>
                    <a:pt x="29" y="15"/>
                    <a:pt x="21" y="23"/>
                  </a:cubicBezTo>
                  <a:cubicBezTo>
                    <a:pt x="13" y="31"/>
                    <a:pt x="8" y="41"/>
                    <a:pt x="8" y="53"/>
                  </a:cubicBezTo>
                  <a:cubicBezTo>
                    <a:pt x="8" y="65"/>
                    <a:pt x="13" y="76"/>
                    <a:pt x="21" y="84"/>
                  </a:cubicBezTo>
                  <a:cubicBezTo>
                    <a:pt x="29" y="92"/>
                    <a:pt x="39" y="97"/>
                    <a:pt x="51" y="97"/>
                  </a:cubicBezTo>
                  <a:cubicBezTo>
                    <a:pt x="63" y="97"/>
                    <a:pt x="74" y="92"/>
                    <a:pt x="82" y="84"/>
                  </a:cubicBezTo>
                  <a:cubicBezTo>
                    <a:pt x="90" y="76"/>
                    <a:pt x="95" y="65"/>
                    <a:pt x="95" y="53"/>
                  </a:cubicBezTo>
                  <a:cubicBezTo>
                    <a:pt x="95" y="51"/>
                    <a:pt x="95" y="49"/>
                    <a:pt x="94" y="47"/>
                  </a:cubicBezTo>
                  <a:cubicBezTo>
                    <a:pt x="94" y="45"/>
                    <a:pt x="94" y="43"/>
                    <a:pt x="93" y="41"/>
                  </a:cubicBezTo>
                  <a:close/>
                  <a:moveTo>
                    <a:pt x="51" y="39"/>
                  </a:moveTo>
                  <a:cubicBezTo>
                    <a:pt x="51" y="39"/>
                    <a:pt x="51" y="39"/>
                    <a:pt x="51" y="39"/>
                  </a:cubicBezTo>
                  <a:cubicBezTo>
                    <a:pt x="54" y="39"/>
                    <a:pt x="56" y="39"/>
                    <a:pt x="59" y="41"/>
                  </a:cubicBezTo>
                  <a:cubicBezTo>
                    <a:pt x="67" y="32"/>
                    <a:pt x="67" y="32"/>
                    <a:pt x="67" y="32"/>
                  </a:cubicBezTo>
                  <a:cubicBezTo>
                    <a:pt x="63" y="28"/>
                    <a:pt x="57" y="26"/>
                    <a:pt x="51" y="26"/>
                  </a:cubicBezTo>
                  <a:cubicBezTo>
                    <a:pt x="44" y="26"/>
                    <a:pt x="37" y="29"/>
                    <a:pt x="32" y="34"/>
                  </a:cubicBezTo>
                  <a:cubicBezTo>
                    <a:pt x="32" y="34"/>
                    <a:pt x="32" y="34"/>
                    <a:pt x="32" y="34"/>
                  </a:cubicBezTo>
                  <a:cubicBezTo>
                    <a:pt x="32" y="34"/>
                    <a:pt x="32" y="34"/>
                    <a:pt x="32" y="34"/>
                  </a:cubicBezTo>
                  <a:cubicBezTo>
                    <a:pt x="27" y="39"/>
                    <a:pt x="24" y="46"/>
                    <a:pt x="24" y="53"/>
                  </a:cubicBezTo>
                  <a:cubicBezTo>
                    <a:pt x="24" y="61"/>
                    <a:pt x="27" y="68"/>
                    <a:pt x="32" y="73"/>
                  </a:cubicBezTo>
                  <a:cubicBezTo>
                    <a:pt x="37" y="78"/>
                    <a:pt x="44" y="81"/>
                    <a:pt x="51" y="81"/>
                  </a:cubicBezTo>
                  <a:cubicBezTo>
                    <a:pt x="59" y="81"/>
                    <a:pt x="66" y="78"/>
                    <a:pt x="71" y="73"/>
                  </a:cubicBezTo>
                  <a:cubicBezTo>
                    <a:pt x="71" y="73"/>
                    <a:pt x="71" y="73"/>
                    <a:pt x="71" y="73"/>
                  </a:cubicBezTo>
                  <a:cubicBezTo>
                    <a:pt x="76" y="68"/>
                    <a:pt x="79" y="61"/>
                    <a:pt x="79" y="53"/>
                  </a:cubicBezTo>
                  <a:cubicBezTo>
                    <a:pt x="79" y="47"/>
                    <a:pt x="77" y="42"/>
                    <a:pt x="73" y="37"/>
                  </a:cubicBezTo>
                  <a:cubicBezTo>
                    <a:pt x="64" y="46"/>
                    <a:pt x="64" y="46"/>
                    <a:pt x="64" y="46"/>
                  </a:cubicBezTo>
                  <a:cubicBezTo>
                    <a:pt x="65" y="48"/>
                    <a:pt x="66" y="51"/>
                    <a:pt x="66" y="53"/>
                  </a:cubicBezTo>
                  <a:cubicBezTo>
                    <a:pt x="66" y="57"/>
                    <a:pt x="64" y="61"/>
                    <a:pt x="62" y="64"/>
                  </a:cubicBezTo>
                  <a:cubicBezTo>
                    <a:pt x="62" y="64"/>
                    <a:pt x="62" y="64"/>
                    <a:pt x="62" y="64"/>
                  </a:cubicBezTo>
                  <a:cubicBezTo>
                    <a:pt x="59" y="66"/>
                    <a:pt x="55" y="68"/>
                    <a:pt x="51" y="68"/>
                  </a:cubicBezTo>
                  <a:cubicBezTo>
                    <a:pt x="47" y="68"/>
                    <a:pt x="44" y="66"/>
                    <a:pt x="41" y="64"/>
                  </a:cubicBezTo>
                  <a:cubicBezTo>
                    <a:pt x="38" y="61"/>
                    <a:pt x="37" y="57"/>
                    <a:pt x="37" y="53"/>
                  </a:cubicBezTo>
                  <a:cubicBezTo>
                    <a:pt x="37" y="49"/>
                    <a:pt x="38" y="46"/>
                    <a:pt x="41" y="43"/>
                  </a:cubicBezTo>
                  <a:cubicBezTo>
                    <a:pt x="41" y="43"/>
                    <a:pt x="41" y="43"/>
                    <a:pt x="41" y="43"/>
                  </a:cubicBezTo>
                  <a:cubicBezTo>
                    <a:pt x="44" y="40"/>
                    <a:pt x="47" y="39"/>
                    <a:pt x="51" y="39"/>
                  </a:cubicBezTo>
                  <a:close/>
                  <a:moveTo>
                    <a:pt x="55" y="44"/>
                  </a:moveTo>
                  <a:cubicBezTo>
                    <a:pt x="55" y="44"/>
                    <a:pt x="55" y="44"/>
                    <a:pt x="55" y="44"/>
                  </a:cubicBezTo>
                  <a:cubicBezTo>
                    <a:pt x="54" y="44"/>
                    <a:pt x="53" y="44"/>
                    <a:pt x="51" y="44"/>
                  </a:cubicBezTo>
                  <a:cubicBezTo>
                    <a:pt x="49" y="44"/>
                    <a:pt x="46" y="45"/>
                    <a:pt x="45" y="46"/>
                  </a:cubicBezTo>
                  <a:cubicBezTo>
                    <a:pt x="43" y="48"/>
                    <a:pt x="42" y="51"/>
                    <a:pt x="42" y="53"/>
                  </a:cubicBezTo>
                  <a:cubicBezTo>
                    <a:pt x="42" y="56"/>
                    <a:pt x="43" y="59"/>
                    <a:pt x="45" y="60"/>
                  </a:cubicBezTo>
                  <a:cubicBezTo>
                    <a:pt x="46" y="62"/>
                    <a:pt x="49" y="63"/>
                    <a:pt x="51" y="63"/>
                  </a:cubicBezTo>
                  <a:cubicBezTo>
                    <a:pt x="54" y="63"/>
                    <a:pt x="57" y="62"/>
                    <a:pt x="58" y="60"/>
                  </a:cubicBezTo>
                  <a:cubicBezTo>
                    <a:pt x="58" y="60"/>
                    <a:pt x="58" y="60"/>
                    <a:pt x="58" y="60"/>
                  </a:cubicBezTo>
                  <a:cubicBezTo>
                    <a:pt x="60" y="59"/>
                    <a:pt x="61" y="56"/>
                    <a:pt x="61" y="53"/>
                  </a:cubicBezTo>
                  <a:cubicBezTo>
                    <a:pt x="61" y="52"/>
                    <a:pt x="61" y="51"/>
                    <a:pt x="61" y="50"/>
                  </a:cubicBezTo>
                  <a:cubicBezTo>
                    <a:pt x="54" y="56"/>
                    <a:pt x="54" y="56"/>
                    <a:pt x="54" y="56"/>
                  </a:cubicBezTo>
                  <a:cubicBezTo>
                    <a:pt x="53" y="58"/>
                    <a:pt x="50" y="58"/>
                    <a:pt x="49" y="56"/>
                  </a:cubicBezTo>
                  <a:cubicBezTo>
                    <a:pt x="47" y="55"/>
                    <a:pt x="47" y="52"/>
                    <a:pt x="49" y="51"/>
                  </a:cubicBezTo>
                  <a:cubicBezTo>
                    <a:pt x="55" y="44"/>
                    <a:pt x="55" y="44"/>
                    <a:pt x="55" y="44"/>
                  </a:cubicBezTo>
                  <a:close/>
                  <a:moveTo>
                    <a:pt x="87" y="7"/>
                  </a:moveTo>
                  <a:cubicBezTo>
                    <a:pt x="87" y="7"/>
                    <a:pt x="87" y="7"/>
                    <a:pt x="87" y="7"/>
                  </a:cubicBezTo>
                  <a:cubicBezTo>
                    <a:pt x="78" y="17"/>
                    <a:pt x="78" y="17"/>
                    <a:pt x="78" y="17"/>
                  </a:cubicBezTo>
                  <a:cubicBezTo>
                    <a:pt x="79" y="22"/>
                    <a:pt x="79" y="22"/>
                    <a:pt x="79" y="22"/>
                  </a:cubicBezTo>
                  <a:cubicBezTo>
                    <a:pt x="89" y="13"/>
                    <a:pt x="89" y="13"/>
                    <a:pt x="89" y="13"/>
                  </a:cubicBezTo>
                  <a:cubicBezTo>
                    <a:pt x="87" y="7"/>
                    <a:pt x="87" y="7"/>
                    <a:pt x="87" y="7"/>
                  </a:cubicBezTo>
                  <a:close/>
                  <a:moveTo>
                    <a:pt x="92" y="16"/>
                  </a:moveTo>
                  <a:cubicBezTo>
                    <a:pt x="92" y="16"/>
                    <a:pt x="92" y="16"/>
                    <a:pt x="92" y="16"/>
                  </a:cubicBezTo>
                  <a:cubicBezTo>
                    <a:pt x="83" y="25"/>
                    <a:pt x="83" y="25"/>
                    <a:pt x="83" y="25"/>
                  </a:cubicBezTo>
                  <a:cubicBezTo>
                    <a:pt x="88" y="27"/>
                    <a:pt x="88" y="27"/>
                    <a:pt x="88" y="27"/>
                  </a:cubicBezTo>
                  <a:cubicBezTo>
                    <a:pt x="97" y="18"/>
                    <a:pt x="97" y="18"/>
                    <a:pt x="97" y="18"/>
                  </a:cubicBezTo>
                  <a:cubicBezTo>
                    <a:pt x="92" y="16"/>
                    <a:pt x="92" y="16"/>
                    <a:pt x="92" y="16"/>
                  </a:cubicBezTo>
                  <a:close/>
                </a:path>
              </a:pathLst>
            </a:custGeom>
            <a:solidFill>
              <a:schemeClr val="accent1"/>
            </a:solidFill>
            <a:ln>
              <a:noFill/>
            </a:ln>
          </p:spPr>
          <p:txBody>
            <a:bodyPr/>
            <a:lstStyle/>
            <a:p>
              <a:endParaRPr lang="zh-CN" altLang="en-US">
                <a:solidFill>
                  <a:prstClr val="white">
                    <a:lumMod val="50000"/>
                  </a:prstClr>
                </a:solidFill>
              </a:endParaRPr>
            </a:p>
          </p:txBody>
        </p:sp>
        <p:sp>
          <p:nvSpPr>
            <p:cNvPr id="102" name="Freeform 28"/>
            <p:cNvSpPr/>
            <p:nvPr/>
          </p:nvSpPr>
          <p:spPr bwMode="auto">
            <a:xfrm>
              <a:off x="2946402" y="3270681"/>
              <a:ext cx="1668463" cy="368528"/>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rgbClr val="EEA752"/>
            </a:solidFill>
            <a:ln>
              <a:noFill/>
            </a:ln>
          </p:spPr>
          <p:txBody>
            <a:bodyPr/>
            <a:lstStyle/>
            <a:p>
              <a:endParaRPr lang="zh-CN" altLang="en-US">
                <a:solidFill>
                  <a:prstClr val="white">
                    <a:lumMod val="50000"/>
                  </a:prstClr>
                </a:solidFill>
              </a:endParaRPr>
            </a:p>
          </p:txBody>
        </p:sp>
        <p:sp>
          <p:nvSpPr>
            <p:cNvPr id="103" name="Freeform 29"/>
            <p:cNvSpPr/>
            <p:nvPr/>
          </p:nvSpPr>
          <p:spPr bwMode="auto">
            <a:xfrm>
              <a:off x="2946402" y="3639209"/>
              <a:ext cx="1668463" cy="366939"/>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chemeClr val="accent4"/>
            </a:solidFill>
            <a:ln>
              <a:noFill/>
            </a:ln>
          </p:spPr>
          <p:txBody>
            <a:bodyPr/>
            <a:lstStyle/>
            <a:p>
              <a:endParaRPr lang="zh-CN" altLang="en-US">
                <a:solidFill>
                  <a:prstClr val="white">
                    <a:lumMod val="50000"/>
                  </a:prstClr>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内容占位符 4">
            <a:extLst>
              <a:ext uri="{FF2B5EF4-FFF2-40B4-BE49-F238E27FC236}">
                <a16:creationId xmlns="" xmlns:a16="http://schemas.microsoft.com/office/drawing/2014/main" id="{75DE471A-D005-4863-9BCA-7114CD5C7A91}"/>
              </a:ext>
            </a:extLst>
          </p:cNvPr>
          <p:cNvPicPr>
            <a:picLocks noGrp="1" noChangeAspect="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a:xfrm>
            <a:off x="2136775" y="1825625"/>
            <a:ext cx="7918450" cy="4351338"/>
          </a:xfrm>
        </p:spPr>
      </p:pic>
      <p:pic>
        <p:nvPicPr>
          <p:cNvPr id="22531" name="Picture 2" descr="C:\Users\Jonathan\Desktop\logo.png">
            <a:extLst>
              <a:ext uri="{FF2B5EF4-FFF2-40B4-BE49-F238E27FC236}">
                <a16:creationId xmlns="" xmlns:a16="http://schemas.microsoft.com/office/drawing/2014/main" id="{39BCE3F0-053C-46B9-A65C-2E7DD9FB6F7F}"/>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 xmlns:a16="http://schemas.microsoft.com/office/drawing/2014/main" id="{BF1C793E-A60C-4683-8703-F5F3A48C73CC}"/>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财务指标预测</a:t>
            </a:r>
            <a:endParaRPr lang="zh-CN" altLang="zh-CN" sz="2400" b="1" dirty="0">
              <a:solidFill>
                <a:schemeClr val="bg1"/>
              </a:solidFill>
              <a:latin typeface="幼圆" pitchFamily="49" charset="-122"/>
              <a:ea typeface="幼圆" pitchFamily="49" charset="-122"/>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a:extLst>
              <a:ext uri="{FF2B5EF4-FFF2-40B4-BE49-F238E27FC236}">
                <a16:creationId xmlns="" xmlns:a16="http://schemas.microsoft.com/office/drawing/2014/main" id="{F057A652-BEB5-452D-9B5B-FFC50DEC69AA}"/>
              </a:ext>
            </a:extLst>
          </p:cNvPr>
          <p:cNvSpPr>
            <a:spLocks noGrp="1"/>
          </p:cNvSpPr>
          <p:nvPr>
            <p:ph idx="1"/>
          </p:nvPr>
        </p:nvSpPr>
        <p:spPr/>
        <p:txBody>
          <a:bodyPr/>
          <a:lstStyle/>
          <a:p>
            <a:r>
              <a:rPr lang="zh-CN" altLang="en-US"/>
              <a:t>盈利预测分析说明</a:t>
            </a:r>
          </a:p>
          <a:p>
            <a:r>
              <a:rPr lang="zh-CN" altLang="en-US"/>
              <a:t>主营业收入的测算：基于日趋增加眼眶肿瘤疾病诊断需求以及人工智能医疗诊断行业的迅猛发展，公司的主要收入是医院付费安装预诊断平台系统、数据库和软件升级等服务构成，根据现在统计的现有眼眶疾病诊断需求量和市场推广情况进行估算。</a:t>
            </a:r>
          </a:p>
          <a:p>
            <a:endParaRPr lang="zh-CN" altLang="en-US"/>
          </a:p>
        </p:txBody>
      </p:sp>
      <p:pic>
        <p:nvPicPr>
          <p:cNvPr id="23555" name="Picture 2" descr="C:\Users\Jonathan\Desktop\logo.png">
            <a:extLst>
              <a:ext uri="{FF2B5EF4-FFF2-40B4-BE49-F238E27FC236}">
                <a16:creationId xmlns="" xmlns:a16="http://schemas.microsoft.com/office/drawing/2014/main" id="{EB4494C0-77FC-4696-9B08-A72627F2BCD0}"/>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 xmlns:a16="http://schemas.microsoft.com/office/drawing/2014/main" id="{A059CCBB-2316-4B09-9C12-0CB26F80F36B}"/>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财务指标预测</a:t>
            </a:r>
            <a:endParaRPr lang="zh-CN" altLang="zh-CN" sz="2400" b="1" dirty="0">
              <a:solidFill>
                <a:schemeClr val="bg1"/>
              </a:solidFill>
              <a:latin typeface="幼圆" pitchFamily="49" charset="-122"/>
              <a:ea typeface="幼圆" pitchFamily="49" charset="-122"/>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 xmlns:a16="http://schemas.microsoft.com/office/drawing/2014/main" id="{1CAF9098-F673-4038-AACA-0504B3070ED7}"/>
              </a:ext>
            </a:extLst>
          </p:cNvPr>
          <p:cNvSpPr>
            <a:spLocks noGrp="1" noChangeArrowheads="1"/>
          </p:cNvSpPr>
          <p:nvPr>
            <p:ph type="ctrTitle" idx="4294967295"/>
          </p:nvPr>
        </p:nvSpPr>
        <p:spPr>
          <a:xfrm>
            <a:off x="0" y="2525713"/>
            <a:ext cx="5273675" cy="1092200"/>
          </a:xfrm>
        </p:spPr>
        <p:txBody>
          <a:bodyPr/>
          <a:lstStyle/>
          <a:p>
            <a:pPr eaLnBrk="1" hangingPunct="1"/>
            <a:r>
              <a:rPr lang="zh-CN" altLang="zh-CN" sz="5400">
                <a:solidFill>
                  <a:schemeClr val="bg1"/>
                </a:solidFill>
              </a:rPr>
              <a:t>谢  谢！</a:t>
            </a:r>
          </a:p>
        </p:txBody>
      </p:sp>
      <p:pic>
        <p:nvPicPr>
          <p:cNvPr id="24579" name="Picture 3" descr="45634">
            <a:extLst>
              <a:ext uri="{FF2B5EF4-FFF2-40B4-BE49-F238E27FC236}">
                <a16:creationId xmlns="" xmlns:a16="http://schemas.microsoft.com/office/drawing/2014/main" id="{955CB8FA-DC10-4C40-90F2-7B6C2E13C20A}"/>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4288"/>
            <a:ext cx="12212638" cy="6861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772" name="1 Título">
            <a:extLst>
              <a:ext uri="{FF2B5EF4-FFF2-40B4-BE49-F238E27FC236}">
                <a16:creationId xmlns="" xmlns:a16="http://schemas.microsoft.com/office/drawing/2014/main" id="{4B468B04-3B28-4B70-95A6-39F84071F0F1}"/>
              </a:ext>
            </a:extLst>
          </p:cNvPr>
          <p:cNvSpPr txBox="1">
            <a:spLocks noChangeArrowheads="1"/>
          </p:cNvSpPr>
          <p:nvPr/>
        </p:nvSpPr>
        <p:spPr bwMode="auto">
          <a:xfrm>
            <a:off x="3679825" y="1708150"/>
            <a:ext cx="4852988" cy="86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5763"/>
              </a:lnSpc>
              <a:buFont typeface="Arial" panose="020B0604020202020204" pitchFamily="34" charset="0"/>
              <a:buNone/>
            </a:pPr>
            <a:r>
              <a:rPr lang="es-HN" altLang="en-US" sz="4900" b="1">
                <a:solidFill>
                  <a:schemeClr val="bg1"/>
                </a:solidFill>
                <a:latin typeface="Rockwell" panose="02060603020205020403" pitchFamily="18" charset="0"/>
              </a:rPr>
              <a:t>THANK </a:t>
            </a:r>
            <a:r>
              <a:rPr lang="es-HN" altLang="en-US" sz="4900" b="1">
                <a:solidFill>
                  <a:srgbClr val="FFC000"/>
                </a:solidFill>
                <a:latin typeface="Rockwell" panose="02060603020205020403" pitchFamily="18" charset="0"/>
              </a:rPr>
              <a:t>YOU!</a:t>
            </a:r>
          </a:p>
        </p:txBody>
      </p:sp>
      <p:pic>
        <p:nvPicPr>
          <p:cNvPr id="24581" name="Picture 6" descr="C:\Users\Jonathan\Desktop\logo.png">
            <a:extLst>
              <a:ext uri="{FF2B5EF4-FFF2-40B4-BE49-F238E27FC236}">
                <a16:creationId xmlns="" xmlns:a16="http://schemas.microsoft.com/office/drawing/2014/main" id="{C8844521-0A4A-4497-B820-CD4EE55A25EA}"/>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73613" y="3451225"/>
            <a:ext cx="2614612" cy="1119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2772"/>
                                        </p:tgtEl>
                                        <p:attrNameLst>
                                          <p:attrName>style.visibility</p:attrName>
                                        </p:attrNameLst>
                                      </p:cBhvr>
                                      <p:to>
                                        <p:strVal val="visible"/>
                                      </p:to>
                                    </p:set>
                                    <p:anim calcmode="lin" valueType="num">
                                      <p:cBhvr>
                                        <p:cTn id="7" dur="500" fill="hold"/>
                                        <p:tgtEl>
                                          <p:spTgt spid="3277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772"/>
                                        </p:tgtEl>
                                        <p:attrNameLst>
                                          <p:attrName>ppt_y</p:attrName>
                                        </p:attrNameLst>
                                      </p:cBhvr>
                                      <p:tavLst>
                                        <p:tav tm="0">
                                          <p:val>
                                            <p:strVal val="#ppt_y"/>
                                          </p:val>
                                        </p:tav>
                                        <p:tav tm="100000">
                                          <p:val>
                                            <p:strVal val="#ppt_y"/>
                                          </p:val>
                                        </p:tav>
                                      </p:tavLst>
                                    </p:anim>
                                    <p:anim calcmode="lin" valueType="num">
                                      <p:cBhvr>
                                        <p:cTn id="9" dur="500" fill="hold"/>
                                        <p:tgtEl>
                                          <p:spTgt spid="3277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77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圆角矩形 11">
            <a:extLst>
              <a:ext uri="{FF2B5EF4-FFF2-40B4-BE49-F238E27FC236}">
                <a16:creationId xmlns="" xmlns:a16="http://schemas.microsoft.com/office/drawing/2014/main" id="{CEEEDEB1-B921-40EB-AB8E-8E49F44EBEE8}"/>
              </a:ext>
            </a:extLst>
          </p:cNvPr>
          <p:cNvSpPr>
            <a:spLocks/>
          </p:cNvSpPr>
          <p:nvPr/>
        </p:nvSpPr>
        <p:spPr bwMode="auto">
          <a:xfrm>
            <a:off x="1984375" y="5794375"/>
            <a:ext cx="492125" cy="90488"/>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195" name="圆角矩形 11">
            <a:extLst>
              <a:ext uri="{FF2B5EF4-FFF2-40B4-BE49-F238E27FC236}">
                <a16:creationId xmlns="" xmlns:a16="http://schemas.microsoft.com/office/drawing/2014/main" id="{4D03F8D5-9A71-47B7-AD66-8C69069190B9}"/>
              </a:ext>
            </a:extLst>
          </p:cNvPr>
          <p:cNvSpPr>
            <a:spLocks/>
          </p:cNvSpPr>
          <p:nvPr/>
        </p:nvSpPr>
        <p:spPr bwMode="auto">
          <a:xfrm>
            <a:off x="1989138" y="5170488"/>
            <a:ext cx="492125" cy="90487"/>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196" name="圆角矩形 11">
            <a:extLst>
              <a:ext uri="{FF2B5EF4-FFF2-40B4-BE49-F238E27FC236}">
                <a16:creationId xmlns="" xmlns:a16="http://schemas.microsoft.com/office/drawing/2014/main" id="{66492B02-0453-4CF2-851D-08615939E47F}"/>
              </a:ext>
            </a:extLst>
          </p:cNvPr>
          <p:cNvSpPr>
            <a:spLocks/>
          </p:cNvSpPr>
          <p:nvPr/>
        </p:nvSpPr>
        <p:spPr bwMode="auto">
          <a:xfrm>
            <a:off x="1978025" y="4546600"/>
            <a:ext cx="492125" cy="90488"/>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197" name="圆角矩形 11">
            <a:extLst>
              <a:ext uri="{FF2B5EF4-FFF2-40B4-BE49-F238E27FC236}">
                <a16:creationId xmlns="" xmlns:a16="http://schemas.microsoft.com/office/drawing/2014/main" id="{0D709DAA-9168-4632-892D-E1DF2DB099C6}"/>
              </a:ext>
            </a:extLst>
          </p:cNvPr>
          <p:cNvSpPr>
            <a:spLocks/>
          </p:cNvSpPr>
          <p:nvPr/>
        </p:nvSpPr>
        <p:spPr bwMode="auto">
          <a:xfrm>
            <a:off x="2001838" y="3911600"/>
            <a:ext cx="492125" cy="90488"/>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198" name="圆角矩形 11">
            <a:extLst>
              <a:ext uri="{FF2B5EF4-FFF2-40B4-BE49-F238E27FC236}">
                <a16:creationId xmlns="" xmlns:a16="http://schemas.microsoft.com/office/drawing/2014/main" id="{D3FBB6CD-C5BC-4570-953F-1518180DAA9E}"/>
              </a:ext>
            </a:extLst>
          </p:cNvPr>
          <p:cNvSpPr>
            <a:spLocks/>
          </p:cNvSpPr>
          <p:nvPr/>
        </p:nvSpPr>
        <p:spPr bwMode="auto">
          <a:xfrm>
            <a:off x="1982788" y="3262313"/>
            <a:ext cx="492125" cy="90487"/>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199" name="圆角矩形 11">
            <a:extLst>
              <a:ext uri="{FF2B5EF4-FFF2-40B4-BE49-F238E27FC236}">
                <a16:creationId xmlns="" xmlns:a16="http://schemas.microsoft.com/office/drawing/2014/main" id="{8501CDDD-D2E4-4B2F-8338-BAB1A2A30B60}"/>
              </a:ext>
            </a:extLst>
          </p:cNvPr>
          <p:cNvSpPr>
            <a:spLocks/>
          </p:cNvSpPr>
          <p:nvPr/>
        </p:nvSpPr>
        <p:spPr bwMode="auto">
          <a:xfrm>
            <a:off x="1968500" y="2636838"/>
            <a:ext cx="492125" cy="90487"/>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200" name="圆角矩形 11">
            <a:extLst>
              <a:ext uri="{FF2B5EF4-FFF2-40B4-BE49-F238E27FC236}">
                <a16:creationId xmlns="" xmlns:a16="http://schemas.microsoft.com/office/drawing/2014/main" id="{DFF298B9-9DB4-4F0F-8961-1F2D56AFF05B}"/>
              </a:ext>
            </a:extLst>
          </p:cNvPr>
          <p:cNvSpPr>
            <a:spLocks/>
          </p:cNvSpPr>
          <p:nvPr/>
        </p:nvSpPr>
        <p:spPr bwMode="auto">
          <a:xfrm>
            <a:off x="1982788" y="2005013"/>
            <a:ext cx="492125" cy="90487"/>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201" name="圆角矩形 11">
            <a:extLst>
              <a:ext uri="{FF2B5EF4-FFF2-40B4-BE49-F238E27FC236}">
                <a16:creationId xmlns="" xmlns:a16="http://schemas.microsoft.com/office/drawing/2014/main" id="{14182437-A00A-421B-AEB2-F5D1B2315F7E}"/>
              </a:ext>
            </a:extLst>
          </p:cNvPr>
          <p:cNvSpPr>
            <a:spLocks/>
          </p:cNvSpPr>
          <p:nvPr/>
        </p:nvSpPr>
        <p:spPr bwMode="auto">
          <a:xfrm>
            <a:off x="1968500" y="1355725"/>
            <a:ext cx="492125" cy="90488"/>
          </a:xfrm>
          <a:custGeom>
            <a:avLst/>
            <a:gdLst>
              <a:gd name="T0" fmla="*/ 28859 w 711052"/>
              <a:gd name="T1" fmla="*/ 0 h 174096"/>
              <a:gd name="T2" fmla="*/ 235735 w 711052"/>
              <a:gd name="T3" fmla="*/ 0 h 174096"/>
              <a:gd name="T4" fmla="*/ 235735 w 711052"/>
              <a:gd name="T5" fmla="*/ 24445 h 174096"/>
              <a:gd name="T6" fmla="*/ 28859 w 711052"/>
              <a:gd name="T7" fmla="*/ 24445 h 174096"/>
              <a:gd name="T8" fmla="*/ 0 w 711052"/>
              <a:gd name="T9" fmla="*/ 12223 h 174096"/>
              <a:gd name="T10" fmla="*/ 28859 w 711052"/>
              <a:gd name="T11" fmla="*/ 0 h 174096"/>
              <a:gd name="T12" fmla="*/ 0 60000 65536"/>
              <a:gd name="T13" fmla="*/ 0 60000 65536"/>
              <a:gd name="T14" fmla="*/ 0 60000 65536"/>
              <a:gd name="T15" fmla="*/ 0 60000 65536"/>
              <a:gd name="T16" fmla="*/ 0 60000 65536"/>
              <a:gd name="T17" fmla="*/ 0 60000 65536"/>
              <a:gd name="T18" fmla="*/ 0 w 711052"/>
              <a:gd name="T19" fmla="*/ 0 h 174096"/>
              <a:gd name="T20" fmla="*/ 711052 w 711052"/>
              <a:gd name="T21" fmla="*/ 174096 h 174096"/>
            </a:gdLst>
            <a:ahLst/>
            <a:cxnLst>
              <a:cxn ang="T12">
                <a:pos x="T0" y="T1"/>
              </a:cxn>
              <a:cxn ang="T13">
                <a:pos x="T2" y="T3"/>
              </a:cxn>
              <a:cxn ang="T14">
                <a:pos x="T4" y="T5"/>
              </a:cxn>
              <a:cxn ang="T15">
                <a:pos x="T6" y="T7"/>
              </a:cxn>
              <a:cxn ang="T16">
                <a:pos x="T8" y="T9"/>
              </a:cxn>
              <a:cxn ang="T17">
                <a:pos x="T10" y="T11"/>
              </a:cxn>
            </a:cxnLst>
            <a:rect l="T18" t="T19" r="T20" b="T21"/>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0187B7"/>
              </a:gs>
              <a:gs pos="60001">
                <a:srgbClr val="A0E5FE"/>
              </a:gs>
              <a:gs pos="89000">
                <a:srgbClr val="01A7E3"/>
              </a:gs>
              <a:gs pos="100000">
                <a:srgbClr val="0187B7"/>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lIns="68580" tIns="34290" rIns="68580" bIns="34290" anchor="ctr"/>
          <a:lstStyle/>
          <a:p>
            <a:endParaRPr lang="zh-CN" altLang="en-US"/>
          </a:p>
        </p:txBody>
      </p:sp>
      <p:sp>
        <p:nvSpPr>
          <p:cNvPr id="8202" name="矩形 19">
            <a:extLst>
              <a:ext uri="{FF2B5EF4-FFF2-40B4-BE49-F238E27FC236}">
                <a16:creationId xmlns="" xmlns:a16="http://schemas.microsoft.com/office/drawing/2014/main" id="{2CC56439-5988-4203-A301-BAF82E40862F}"/>
              </a:ext>
            </a:extLst>
          </p:cNvPr>
          <p:cNvSpPr>
            <a:spLocks noChangeArrowheads="1"/>
          </p:cNvSpPr>
          <p:nvPr/>
        </p:nvSpPr>
        <p:spPr bwMode="auto">
          <a:xfrm>
            <a:off x="2003425" y="1038225"/>
            <a:ext cx="227013" cy="5821363"/>
          </a:xfrm>
          <a:prstGeom prst="rect">
            <a:avLst/>
          </a:prstGeom>
          <a:gradFill rotWithShape="0">
            <a:gsLst>
              <a:gs pos="0">
                <a:srgbClr val="A7A7A7"/>
              </a:gs>
              <a:gs pos="53999">
                <a:srgbClr val="DBDBDB"/>
              </a:gs>
              <a:gs pos="100000">
                <a:srgbClr val="ABABAB"/>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buFont typeface="Arial" panose="020B0604020202020204" pitchFamily="34" charset="0"/>
              <a:buNone/>
            </a:pPr>
            <a:endParaRPr lang="zh-CN" altLang="en-US" sz="1400">
              <a:solidFill>
                <a:schemeClr val="bg1"/>
              </a:solidFill>
              <a:latin typeface="幼圆" panose="02010509060101010101" pitchFamily="49" charset="-122"/>
              <a:ea typeface="幼圆" panose="02010509060101010101" pitchFamily="49" charset="-122"/>
            </a:endParaRPr>
          </a:p>
        </p:txBody>
      </p:sp>
      <p:sp>
        <p:nvSpPr>
          <p:cNvPr id="9227" name="任意多边形 22">
            <a:extLst>
              <a:ext uri="{FF2B5EF4-FFF2-40B4-BE49-F238E27FC236}">
                <a16:creationId xmlns="" xmlns:a16="http://schemas.microsoft.com/office/drawing/2014/main" id="{EE0F4317-13CE-47D9-9C8A-6A5A43C3D238}"/>
              </a:ext>
            </a:extLst>
          </p:cNvPr>
          <p:cNvSpPr>
            <a:spLocks noChangeArrowheads="1"/>
          </p:cNvSpPr>
          <p:nvPr/>
        </p:nvSpPr>
        <p:spPr bwMode="auto">
          <a:xfrm flipH="1">
            <a:off x="8356600" y="25400"/>
            <a:ext cx="3448050" cy="787400"/>
          </a:xfrm>
          <a:custGeom>
            <a:avLst/>
            <a:gdLst>
              <a:gd name="T0" fmla="*/ 3616446 w 3970185"/>
              <a:gd name="T1" fmla="*/ 0 h 708025"/>
              <a:gd name="T2" fmla="*/ 2839268 w 3970185"/>
              <a:gd name="T3" fmla="*/ 0 h 708025"/>
              <a:gd name="T4" fmla="*/ 2695691 w 3970185"/>
              <a:gd name="T5" fmla="*/ 0 h 708025"/>
              <a:gd name="T6" fmla="*/ 0 w 3970185"/>
              <a:gd name="T7" fmla="*/ 0 h 708025"/>
              <a:gd name="T8" fmla="*/ 0 w 3970185"/>
              <a:gd name="T9" fmla="*/ 1088384 h 708025"/>
              <a:gd name="T10" fmla="*/ 2695691 w 3970185"/>
              <a:gd name="T11" fmla="*/ 1088384 h 708025"/>
              <a:gd name="T12" fmla="*/ 2839268 w 3970185"/>
              <a:gd name="T13" fmla="*/ 1088384 h 708025"/>
              <a:gd name="T14" fmla="*/ 3616446 w 3970185"/>
              <a:gd name="T15" fmla="*/ 1088384 h 708025"/>
              <a:gd name="T16" fmla="*/ 3970582 w 3970185"/>
              <a:gd name="T17" fmla="*/ 544192 h 708025"/>
              <a:gd name="T18" fmla="*/ 3616446 w 3970185"/>
              <a:gd name="T19" fmla="*/ 0 h 7080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70185"/>
              <a:gd name="T31" fmla="*/ 0 h 708025"/>
              <a:gd name="T32" fmla="*/ 3970185 w 3970185"/>
              <a:gd name="T33" fmla="*/ 708025 h 7080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70185" h="708025">
                <a:moveTo>
                  <a:pt x="3616084" y="0"/>
                </a:moveTo>
                <a:lnTo>
                  <a:pt x="2838983" y="0"/>
                </a:lnTo>
                <a:lnTo>
                  <a:pt x="2695422" y="0"/>
                </a:lnTo>
                <a:lnTo>
                  <a:pt x="0" y="0"/>
                </a:lnTo>
                <a:lnTo>
                  <a:pt x="0" y="708025"/>
                </a:lnTo>
                <a:lnTo>
                  <a:pt x="2695422" y="708025"/>
                </a:lnTo>
                <a:lnTo>
                  <a:pt x="2838983" y="708025"/>
                </a:lnTo>
                <a:lnTo>
                  <a:pt x="3616084" y="708025"/>
                </a:lnTo>
                <a:cubicBezTo>
                  <a:pt x="3811649" y="708025"/>
                  <a:pt x="3970185" y="549528"/>
                  <a:pt x="3970185" y="354013"/>
                </a:cubicBezTo>
                <a:cubicBezTo>
                  <a:pt x="3970185" y="158497"/>
                  <a:pt x="3811649" y="0"/>
                  <a:pt x="3616084" y="0"/>
                </a:cubicBezTo>
                <a:close/>
              </a:path>
            </a:pathLst>
          </a:custGeom>
          <a:noFill/>
          <a:ln w="9525">
            <a:noFill/>
            <a:miter lim="800000"/>
            <a:headEnd/>
            <a:tailEnd/>
          </a:ln>
          <a:effectLst>
            <a:outerShdw dist="25401" dir="2700000" algn="ctr" rotWithShape="0">
              <a:srgbClr val="000000">
                <a:alpha val="0"/>
              </a:srgbClr>
            </a:outerShdw>
          </a:effectLst>
        </p:spPr>
        <p:txBody>
          <a:bodyPr lIns="68580" tIns="36195" rIns="68580" bIns="36195" anchor="ctr"/>
          <a:lstStyle/>
          <a:p>
            <a:pPr algn="r" eaLnBrk="1" hangingPunct="1">
              <a:buFont typeface="Arial" pitchFamily="34" charset="0"/>
              <a:buNone/>
              <a:defRPr/>
            </a:pPr>
            <a:r>
              <a:rPr lang="zh-CN" altLang="en-US" sz="2400">
                <a:solidFill>
                  <a:srgbClr val="FFFFFF"/>
                </a:solidFill>
                <a:latin typeface="微软雅黑" pitchFamily="34" charset="-122"/>
                <a:ea typeface="微软雅黑" pitchFamily="34" charset="-122"/>
              </a:rPr>
              <a:t>目 录 </a:t>
            </a:r>
            <a:r>
              <a:rPr lang="en-US" altLang="zh-CN" sz="2400">
                <a:solidFill>
                  <a:srgbClr val="FFFFFF"/>
                </a:solidFill>
                <a:latin typeface="Calibri" pitchFamily="34" charset="0"/>
              </a:rPr>
              <a:t>/ </a:t>
            </a:r>
            <a:r>
              <a:rPr lang="en-US" altLang="zh-CN" sz="2400">
                <a:solidFill>
                  <a:srgbClr val="90E1FE"/>
                </a:solidFill>
                <a:latin typeface="Baskerville Old Face" pitchFamily="18" charset="0"/>
              </a:rPr>
              <a:t>contents</a:t>
            </a:r>
          </a:p>
        </p:txBody>
      </p:sp>
      <p:sp>
        <p:nvSpPr>
          <p:cNvPr id="9228" name="圆角矩形 4">
            <a:extLst>
              <a:ext uri="{FF2B5EF4-FFF2-40B4-BE49-F238E27FC236}">
                <a16:creationId xmlns="" xmlns:a16="http://schemas.microsoft.com/office/drawing/2014/main" id="{AC9ABB2C-B4C0-4576-AF29-DF7EB805FC24}"/>
              </a:ext>
            </a:extLst>
          </p:cNvPr>
          <p:cNvSpPr>
            <a:spLocks/>
          </p:cNvSpPr>
          <p:nvPr/>
        </p:nvSpPr>
        <p:spPr bwMode="auto">
          <a:xfrm>
            <a:off x="1982788" y="1438275"/>
            <a:ext cx="1346200" cy="561975"/>
          </a:xfrm>
          <a:custGeom>
            <a:avLst/>
            <a:gdLst>
              <a:gd name="T0" fmla="*/ 0 w 1944216"/>
              <a:gd name="T1" fmla="*/ 0 h 1080120"/>
              <a:gd name="T2" fmla="*/ 673202 w 1944216"/>
              <a:gd name="T3" fmla="*/ 0 h 1080120"/>
              <a:gd name="T4" fmla="*/ 932126 w 1944216"/>
              <a:gd name="T5" fmla="*/ 146195 h 1080120"/>
              <a:gd name="T6" fmla="*/ 673202 w 1944216"/>
              <a:gd name="T7" fmla="*/ 292390 h 1080120"/>
              <a:gd name="T8" fmla="*/ 0 w 1944216"/>
              <a:gd name="T9" fmla="*/ 292390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05" name="椭圆 6">
            <a:extLst>
              <a:ext uri="{FF2B5EF4-FFF2-40B4-BE49-F238E27FC236}">
                <a16:creationId xmlns="" xmlns:a16="http://schemas.microsoft.com/office/drawing/2014/main" id="{B4315768-393F-4192-9C90-BF23FC3E6875}"/>
              </a:ext>
            </a:extLst>
          </p:cNvPr>
          <p:cNvGrpSpPr>
            <a:grpSpLocks/>
          </p:cNvGrpSpPr>
          <p:nvPr/>
        </p:nvGrpSpPr>
        <p:grpSpPr bwMode="auto">
          <a:xfrm>
            <a:off x="2647950" y="1512888"/>
            <a:ext cx="569913" cy="427037"/>
            <a:chOff x="0" y="0"/>
            <a:chExt cx="269" cy="269"/>
          </a:xfrm>
        </p:grpSpPr>
        <p:pic>
          <p:nvPicPr>
            <p:cNvPr id="8243" name="椭圆 6">
              <a:extLst>
                <a:ext uri="{FF2B5EF4-FFF2-40B4-BE49-F238E27FC236}">
                  <a16:creationId xmlns="" xmlns:a16="http://schemas.microsoft.com/office/drawing/2014/main" id="{D32A77EA-B25E-4DBA-A570-BDA6A4077778}"/>
                </a:ext>
              </a:extLst>
            </p:cNvPr>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44" name="Text Box 15">
              <a:extLst>
                <a:ext uri="{FF2B5EF4-FFF2-40B4-BE49-F238E27FC236}">
                  <a16:creationId xmlns="" xmlns:a16="http://schemas.microsoft.com/office/drawing/2014/main" id="{ECAEB2B5-F62F-4BE7-878F-9DD1E9224390}"/>
                </a:ext>
              </a:extLst>
            </p:cNvPr>
            <p:cNvSpPr txBox="1">
              <a:spLocks noChangeArrowheads="1"/>
            </p:cNvSpPr>
            <p:nvPr/>
          </p:nvSpPr>
          <p:spPr bwMode="auto">
            <a:xfrm>
              <a:off x="44" y="41"/>
              <a:ext cx="184"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01</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9230" name="圆角矩形 4">
            <a:extLst>
              <a:ext uri="{FF2B5EF4-FFF2-40B4-BE49-F238E27FC236}">
                <a16:creationId xmlns="" xmlns:a16="http://schemas.microsoft.com/office/drawing/2014/main" id="{561F0E46-3A66-4A83-9036-DB805E2EC597}"/>
              </a:ext>
            </a:extLst>
          </p:cNvPr>
          <p:cNvSpPr>
            <a:spLocks/>
          </p:cNvSpPr>
          <p:nvPr/>
        </p:nvSpPr>
        <p:spPr bwMode="auto">
          <a:xfrm>
            <a:off x="1982788" y="2079625"/>
            <a:ext cx="1346200" cy="561975"/>
          </a:xfrm>
          <a:custGeom>
            <a:avLst/>
            <a:gdLst>
              <a:gd name="T0" fmla="*/ 0 w 1944216"/>
              <a:gd name="T1" fmla="*/ 0 h 1080120"/>
              <a:gd name="T2" fmla="*/ 673202 w 1944216"/>
              <a:gd name="T3" fmla="*/ 0 h 1080120"/>
              <a:gd name="T4" fmla="*/ 932126 w 1944216"/>
              <a:gd name="T5" fmla="*/ 146195 h 1080120"/>
              <a:gd name="T6" fmla="*/ 673202 w 1944216"/>
              <a:gd name="T7" fmla="*/ 292390 h 1080120"/>
              <a:gd name="T8" fmla="*/ 0 w 1944216"/>
              <a:gd name="T9" fmla="*/ 292390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07" name="椭圆 85">
            <a:extLst>
              <a:ext uri="{FF2B5EF4-FFF2-40B4-BE49-F238E27FC236}">
                <a16:creationId xmlns="" xmlns:a16="http://schemas.microsoft.com/office/drawing/2014/main" id="{FED010DC-A820-4839-A95F-98B6D3EBBD5E}"/>
              </a:ext>
            </a:extLst>
          </p:cNvPr>
          <p:cNvGrpSpPr>
            <a:grpSpLocks/>
          </p:cNvGrpSpPr>
          <p:nvPr/>
        </p:nvGrpSpPr>
        <p:grpSpPr bwMode="auto">
          <a:xfrm>
            <a:off x="2647950" y="2135188"/>
            <a:ext cx="569913" cy="427037"/>
            <a:chOff x="0" y="0"/>
            <a:chExt cx="269" cy="269"/>
          </a:xfrm>
        </p:grpSpPr>
        <p:pic>
          <p:nvPicPr>
            <p:cNvPr id="8241" name="椭圆 85">
              <a:extLst>
                <a:ext uri="{FF2B5EF4-FFF2-40B4-BE49-F238E27FC236}">
                  <a16:creationId xmlns="" xmlns:a16="http://schemas.microsoft.com/office/drawing/2014/main" id="{2F74808E-1BD2-4DF6-856E-6672BF9F99EC}"/>
                </a:ext>
              </a:extLst>
            </p:cNvPr>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42" name="Text Box 19">
              <a:extLst>
                <a:ext uri="{FF2B5EF4-FFF2-40B4-BE49-F238E27FC236}">
                  <a16:creationId xmlns="" xmlns:a16="http://schemas.microsoft.com/office/drawing/2014/main" id="{052A714B-527B-48A2-A99F-DB762BB2F85E}"/>
                </a:ext>
              </a:extLst>
            </p:cNvPr>
            <p:cNvSpPr txBox="1">
              <a:spLocks noChangeArrowheads="1"/>
            </p:cNvSpPr>
            <p:nvPr/>
          </p:nvSpPr>
          <p:spPr bwMode="auto">
            <a:xfrm>
              <a:off x="44" y="43"/>
              <a:ext cx="184"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02</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9232" name="圆角矩形 4">
            <a:extLst>
              <a:ext uri="{FF2B5EF4-FFF2-40B4-BE49-F238E27FC236}">
                <a16:creationId xmlns="" xmlns:a16="http://schemas.microsoft.com/office/drawing/2014/main" id="{88D91DB4-2EC0-4A94-B001-790CC06BB931}"/>
              </a:ext>
            </a:extLst>
          </p:cNvPr>
          <p:cNvSpPr>
            <a:spLocks/>
          </p:cNvSpPr>
          <p:nvPr/>
        </p:nvSpPr>
        <p:spPr bwMode="auto">
          <a:xfrm>
            <a:off x="1982788" y="2706688"/>
            <a:ext cx="1346200" cy="560387"/>
          </a:xfrm>
          <a:custGeom>
            <a:avLst/>
            <a:gdLst>
              <a:gd name="T0" fmla="*/ 0 w 1944216"/>
              <a:gd name="T1" fmla="*/ 0 h 1080120"/>
              <a:gd name="T2" fmla="*/ 673202 w 1944216"/>
              <a:gd name="T3" fmla="*/ 0 h 1080120"/>
              <a:gd name="T4" fmla="*/ 932126 w 1944216"/>
              <a:gd name="T5" fmla="*/ 145370 h 1080120"/>
              <a:gd name="T6" fmla="*/ 673202 w 1944216"/>
              <a:gd name="T7" fmla="*/ 290740 h 1080120"/>
              <a:gd name="T8" fmla="*/ 0 w 1944216"/>
              <a:gd name="T9" fmla="*/ 290740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09" name="椭圆 89">
            <a:extLst>
              <a:ext uri="{FF2B5EF4-FFF2-40B4-BE49-F238E27FC236}">
                <a16:creationId xmlns="" xmlns:a16="http://schemas.microsoft.com/office/drawing/2014/main" id="{B1429E9C-3D03-4AF7-97C5-6D6DEA488237}"/>
              </a:ext>
            </a:extLst>
          </p:cNvPr>
          <p:cNvGrpSpPr>
            <a:grpSpLocks/>
          </p:cNvGrpSpPr>
          <p:nvPr/>
        </p:nvGrpSpPr>
        <p:grpSpPr bwMode="auto">
          <a:xfrm>
            <a:off x="2647950" y="2779713"/>
            <a:ext cx="569913" cy="427037"/>
            <a:chOff x="0" y="0"/>
            <a:chExt cx="269" cy="269"/>
          </a:xfrm>
        </p:grpSpPr>
        <p:pic>
          <p:nvPicPr>
            <p:cNvPr id="8239" name="椭圆 89">
              <a:extLst>
                <a:ext uri="{FF2B5EF4-FFF2-40B4-BE49-F238E27FC236}">
                  <a16:creationId xmlns="" xmlns:a16="http://schemas.microsoft.com/office/drawing/2014/main" id="{9C8768CF-F29A-4A6E-B9EB-B78D04ECE6CB}"/>
                </a:ext>
              </a:extLst>
            </p:cNvPr>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40" name="Text Box 23">
              <a:extLst>
                <a:ext uri="{FF2B5EF4-FFF2-40B4-BE49-F238E27FC236}">
                  <a16:creationId xmlns="" xmlns:a16="http://schemas.microsoft.com/office/drawing/2014/main" id="{B1130FDB-28B8-4F74-979D-9052627EA842}"/>
                </a:ext>
              </a:extLst>
            </p:cNvPr>
            <p:cNvSpPr txBox="1">
              <a:spLocks noChangeArrowheads="1"/>
            </p:cNvSpPr>
            <p:nvPr/>
          </p:nvSpPr>
          <p:spPr bwMode="auto">
            <a:xfrm>
              <a:off x="44" y="41"/>
              <a:ext cx="184"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03</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9234" name="圆角矩形 4">
            <a:extLst>
              <a:ext uri="{FF2B5EF4-FFF2-40B4-BE49-F238E27FC236}">
                <a16:creationId xmlns="" xmlns:a16="http://schemas.microsoft.com/office/drawing/2014/main" id="{B1D2D439-362F-42BF-AB47-1F132EC38E0C}"/>
              </a:ext>
            </a:extLst>
          </p:cNvPr>
          <p:cNvSpPr>
            <a:spLocks/>
          </p:cNvSpPr>
          <p:nvPr/>
        </p:nvSpPr>
        <p:spPr bwMode="auto">
          <a:xfrm>
            <a:off x="1982788" y="3348038"/>
            <a:ext cx="1346200" cy="560387"/>
          </a:xfrm>
          <a:custGeom>
            <a:avLst/>
            <a:gdLst>
              <a:gd name="T0" fmla="*/ 0 w 1944216"/>
              <a:gd name="T1" fmla="*/ 0 h 1080120"/>
              <a:gd name="T2" fmla="*/ 673202 w 1944216"/>
              <a:gd name="T3" fmla="*/ 0 h 1080120"/>
              <a:gd name="T4" fmla="*/ 932126 w 1944216"/>
              <a:gd name="T5" fmla="*/ 145370 h 1080120"/>
              <a:gd name="T6" fmla="*/ 673202 w 1944216"/>
              <a:gd name="T7" fmla="*/ 290740 h 1080120"/>
              <a:gd name="T8" fmla="*/ 0 w 1944216"/>
              <a:gd name="T9" fmla="*/ 290740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11" name="椭圆 93">
            <a:extLst>
              <a:ext uri="{FF2B5EF4-FFF2-40B4-BE49-F238E27FC236}">
                <a16:creationId xmlns="" xmlns:a16="http://schemas.microsoft.com/office/drawing/2014/main" id="{C2ADEB1C-2D36-46F7-996D-0CEA1640FC05}"/>
              </a:ext>
            </a:extLst>
          </p:cNvPr>
          <p:cNvGrpSpPr>
            <a:grpSpLocks/>
          </p:cNvGrpSpPr>
          <p:nvPr/>
        </p:nvGrpSpPr>
        <p:grpSpPr bwMode="auto">
          <a:xfrm>
            <a:off x="2647950" y="3417888"/>
            <a:ext cx="569913" cy="427037"/>
            <a:chOff x="0" y="0"/>
            <a:chExt cx="269" cy="269"/>
          </a:xfrm>
        </p:grpSpPr>
        <p:pic>
          <p:nvPicPr>
            <p:cNvPr id="8237" name="椭圆 93">
              <a:extLst>
                <a:ext uri="{FF2B5EF4-FFF2-40B4-BE49-F238E27FC236}">
                  <a16:creationId xmlns="" xmlns:a16="http://schemas.microsoft.com/office/drawing/2014/main" id="{DA4489A4-31C5-4E69-892D-B494AD5C31F0}"/>
                </a:ext>
              </a:extLst>
            </p:cNvPr>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38" name="Text Box 27">
              <a:extLst>
                <a:ext uri="{FF2B5EF4-FFF2-40B4-BE49-F238E27FC236}">
                  <a16:creationId xmlns="" xmlns:a16="http://schemas.microsoft.com/office/drawing/2014/main" id="{4BC775E0-9AF4-40B6-81F8-0BEA9C2E8B41}"/>
                </a:ext>
              </a:extLst>
            </p:cNvPr>
            <p:cNvSpPr txBox="1">
              <a:spLocks noChangeArrowheads="1"/>
            </p:cNvSpPr>
            <p:nvPr/>
          </p:nvSpPr>
          <p:spPr bwMode="auto">
            <a:xfrm>
              <a:off x="44" y="43"/>
              <a:ext cx="184"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04</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8212" name="TextBox 33">
            <a:extLst>
              <a:ext uri="{FF2B5EF4-FFF2-40B4-BE49-F238E27FC236}">
                <a16:creationId xmlns="" xmlns:a16="http://schemas.microsoft.com/office/drawing/2014/main" id="{9BCF2F87-9DD6-4CB6-9FEA-34C657B18F92}"/>
              </a:ext>
            </a:extLst>
          </p:cNvPr>
          <p:cNvSpPr txBox="1">
            <a:spLocks noChangeArrowheads="1"/>
          </p:cNvSpPr>
          <p:nvPr/>
        </p:nvSpPr>
        <p:spPr bwMode="auto">
          <a:xfrm>
            <a:off x="3465513" y="1482725"/>
            <a:ext cx="5959475"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smtClean="0">
                <a:solidFill>
                  <a:srgbClr val="006699"/>
                </a:solidFill>
                <a:latin typeface="微软雅黑" panose="020B0503020204020204" pitchFamily="34" charset="-122"/>
                <a:ea typeface="微软雅黑" panose="020B0503020204020204" pitchFamily="34" charset="-122"/>
              </a:rPr>
              <a:t>个人经历及主要业绩</a:t>
            </a:r>
            <a:endParaRPr lang="zh-CN" altLang="en-US" sz="2000" b="1" dirty="0">
              <a:solidFill>
                <a:srgbClr val="006699"/>
              </a:solidFill>
              <a:latin typeface="微软雅黑" panose="020B0503020204020204" pitchFamily="34" charset="-122"/>
              <a:ea typeface="微软雅黑" panose="020B0503020204020204" pitchFamily="34" charset="-122"/>
            </a:endParaRPr>
          </a:p>
        </p:txBody>
      </p:sp>
      <p:sp>
        <p:nvSpPr>
          <p:cNvPr id="9237" name="圆角矩形 4">
            <a:extLst>
              <a:ext uri="{FF2B5EF4-FFF2-40B4-BE49-F238E27FC236}">
                <a16:creationId xmlns="" xmlns:a16="http://schemas.microsoft.com/office/drawing/2014/main" id="{63014DBF-ED4F-4B27-BF80-241E0BA7B648}"/>
              </a:ext>
            </a:extLst>
          </p:cNvPr>
          <p:cNvSpPr>
            <a:spLocks/>
          </p:cNvSpPr>
          <p:nvPr/>
        </p:nvSpPr>
        <p:spPr bwMode="auto">
          <a:xfrm>
            <a:off x="1982788" y="3981450"/>
            <a:ext cx="1346200" cy="560388"/>
          </a:xfrm>
          <a:custGeom>
            <a:avLst/>
            <a:gdLst>
              <a:gd name="T0" fmla="*/ 0 w 1944216"/>
              <a:gd name="T1" fmla="*/ 0 h 1080120"/>
              <a:gd name="T2" fmla="*/ 673202 w 1944216"/>
              <a:gd name="T3" fmla="*/ 0 h 1080120"/>
              <a:gd name="T4" fmla="*/ 932126 w 1944216"/>
              <a:gd name="T5" fmla="*/ 145370 h 1080120"/>
              <a:gd name="T6" fmla="*/ 673202 w 1944216"/>
              <a:gd name="T7" fmla="*/ 290741 h 1080120"/>
              <a:gd name="T8" fmla="*/ 0 w 1944216"/>
              <a:gd name="T9" fmla="*/ 290741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14" name="椭圆 93">
            <a:extLst>
              <a:ext uri="{FF2B5EF4-FFF2-40B4-BE49-F238E27FC236}">
                <a16:creationId xmlns="" xmlns:a16="http://schemas.microsoft.com/office/drawing/2014/main" id="{2A183DAC-455D-42B8-94D6-E20C9B970802}"/>
              </a:ext>
            </a:extLst>
          </p:cNvPr>
          <p:cNvGrpSpPr>
            <a:grpSpLocks/>
          </p:cNvGrpSpPr>
          <p:nvPr/>
        </p:nvGrpSpPr>
        <p:grpSpPr bwMode="auto">
          <a:xfrm>
            <a:off x="2644775" y="4041775"/>
            <a:ext cx="568325" cy="427038"/>
            <a:chOff x="0" y="0"/>
            <a:chExt cx="269" cy="269"/>
          </a:xfrm>
        </p:grpSpPr>
        <p:pic>
          <p:nvPicPr>
            <p:cNvPr id="8235" name="椭圆 93">
              <a:extLst>
                <a:ext uri="{FF2B5EF4-FFF2-40B4-BE49-F238E27FC236}">
                  <a16:creationId xmlns="" xmlns:a16="http://schemas.microsoft.com/office/drawing/2014/main" id="{5D1EF16E-F5E8-4278-A2B6-CAC3AB12705D}"/>
                </a:ext>
              </a:extLst>
            </p:cNvPr>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36" name="Text Box 32">
              <a:extLst>
                <a:ext uri="{FF2B5EF4-FFF2-40B4-BE49-F238E27FC236}">
                  <a16:creationId xmlns="" xmlns:a16="http://schemas.microsoft.com/office/drawing/2014/main" id="{FC9A3994-6F39-4FAA-BE1F-820BB4BEEABE}"/>
                </a:ext>
              </a:extLst>
            </p:cNvPr>
            <p:cNvSpPr txBox="1">
              <a:spLocks noChangeArrowheads="1"/>
            </p:cNvSpPr>
            <p:nvPr/>
          </p:nvSpPr>
          <p:spPr bwMode="auto">
            <a:xfrm>
              <a:off x="44" y="43"/>
              <a:ext cx="184"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a:t>
              </a:r>
              <a:r>
                <a:rPr lang="zh-CN" altLang="en-US" b="1">
                  <a:solidFill>
                    <a:srgbClr val="0187B7"/>
                  </a:solidFill>
                  <a:latin typeface="Segoe UI" panose="020B0502040204020203" pitchFamily="34" charset="0"/>
                </a:rPr>
                <a:t>5</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9239" name="圆角矩形 4">
            <a:extLst>
              <a:ext uri="{FF2B5EF4-FFF2-40B4-BE49-F238E27FC236}">
                <a16:creationId xmlns="" xmlns:a16="http://schemas.microsoft.com/office/drawing/2014/main" id="{664345EE-12E3-4CEA-B3BA-E425C6EC1E3D}"/>
              </a:ext>
            </a:extLst>
          </p:cNvPr>
          <p:cNvSpPr>
            <a:spLocks/>
          </p:cNvSpPr>
          <p:nvPr/>
        </p:nvSpPr>
        <p:spPr bwMode="auto">
          <a:xfrm>
            <a:off x="1993900" y="4605338"/>
            <a:ext cx="1346200" cy="560387"/>
          </a:xfrm>
          <a:custGeom>
            <a:avLst/>
            <a:gdLst>
              <a:gd name="T0" fmla="*/ 0 w 1944216"/>
              <a:gd name="T1" fmla="*/ 0 h 1080120"/>
              <a:gd name="T2" fmla="*/ 673202 w 1944216"/>
              <a:gd name="T3" fmla="*/ 0 h 1080120"/>
              <a:gd name="T4" fmla="*/ 932126 w 1944216"/>
              <a:gd name="T5" fmla="*/ 145370 h 1080120"/>
              <a:gd name="T6" fmla="*/ 673202 w 1944216"/>
              <a:gd name="T7" fmla="*/ 290740 h 1080120"/>
              <a:gd name="T8" fmla="*/ 0 w 1944216"/>
              <a:gd name="T9" fmla="*/ 290740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16" name="椭圆 93">
            <a:extLst>
              <a:ext uri="{FF2B5EF4-FFF2-40B4-BE49-F238E27FC236}">
                <a16:creationId xmlns="" xmlns:a16="http://schemas.microsoft.com/office/drawing/2014/main" id="{BB97F2D7-D9A5-4715-97D9-E22400807AE1}"/>
              </a:ext>
            </a:extLst>
          </p:cNvPr>
          <p:cNvGrpSpPr>
            <a:grpSpLocks/>
          </p:cNvGrpSpPr>
          <p:nvPr/>
        </p:nvGrpSpPr>
        <p:grpSpPr bwMode="auto">
          <a:xfrm>
            <a:off x="2640013" y="4664075"/>
            <a:ext cx="569912" cy="428625"/>
            <a:chOff x="0" y="0"/>
            <a:chExt cx="269" cy="269"/>
          </a:xfrm>
        </p:grpSpPr>
        <p:pic>
          <p:nvPicPr>
            <p:cNvPr id="8233" name="椭圆 93">
              <a:extLst>
                <a:ext uri="{FF2B5EF4-FFF2-40B4-BE49-F238E27FC236}">
                  <a16:creationId xmlns="" xmlns:a16="http://schemas.microsoft.com/office/drawing/2014/main" id="{CAE06DE1-0EFD-4190-89E7-A63FBAD59F66}"/>
                </a:ext>
              </a:extLst>
            </p:cNvPr>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34" name="Text Box 36">
              <a:extLst>
                <a:ext uri="{FF2B5EF4-FFF2-40B4-BE49-F238E27FC236}">
                  <a16:creationId xmlns="" xmlns:a16="http://schemas.microsoft.com/office/drawing/2014/main" id="{678C2E08-FE2E-4BC3-848E-F79A70DA9DB7}"/>
                </a:ext>
              </a:extLst>
            </p:cNvPr>
            <p:cNvSpPr txBox="1">
              <a:spLocks noChangeArrowheads="1"/>
            </p:cNvSpPr>
            <p:nvPr/>
          </p:nvSpPr>
          <p:spPr bwMode="auto">
            <a:xfrm>
              <a:off x="44" y="43"/>
              <a:ext cx="184"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a:t>
              </a:r>
              <a:r>
                <a:rPr lang="zh-CN" altLang="en-US" b="1">
                  <a:solidFill>
                    <a:srgbClr val="0187B7"/>
                  </a:solidFill>
                  <a:latin typeface="Segoe UI" panose="020B0502040204020203" pitchFamily="34" charset="0"/>
                </a:rPr>
                <a:t>6</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9241" name="圆角矩形 4">
            <a:extLst>
              <a:ext uri="{FF2B5EF4-FFF2-40B4-BE49-F238E27FC236}">
                <a16:creationId xmlns="" xmlns:a16="http://schemas.microsoft.com/office/drawing/2014/main" id="{E91ACCE2-63DB-4B90-982F-A78E73833DBC}"/>
              </a:ext>
            </a:extLst>
          </p:cNvPr>
          <p:cNvSpPr>
            <a:spLocks/>
          </p:cNvSpPr>
          <p:nvPr/>
        </p:nvSpPr>
        <p:spPr bwMode="auto">
          <a:xfrm>
            <a:off x="1989138" y="5229225"/>
            <a:ext cx="1346200" cy="560388"/>
          </a:xfrm>
          <a:custGeom>
            <a:avLst/>
            <a:gdLst>
              <a:gd name="T0" fmla="*/ 0 w 1944216"/>
              <a:gd name="T1" fmla="*/ 0 h 1080120"/>
              <a:gd name="T2" fmla="*/ 673202 w 1944216"/>
              <a:gd name="T3" fmla="*/ 0 h 1080120"/>
              <a:gd name="T4" fmla="*/ 932126 w 1944216"/>
              <a:gd name="T5" fmla="*/ 145370 h 1080120"/>
              <a:gd name="T6" fmla="*/ 673202 w 1944216"/>
              <a:gd name="T7" fmla="*/ 290741 h 1080120"/>
              <a:gd name="T8" fmla="*/ 0 w 1944216"/>
              <a:gd name="T9" fmla="*/ 290741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18" name="椭圆 93">
            <a:extLst>
              <a:ext uri="{FF2B5EF4-FFF2-40B4-BE49-F238E27FC236}">
                <a16:creationId xmlns="" xmlns:a16="http://schemas.microsoft.com/office/drawing/2014/main" id="{CCD4B51E-6D3D-40C3-8F31-8EB87C0598FF}"/>
              </a:ext>
            </a:extLst>
          </p:cNvPr>
          <p:cNvGrpSpPr>
            <a:grpSpLocks/>
          </p:cNvGrpSpPr>
          <p:nvPr/>
        </p:nvGrpSpPr>
        <p:grpSpPr bwMode="auto">
          <a:xfrm>
            <a:off x="2649538" y="5287963"/>
            <a:ext cx="569912" cy="427037"/>
            <a:chOff x="0" y="0"/>
            <a:chExt cx="269" cy="269"/>
          </a:xfrm>
        </p:grpSpPr>
        <p:pic>
          <p:nvPicPr>
            <p:cNvPr id="8231" name="椭圆 93">
              <a:extLst>
                <a:ext uri="{FF2B5EF4-FFF2-40B4-BE49-F238E27FC236}">
                  <a16:creationId xmlns="" xmlns:a16="http://schemas.microsoft.com/office/drawing/2014/main" id="{63DE5402-2B98-4F7B-B677-9FEA4F778FC5}"/>
                </a:ext>
              </a:extLst>
            </p:cNvPr>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32" name="Text Box 40">
              <a:extLst>
                <a:ext uri="{FF2B5EF4-FFF2-40B4-BE49-F238E27FC236}">
                  <a16:creationId xmlns="" xmlns:a16="http://schemas.microsoft.com/office/drawing/2014/main" id="{969D34FB-3E5B-496C-A3AD-ABEEAD90A345}"/>
                </a:ext>
              </a:extLst>
            </p:cNvPr>
            <p:cNvSpPr txBox="1">
              <a:spLocks noChangeArrowheads="1"/>
            </p:cNvSpPr>
            <p:nvPr/>
          </p:nvSpPr>
          <p:spPr bwMode="auto">
            <a:xfrm>
              <a:off x="44" y="43"/>
              <a:ext cx="184"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a:t>
              </a:r>
              <a:r>
                <a:rPr lang="zh-CN" altLang="en-US" b="1">
                  <a:solidFill>
                    <a:srgbClr val="0187B7"/>
                  </a:solidFill>
                  <a:latin typeface="Segoe UI" panose="020B0502040204020203" pitchFamily="34" charset="0"/>
                </a:rPr>
                <a:t>7</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9243" name="圆角矩形 4">
            <a:extLst>
              <a:ext uri="{FF2B5EF4-FFF2-40B4-BE49-F238E27FC236}">
                <a16:creationId xmlns="" xmlns:a16="http://schemas.microsoft.com/office/drawing/2014/main" id="{877705F8-FF18-43FA-9015-D09B9554AAB7}"/>
              </a:ext>
            </a:extLst>
          </p:cNvPr>
          <p:cNvSpPr>
            <a:spLocks/>
          </p:cNvSpPr>
          <p:nvPr/>
        </p:nvSpPr>
        <p:spPr bwMode="auto">
          <a:xfrm>
            <a:off x="1984375" y="5851525"/>
            <a:ext cx="1346200" cy="561975"/>
          </a:xfrm>
          <a:custGeom>
            <a:avLst/>
            <a:gdLst>
              <a:gd name="T0" fmla="*/ 0 w 1944216"/>
              <a:gd name="T1" fmla="*/ 0 h 1080120"/>
              <a:gd name="T2" fmla="*/ 673202 w 1944216"/>
              <a:gd name="T3" fmla="*/ 0 h 1080120"/>
              <a:gd name="T4" fmla="*/ 932126 w 1944216"/>
              <a:gd name="T5" fmla="*/ 146195 h 1080120"/>
              <a:gd name="T6" fmla="*/ 673202 w 1944216"/>
              <a:gd name="T7" fmla="*/ 292390 h 1080120"/>
              <a:gd name="T8" fmla="*/ 0 w 1944216"/>
              <a:gd name="T9" fmla="*/ 292390 h 1080120"/>
              <a:gd name="T10" fmla="*/ 0 w 1944216"/>
              <a:gd name="T11" fmla="*/ 0 h 1080120"/>
              <a:gd name="T12" fmla="*/ 0 60000 65536"/>
              <a:gd name="T13" fmla="*/ 0 60000 65536"/>
              <a:gd name="T14" fmla="*/ 0 60000 65536"/>
              <a:gd name="T15" fmla="*/ 0 60000 65536"/>
              <a:gd name="T16" fmla="*/ 0 60000 65536"/>
              <a:gd name="T17" fmla="*/ 0 60000 65536"/>
              <a:gd name="T18" fmla="*/ 0 w 1944216"/>
              <a:gd name="T19" fmla="*/ 0 h 1080120"/>
              <a:gd name="T20" fmla="*/ 1944216 w 1944216"/>
              <a:gd name="T21" fmla="*/ 1080120 h 1080120"/>
            </a:gdLst>
            <a:ahLst/>
            <a:cxnLst>
              <a:cxn ang="T12">
                <a:pos x="T0" y="T1"/>
              </a:cxn>
              <a:cxn ang="T13">
                <a:pos x="T2" y="T3"/>
              </a:cxn>
              <a:cxn ang="T14">
                <a:pos x="T4" y="T5"/>
              </a:cxn>
              <a:cxn ang="T15">
                <a:pos x="T6" y="T7"/>
              </a:cxn>
              <a:cxn ang="T16">
                <a:pos x="T8" y="T9"/>
              </a:cxn>
              <a:cxn ang="T17">
                <a:pos x="T10" y="T11"/>
              </a:cxn>
            </a:cxnLst>
            <a:rect l="T18" t="T19" r="T20" b="T21"/>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0187B7"/>
          </a:solidFill>
          <a:ln w="9525">
            <a:noFill/>
            <a:round/>
            <a:headEnd/>
            <a:tailEnd/>
          </a:ln>
          <a:effectLst>
            <a:outerShdw dist="25401" dir="2700000" algn="ctr" rotWithShape="0">
              <a:srgbClr val="000000">
                <a:alpha val="0"/>
              </a:srgbClr>
            </a:outerShdw>
          </a:effectLst>
        </p:spPr>
        <p:txBody>
          <a:bodyPr lIns="68580" tIns="34290" rIns="68580" bIns="34290" anchor="ctr"/>
          <a:lstStyle/>
          <a:p>
            <a:pPr>
              <a:defRPr/>
            </a:pPr>
            <a:endParaRPr lang="zh-CN" altLang="en-US"/>
          </a:p>
        </p:txBody>
      </p:sp>
      <p:grpSp>
        <p:nvGrpSpPr>
          <p:cNvPr id="8220" name="椭圆 93">
            <a:extLst>
              <a:ext uri="{FF2B5EF4-FFF2-40B4-BE49-F238E27FC236}">
                <a16:creationId xmlns="" xmlns:a16="http://schemas.microsoft.com/office/drawing/2014/main" id="{F57E748A-DFD8-483A-9B32-3B1D93B9A36E}"/>
              </a:ext>
            </a:extLst>
          </p:cNvPr>
          <p:cNvGrpSpPr>
            <a:grpSpLocks/>
          </p:cNvGrpSpPr>
          <p:nvPr/>
        </p:nvGrpSpPr>
        <p:grpSpPr bwMode="auto">
          <a:xfrm>
            <a:off x="2644775" y="5911850"/>
            <a:ext cx="569913" cy="427038"/>
            <a:chOff x="0" y="0"/>
            <a:chExt cx="269" cy="269"/>
          </a:xfrm>
        </p:grpSpPr>
        <p:pic>
          <p:nvPicPr>
            <p:cNvPr id="8229" name="椭圆 93">
              <a:extLst>
                <a:ext uri="{FF2B5EF4-FFF2-40B4-BE49-F238E27FC236}">
                  <a16:creationId xmlns="" xmlns:a16="http://schemas.microsoft.com/office/drawing/2014/main" id="{81949B7B-10F4-4CF2-BDE1-A15A42163F22}"/>
                </a:ext>
              </a:extLst>
            </p:cNvPr>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269"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30" name="Text Box 44">
              <a:extLst>
                <a:ext uri="{FF2B5EF4-FFF2-40B4-BE49-F238E27FC236}">
                  <a16:creationId xmlns="" xmlns:a16="http://schemas.microsoft.com/office/drawing/2014/main" id="{5D41DF29-060D-49E8-AFE4-0D0685F23A45}"/>
                </a:ext>
              </a:extLst>
            </p:cNvPr>
            <p:cNvSpPr txBox="1">
              <a:spLocks noChangeArrowheads="1"/>
            </p:cNvSpPr>
            <p:nvPr/>
          </p:nvSpPr>
          <p:spPr bwMode="auto">
            <a:xfrm>
              <a:off x="44" y="43"/>
              <a:ext cx="184" cy="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b="1">
                  <a:solidFill>
                    <a:srgbClr val="0187B7"/>
                  </a:solidFill>
                  <a:latin typeface="Segoe UI" panose="020B0502040204020203" pitchFamily="34" charset="0"/>
                  <a:cs typeface="Segoe UI" panose="020B0502040204020203" pitchFamily="34" charset="0"/>
                </a:rPr>
                <a:t>0</a:t>
              </a:r>
              <a:r>
                <a:rPr lang="zh-CN" altLang="en-US" b="1">
                  <a:solidFill>
                    <a:srgbClr val="0187B7"/>
                  </a:solidFill>
                  <a:latin typeface="Segoe UI" panose="020B0502040204020203" pitchFamily="34" charset="0"/>
                </a:rPr>
                <a:t>8</a:t>
              </a:r>
              <a:endParaRPr lang="zh-CN" altLang="en-US" b="1">
                <a:solidFill>
                  <a:srgbClr val="0187B7"/>
                </a:solidFill>
                <a:latin typeface="Segoe UI" panose="020B0502040204020203" pitchFamily="34" charset="0"/>
                <a:ea typeface="幼圆" panose="02010509060101010101" pitchFamily="49" charset="-122"/>
              </a:endParaRPr>
            </a:p>
          </p:txBody>
        </p:sp>
      </p:grpSp>
      <p:sp>
        <p:nvSpPr>
          <p:cNvPr id="8221" name="TextBox 33">
            <a:extLst>
              <a:ext uri="{FF2B5EF4-FFF2-40B4-BE49-F238E27FC236}">
                <a16:creationId xmlns="" xmlns:a16="http://schemas.microsoft.com/office/drawing/2014/main" id="{D57CE9F6-282D-4A28-B279-7B0CF967653F}"/>
              </a:ext>
            </a:extLst>
          </p:cNvPr>
          <p:cNvSpPr txBox="1">
            <a:spLocks noChangeArrowheads="1"/>
          </p:cNvSpPr>
          <p:nvPr/>
        </p:nvSpPr>
        <p:spPr bwMode="auto">
          <a:xfrm>
            <a:off x="3476625" y="2120555"/>
            <a:ext cx="595947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rPr>
              <a:t>创新团</a:t>
            </a:r>
            <a:r>
              <a:rPr lang="zh-CN" altLang="en-US" sz="2000" b="1" dirty="0" smtClean="0">
                <a:solidFill>
                  <a:srgbClr val="006699"/>
                </a:solidFill>
                <a:latin typeface="微软雅黑" panose="020B0503020204020204" pitchFamily="34" charset="-122"/>
                <a:ea typeface="微软雅黑" panose="020B0503020204020204" pitchFamily="34" charset="-122"/>
                <a:sym typeface="Arial" panose="020B0604020202020204" pitchFamily="34" charset="0"/>
              </a:rPr>
              <a:t>队实力</a:t>
            </a:r>
            <a:endPar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223" name="TextBox 33">
            <a:extLst>
              <a:ext uri="{FF2B5EF4-FFF2-40B4-BE49-F238E27FC236}">
                <a16:creationId xmlns="" xmlns:a16="http://schemas.microsoft.com/office/drawing/2014/main" id="{EAD7F3B5-A031-43E1-8AB7-EBA038A586E2}"/>
              </a:ext>
            </a:extLst>
          </p:cNvPr>
          <p:cNvSpPr txBox="1">
            <a:spLocks noChangeArrowheads="1"/>
          </p:cNvSpPr>
          <p:nvPr/>
        </p:nvSpPr>
        <p:spPr bwMode="auto">
          <a:xfrm>
            <a:off x="3492500" y="2765288"/>
            <a:ext cx="595947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rPr>
              <a:t>项目简介</a:t>
            </a:r>
          </a:p>
        </p:txBody>
      </p:sp>
      <p:sp>
        <p:nvSpPr>
          <p:cNvPr id="8224" name="TextBox 33">
            <a:extLst>
              <a:ext uri="{FF2B5EF4-FFF2-40B4-BE49-F238E27FC236}">
                <a16:creationId xmlns="" xmlns:a16="http://schemas.microsoft.com/office/drawing/2014/main" id="{B18AF378-8070-423B-8754-BE16C24B8D83}"/>
              </a:ext>
            </a:extLst>
          </p:cNvPr>
          <p:cNvSpPr txBox="1">
            <a:spLocks noChangeArrowheads="1"/>
          </p:cNvSpPr>
          <p:nvPr/>
        </p:nvSpPr>
        <p:spPr bwMode="auto">
          <a:xfrm>
            <a:off x="3492500" y="3407949"/>
            <a:ext cx="595947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rPr>
              <a:t>项目技术水平和创新点</a:t>
            </a:r>
          </a:p>
        </p:txBody>
      </p:sp>
      <p:sp>
        <p:nvSpPr>
          <p:cNvPr id="8225" name="TextBox 33">
            <a:extLst>
              <a:ext uri="{FF2B5EF4-FFF2-40B4-BE49-F238E27FC236}">
                <a16:creationId xmlns="" xmlns:a16="http://schemas.microsoft.com/office/drawing/2014/main" id="{8C029486-DE4F-4DBA-8820-24AD22BAE691}"/>
              </a:ext>
            </a:extLst>
          </p:cNvPr>
          <p:cNvSpPr txBox="1">
            <a:spLocks noChangeArrowheads="1"/>
          </p:cNvSpPr>
          <p:nvPr/>
        </p:nvSpPr>
        <p:spPr bwMode="auto">
          <a:xfrm>
            <a:off x="3473450" y="4042749"/>
            <a:ext cx="595947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rPr>
              <a:t>项目产品竞争力</a:t>
            </a:r>
          </a:p>
        </p:txBody>
      </p:sp>
      <p:sp>
        <p:nvSpPr>
          <p:cNvPr id="8226" name="TextBox 33">
            <a:extLst>
              <a:ext uri="{FF2B5EF4-FFF2-40B4-BE49-F238E27FC236}">
                <a16:creationId xmlns="" xmlns:a16="http://schemas.microsoft.com/office/drawing/2014/main" id="{DBCD10F0-A5F6-4481-8761-1EC44953D6B8}"/>
              </a:ext>
            </a:extLst>
          </p:cNvPr>
          <p:cNvSpPr txBox="1">
            <a:spLocks noChangeArrowheads="1"/>
          </p:cNvSpPr>
          <p:nvPr/>
        </p:nvSpPr>
        <p:spPr bwMode="auto">
          <a:xfrm>
            <a:off x="3482975" y="4656698"/>
            <a:ext cx="5959475"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rPr>
              <a:t>项目产</a:t>
            </a:r>
            <a:r>
              <a:rPr lang="zh-CN" altLang="en-US" sz="2000" b="1" dirty="0" smtClean="0">
                <a:solidFill>
                  <a:srgbClr val="006699"/>
                </a:solidFill>
                <a:latin typeface="微软雅黑" panose="020B0503020204020204" pitchFamily="34" charset="-122"/>
                <a:ea typeface="微软雅黑" panose="020B0503020204020204" pitchFamily="34" charset="-122"/>
                <a:sym typeface="Arial" panose="020B0604020202020204" pitchFamily="34" charset="0"/>
              </a:rPr>
              <a:t>品商业模式及产</a:t>
            </a:r>
            <a:r>
              <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rPr>
              <a:t>业化进程</a:t>
            </a:r>
          </a:p>
        </p:txBody>
      </p:sp>
      <p:sp>
        <p:nvSpPr>
          <p:cNvPr id="8227" name="TextBox 33">
            <a:extLst>
              <a:ext uri="{FF2B5EF4-FFF2-40B4-BE49-F238E27FC236}">
                <a16:creationId xmlns="" xmlns:a16="http://schemas.microsoft.com/office/drawing/2014/main" id="{C6C5EB5D-65D7-41B5-86C8-E727FE4A3E06}"/>
              </a:ext>
            </a:extLst>
          </p:cNvPr>
          <p:cNvSpPr txBox="1">
            <a:spLocks noChangeArrowheads="1"/>
          </p:cNvSpPr>
          <p:nvPr/>
        </p:nvSpPr>
        <p:spPr bwMode="auto">
          <a:xfrm>
            <a:off x="3492500" y="5264710"/>
            <a:ext cx="5959475"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rPr>
              <a:t>项目财务指</a:t>
            </a:r>
            <a:r>
              <a:rPr lang="zh-CN" altLang="en-US" sz="2000" b="1" dirty="0" smtClean="0">
                <a:solidFill>
                  <a:srgbClr val="006699"/>
                </a:solidFill>
                <a:latin typeface="微软雅黑" panose="020B0503020204020204" pitchFamily="34" charset="-122"/>
                <a:ea typeface="微软雅黑" panose="020B0503020204020204" pitchFamily="34" charset="-122"/>
                <a:sym typeface="Arial" panose="020B0604020202020204" pitchFamily="34" charset="0"/>
              </a:rPr>
              <a:t>标及盈利预</a:t>
            </a:r>
            <a:r>
              <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rPr>
              <a:t>测</a:t>
            </a:r>
          </a:p>
        </p:txBody>
      </p:sp>
      <p:pic>
        <p:nvPicPr>
          <p:cNvPr id="8228" name="Picture 2" descr="C:\Users\Jonathan\Desktop\logo.png">
            <a:extLst>
              <a:ext uri="{FF2B5EF4-FFF2-40B4-BE49-F238E27FC236}">
                <a16:creationId xmlns="" xmlns:a16="http://schemas.microsoft.com/office/drawing/2014/main" id="{7E3FB447-8B88-45AF-9013-C950A721B344}"/>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 name="TextBox 33">
            <a:extLst>
              <a:ext uri="{FF2B5EF4-FFF2-40B4-BE49-F238E27FC236}">
                <a16:creationId xmlns="" xmlns:a16="http://schemas.microsoft.com/office/drawing/2014/main" id="{EAD7F3B5-A031-43E1-8AB7-EBA038A586E2}"/>
              </a:ext>
            </a:extLst>
          </p:cNvPr>
          <p:cNvSpPr txBox="1">
            <a:spLocks noChangeArrowheads="1"/>
          </p:cNvSpPr>
          <p:nvPr/>
        </p:nvSpPr>
        <p:spPr bwMode="auto">
          <a:xfrm>
            <a:off x="3495815" y="5899388"/>
            <a:ext cx="5959475"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Font typeface="Arial" panose="020B0604020202020204" pitchFamily="34" charset="0"/>
              <a:buNone/>
            </a:pPr>
            <a:r>
              <a:rPr lang="zh-CN" altLang="en-US" sz="2000" b="1" dirty="0" smtClean="0">
                <a:solidFill>
                  <a:srgbClr val="006699"/>
                </a:solidFill>
                <a:latin typeface="微软雅黑" panose="020B0503020204020204" pitchFamily="34" charset="-122"/>
                <a:ea typeface="微软雅黑" panose="020B0503020204020204" pitchFamily="34" charset="-122"/>
                <a:sym typeface="Arial" panose="020B0604020202020204" pitchFamily="34" charset="0"/>
              </a:rPr>
              <a:t>小结</a:t>
            </a:r>
            <a:endParaRPr lang="zh-CN" altLang="en-US" sz="2000" b="1" dirty="0">
              <a:solidFill>
                <a:srgbClr val="006699"/>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37448258-3B24-4513-9AD0-9B367AD36AE6}"/>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个人</a:t>
            </a:r>
            <a:r>
              <a:rPr lang="zh-CN" altLang="zh-CN" sz="2400" b="1" dirty="0">
                <a:solidFill>
                  <a:schemeClr val="bg1"/>
                </a:solidFill>
                <a:latin typeface="幼圆" pitchFamily="49" charset="-122"/>
                <a:ea typeface="幼圆" pitchFamily="49" charset="-122"/>
                <a:cs typeface="+mj-cs"/>
              </a:rPr>
              <a:t>简介</a:t>
            </a:r>
          </a:p>
        </p:txBody>
      </p:sp>
      <p:graphicFrame>
        <p:nvGraphicFramePr>
          <p:cNvPr id="3" name="Group 3">
            <a:extLst>
              <a:ext uri="{FF2B5EF4-FFF2-40B4-BE49-F238E27FC236}">
                <a16:creationId xmlns="" xmlns:a16="http://schemas.microsoft.com/office/drawing/2014/main" id="{D4996C25-08D2-4DE3-A874-98061CF54F60}"/>
              </a:ext>
            </a:extLst>
          </p:cNvPr>
          <p:cNvGraphicFramePr>
            <a:graphicFrameLocks/>
          </p:cNvGraphicFramePr>
          <p:nvPr>
            <p:extLst>
              <p:ext uri="{D42A27DB-BD31-4B8C-83A1-F6EECF244321}">
                <p14:modId xmlns="" xmlns:p14="http://schemas.microsoft.com/office/powerpoint/2010/main" val="350264195"/>
              </p:ext>
            </p:extLst>
          </p:nvPr>
        </p:nvGraphicFramePr>
        <p:xfrm>
          <a:off x="552450" y="1311275"/>
          <a:ext cx="11156950" cy="5473065"/>
        </p:xfrm>
        <a:graphic>
          <a:graphicData uri="http://schemas.openxmlformats.org/drawingml/2006/table">
            <a:tbl>
              <a:tblPr/>
              <a:tblGrid>
                <a:gridCol w="2108200">
                  <a:extLst>
                    <a:ext uri="{9D8B030D-6E8A-4147-A177-3AD203B41FA5}">
                      <a16:colId xmlns="" xmlns:a16="http://schemas.microsoft.com/office/drawing/2014/main" val="20000"/>
                    </a:ext>
                  </a:extLst>
                </a:gridCol>
                <a:gridCol w="9048750">
                  <a:extLst>
                    <a:ext uri="{9D8B030D-6E8A-4147-A177-3AD203B41FA5}">
                      <a16:colId xmlns="" xmlns:a16="http://schemas.microsoft.com/office/drawing/2014/main" val="20001"/>
                    </a:ext>
                  </a:extLst>
                </a:gridCol>
              </a:tblGrid>
              <a:tr h="581025">
                <a:tc>
                  <a:txBody>
                    <a:bodyPr/>
                    <a:lstStyle>
                      <a:lvl1pPr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marL="0" marR="0" lvl="0" indent="0" algn="ctr" defTabSz="801688" rtl="0" eaLnBrk="0" fontAlgn="base" latinLnBrk="0" hangingPunct="0">
                        <a:lnSpc>
                          <a:spcPct val="100000"/>
                        </a:lnSpc>
                        <a:spcBef>
                          <a:spcPct val="20000"/>
                        </a:spcBef>
                        <a:spcAft>
                          <a:spcPct val="0"/>
                        </a:spcAft>
                        <a:buClrTx/>
                        <a:buSzTx/>
                        <a:buFontTx/>
                        <a:buNone/>
                        <a:tabLst/>
                      </a:pPr>
                      <a:endParaRPr kumimoji="0" lang="zh-CN" altLang="zh-CN" sz="24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marL="0" marR="0" lvl="0" indent="0" algn="ctr" defTabSz="801688" rtl="0" eaLnBrk="0" fontAlgn="base" latinLnBrk="0" hangingPunct="0">
                        <a:lnSpc>
                          <a:spcPct val="100000"/>
                        </a:lnSpc>
                        <a:spcBef>
                          <a:spcPct val="20000"/>
                        </a:spcBef>
                        <a:spcAft>
                          <a:spcPct val="0"/>
                        </a:spcAft>
                        <a:buClrTx/>
                        <a:buSzTx/>
                        <a:buFontTx/>
                        <a:buNone/>
                        <a:tabLst/>
                      </a:pPr>
                      <a:r>
                        <a:rPr kumimoji="0" lang="zh-CN" altLang="zh-CN" sz="24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个人经历</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 xmlns:a16="http://schemas.microsoft.com/office/drawing/2014/main" val="10000"/>
                  </a:ext>
                </a:extLst>
              </a:tr>
              <a:tr h="4306888">
                <a:tc>
                  <a:txBody>
                    <a:bodyPr/>
                    <a:lstStyle>
                      <a:lvl1pPr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marL="0" marR="0" lvl="0" indent="0" algn="ctr" defTabSz="801688" rtl="0" eaLnBrk="0" fontAlgn="base" latinLnBrk="0" hangingPunct="0">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marL="285750" indent="-285750"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en-US" altLang="zh-CN"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2017</a:t>
                      </a:r>
                      <a:r>
                        <a:rPr kumimoji="0" lang="zh-CN" altLang="en-US"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年</a:t>
                      </a:r>
                      <a:r>
                        <a:rPr kumimoji="0" lang="en-US" altLang="zh-CN"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12</a:t>
                      </a:r>
                      <a:r>
                        <a:rPr kumimoji="0" lang="zh-CN" altLang="en-US"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月</a:t>
                      </a:r>
                      <a:r>
                        <a:rPr kumimoji="0" lang="en-US" altLang="zh-CN"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a:t>
                      </a:r>
                      <a:r>
                        <a:rPr kumimoji="0" lang="zh-CN" altLang="en-US"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至</a:t>
                      </a:r>
                      <a:r>
                        <a:rPr kumimoji="0" lang="zh-CN" altLang="en-US" sz="2100" b="0"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今 武</a:t>
                      </a:r>
                      <a:r>
                        <a:rPr kumimoji="0" lang="zh-CN" altLang="en-US"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汉联合创想科技有限公司  研发总监</a:t>
                      </a:r>
                    </a:p>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en-US" altLang="zh-CN"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2012</a:t>
                      </a:r>
                      <a:r>
                        <a:rPr kumimoji="0" lang="zh-CN" altLang="en-US"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年</a:t>
                      </a:r>
                      <a:r>
                        <a:rPr kumimoji="0" lang="en-US" altLang="zh-CN"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5</a:t>
                      </a:r>
                      <a:r>
                        <a:rPr kumimoji="0" lang="zh-CN" altLang="en-US"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月</a:t>
                      </a:r>
                      <a:r>
                        <a:rPr kumimoji="0" lang="en-US" altLang="zh-CN"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a:t>
                      </a:r>
                      <a:r>
                        <a:rPr kumimoji="0" lang="zh-CN" altLang="en-US"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至</a:t>
                      </a:r>
                      <a:r>
                        <a:rPr kumimoji="0" lang="zh-CN" altLang="en-US" sz="2100" b="0"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今  </a:t>
                      </a:r>
                      <a:r>
                        <a:rPr kumimoji="0" lang="zh-CN" altLang="en-US"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rPr>
                        <a:t>湖北工业大学计算机学院  副教授</a:t>
                      </a:r>
                      <a:endParaRPr kumimoji="0" lang="en-US" altLang="zh-CN" sz="21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sym typeface="Arial" panose="020B0604020202020204" pitchFamily="34" charset="0"/>
                      </a:endParaRPr>
                    </a:p>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2007</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年</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4</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月</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—2012</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年</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3</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月  日本广岛大学、信息工程、博士</a:t>
                      </a:r>
                    </a:p>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2005</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年</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4</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月</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—2007</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年</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3</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月  日本广岛大学、信息工程、硕士</a:t>
                      </a:r>
                    </a:p>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2000</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年</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9</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月</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—2004</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年</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6</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月  华中科技大</a:t>
                      </a:r>
                      <a:r>
                        <a:rPr kumimoji="0" lang="zh-CN" altLang="en-US" sz="2100" b="0" i="0" u="none" strike="noStrike" kern="1200" cap="none" normalizeH="0" baseline="0" dirty="0" smtClean="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学、计</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算机</a:t>
                      </a:r>
                      <a:r>
                        <a:rPr kumimoji="0" lang="zh-CN" altLang="en-US" sz="2100" b="0" i="0" u="none" strike="noStrike" kern="1200" cap="none" normalizeH="0" baseline="0" dirty="0" smtClean="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系、学</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士</a:t>
                      </a:r>
                      <a:endPar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endParaRPr>
                    </a:p>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3</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项发明专利（已获</a:t>
                      </a:r>
                      <a:r>
                        <a:rPr kumimoji="0" lang="zh-CN" altLang="en-US" sz="2100" b="0" i="0" u="none" strike="noStrike" kern="1200" cap="none" normalizeH="0" baseline="0" dirty="0" smtClean="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批</a:t>
                      </a:r>
                      <a:r>
                        <a:rPr kumimoji="0" lang="en-US" altLang="zh-CN" sz="2100" b="0" i="0" u="none" strike="noStrike" kern="1200" cap="none" normalizeH="0" baseline="0" dirty="0" smtClean="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2</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项</a:t>
                      </a:r>
                      <a:r>
                        <a:rPr kumimoji="0" lang="zh-CN" altLang="en-US" sz="2100" b="0" i="0" u="none" strike="noStrike" kern="1200" cap="none" normalizeH="0" baseline="0" dirty="0" smtClean="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，受理</a:t>
                      </a:r>
                      <a:r>
                        <a:rPr kumimoji="0" lang="en-US" altLang="zh-CN" sz="2100" b="0" i="0" u="none" strike="noStrike" kern="1200" cap="none" normalizeH="0" baseline="0" dirty="0" smtClean="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1</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项）</a:t>
                      </a:r>
                    </a:p>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核心期刊发表论文 </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13 </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篇，其中在海外发表 </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4 </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篇</a:t>
                      </a:r>
                    </a:p>
                    <a:p>
                      <a:pPr marL="285750" marR="0" lvl="0" indent="-285750" algn="l" defTabSz="801688" rtl="0" eaLnBrk="1" fontAlgn="base" latinLnBrk="0" hangingPunct="1">
                        <a:lnSpc>
                          <a:spcPct val="150000"/>
                        </a:lnSpc>
                        <a:spcBef>
                          <a:spcPct val="0"/>
                        </a:spcBef>
                        <a:spcAft>
                          <a:spcPct val="0"/>
                        </a:spcAft>
                        <a:buClrTx/>
                        <a:buSzTx/>
                        <a:buFont typeface="Wingdings" panose="05000000000000000000" pitchFamily="2" charset="2"/>
                        <a:buChar char="Ø"/>
                        <a:tabLst/>
                      </a:pP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代表性产品或服务</a:t>
                      </a:r>
                      <a:r>
                        <a:rPr kumimoji="0" lang="en-US" altLang="zh-CN"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6</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项（</a:t>
                      </a:r>
                      <a:r>
                        <a:rPr kumimoji="0" lang="zh-CN" altLang="en-US" sz="2100" b="0" i="0" u="none" strike="noStrike" kern="1200" cap="none" normalizeH="0" baseline="0" dirty="0">
                          <a:ln>
                            <a:noFill/>
                          </a:ln>
                          <a:solidFill>
                            <a:srgbClr val="FF0000"/>
                          </a:solidFill>
                          <a:effectLst/>
                          <a:latin typeface="楷体" panose="02010609060101010101" pitchFamily="49" charset="-122"/>
                          <a:ea typeface="楷体" panose="02010609060101010101" pitchFamily="49" charset="-122"/>
                          <a:cs typeface="+mn-cs"/>
                          <a:sym typeface="Arial" panose="020B0604020202020204" pitchFamily="34" charset="0"/>
                        </a:rPr>
                        <a:t>人眼血丝图像分析研究及数字化系统模型；基于深度学习技术的胶质瘤分级辅助诊断系统；眼科肿瘤预诊断中基于深度置信学习的肿瘤分类系统等</a:t>
                      </a:r>
                      <a:r>
                        <a:rPr kumimoji="0" lang="zh-CN" altLang="en-US" sz="2100" b="0" i="0" u="none" strike="noStrike" kern="1200" cap="none" normalizeH="0" baseline="0" dirty="0">
                          <a:ln>
                            <a:noFill/>
                          </a:ln>
                          <a:solidFill>
                            <a:srgbClr val="000000"/>
                          </a:solidFill>
                          <a:effectLst/>
                          <a:latin typeface="楷体" panose="02010609060101010101" pitchFamily="49" charset="-122"/>
                          <a:ea typeface="楷体" panose="02010609060101010101" pitchFamily="49" charset="-122"/>
                          <a:cs typeface="+mn-cs"/>
                          <a:sym typeface="Arial" panose="020B0604020202020204" pitchFamily="34" charset="0"/>
                        </a:rPr>
                        <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1"/>
                  </a:ext>
                </a:extLst>
              </a:tr>
            </a:tbl>
          </a:graphicData>
        </a:graphic>
      </p:graphicFrame>
      <p:sp>
        <p:nvSpPr>
          <p:cNvPr id="6" name="Text Box 16">
            <a:extLst>
              <a:ext uri="{FF2B5EF4-FFF2-40B4-BE49-F238E27FC236}">
                <a16:creationId xmlns="" xmlns:a16="http://schemas.microsoft.com/office/drawing/2014/main" id="{DDB6B608-163B-45D0-B026-6F3E9620DC3F}"/>
              </a:ext>
            </a:extLst>
          </p:cNvPr>
          <p:cNvSpPr txBox="1">
            <a:spLocks noChangeArrowheads="1"/>
          </p:cNvSpPr>
          <p:nvPr/>
        </p:nvSpPr>
        <p:spPr bwMode="auto">
          <a:xfrm>
            <a:off x="1079500" y="2330450"/>
            <a:ext cx="125412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dirty="0"/>
              <a:t>吴</a:t>
            </a:r>
            <a:r>
              <a:rPr lang="zh-CN" altLang="en-US" sz="2400" dirty="0" smtClean="0"/>
              <a:t>聪</a:t>
            </a:r>
            <a:endParaRPr lang="zh-CN" altLang="en-US" sz="2400" dirty="0"/>
          </a:p>
        </p:txBody>
      </p:sp>
      <p:pic>
        <p:nvPicPr>
          <p:cNvPr id="9231" name="Picture 2" descr="C:\Users\Jonathan\Desktop\logo.png">
            <a:extLst>
              <a:ext uri="{FF2B5EF4-FFF2-40B4-BE49-F238E27FC236}">
                <a16:creationId xmlns="" xmlns:a16="http://schemas.microsoft.com/office/drawing/2014/main" id="{04A8296F-53C4-4498-9F25-6B0406831150}"/>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 xmlns:a16="http://schemas.microsoft.com/office/drawing/2014/main" id="{FCC6F25A-C463-4E81-BE98-98962D73753C}"/>
              </a:ext>
            </a:extLst>
          </p:cNvPr>
          <p:cNvPicPr>
            <a:picLocks noChangeAspect="1"/>
          </p:cNvPicPr>
          <p:nvPr/>
        </p:nvPicPr>
        <p:blipFill>
          <a:blip r:embed="rId4" cstate="print"/>
          <a:stretch>
            <a:fillRect/>
          </a:stretch>
        </p:blipFill>
        <p:spPr>
          <a:xfrm>
            <a:off x="828662" y="3063228"/>
            <a:ext cx="1755800" cy="19082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grpId="9"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utoUpdateAnimBg="0"/>
      <p:bldP spid="6" grpId="1" bldLvl="0" autoUpdateAnimBg="0"/>
      <p:bldP spid="6" grpId="2" bldLvl="0" autoUpdateAnimBg="0"/>
      <p:bldP spid="6" grpId="3" bldLvl="0" autoUpdateAnimBg="0"/>
      <p:bldP spid="6" grpId="4" bldLvl="0" autoUpdateAnimBg="0"/>
      <p:bldP spid="6" grpId="5" bldLvl="0" autoUpdateAnimBg="0"/>
      <p:bldP spid="6" grpId="6" bldLvl="0" autoUpdateAnimBg="0"/>
      <p:bldP spid="6" grpId="7" bldLvl="0" autoUpdateAnimBg="0"/>
      <p:bldP spid="6" grpId="8" bldLvl="0" autoUpdateAnimBg="0"/>
      <p:bldP spid="6" grpId="9"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B3D31695-0B0C-4B6B-A665-77F2D1567BC5}"/>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个人</a:t>
            </a:r>
            <a:r>
              <a:rPr lang="zh-CN" altLang="zh-CN" sz="2400" b="1" dirty="0">
                <a:solidFill>
                  <a:schemeClr val="bg1"/>
                </a:solidFill>
                <a:latin typeface="幼圆" pitchFamily="49" charset="-122"/>
                <a:ea typeface="幼圆" pitchFamily="49" charset="-122"/>
                <a:cs typeface="+mj-cs"/>
              </a:rPr>
              <a:t>简介</a:t>
            </a:r>
          </a:p>
        </p:txBody>
      </p:sp>
      <p:graphicFrame>
        <p:nvGraphicFramePr>
          <p:cNvPr id="3" name="Group 3">
            <a:extLst>
              <a:ext uri="{FF2B5EF4-FFF2-40B4-BE49-F238E27FC236}">
                <a16:creationId xmlns="" xmlns:a16="http://schemas.microsoft.com/office/drawing/2014/main" id="{B2F5ACA4-BCD0-44B3-9008-7FCB04F4571D}"/>
              </a:ext>
            </a:extLst>
          </p:cNvPr>
          <p:cNvGraphicFramePr>
            <a:graphicFrameLocks/>
          </p:cNvGraphicFramePr>
          <p:nvPr>
            <p:extLst>
              <p:ext uri="{D42A27DB-BD31-4B8C-83A1-F6EECF244321}">
                <p14:modId xmlns="" xmlns:p14="http://schemas.microsoft.com/office/powerpoint/2010/main" val="1149300544"/>
              </p:ext>
            </p:extLst>
          </p:nvPr>
        </p:nvGraphicFramePr>
        <p:xfrm>
          <a:off x="552450" y="1311275"/>
          <a:ext cx="11156950" cy="5305512"/>
        </p:xfrm>
        <a:graphic>
          <a:graphicData uri="http://schemas.openxmlformats.org/drawingml/2006/table">
            <a:tbl>
              <a:tblPr/>
              <a:tblGrid>
                <a:gridCol w="2108200">
                  <a:extLst>
                    <a:ext uri="{9D8B030D-6E8A-4147-A177-3AD203B41FA5}">
                      <a16:colId xmlns="" xmlns:a16="http://schemas.microsoft.com/office/drawing/2014/main" val="20000"/>
                    </a:ext>
                  </a:extLst>
                </a:gridCol>
                <a:gridCol w="9048750">
                  <a:extLst>
                    <a:ext uri="{9D8B030D-6E8A-4147-A177-3AD203B41FA5}">
                      <a16:colId xmlns="" xmlns:a16="http://schemas.microsoft.com/office/drawing/2014/main" val="20001"/>
                    </a:ext>
                  </a:extLst>
                </a:gridCol>
              </a:tblGrid>
              <a:tr h="581100">
                <a:tc>
                  <a:txBody>
                    <a:bodyPr/>
                    <a:lstStyle>
                      <a:lvl1pPr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marL="0" marR="0" lvl="0" indent="0" algn="ctr" defTabSz="801688" rtl="0" eaLnBrk="0" fontAlgn="base" latinLnBrk="0" hangingPunct="0">
                        <a:lnSpc>
                          <a:spcPct val="100000"/>
                        </a:lnSpc>
                        <a:spcBef>
                          <a:spcPct val="20000"/>
                        </a:spcBef>
                        <a:spcAft>
                          <a:spcPct val="0"/>
                        </a:spcAft>
                        <a:buClrTx/>
                        <a:buSzTx/>
                        <a:buFontTx/>
                        <a:buNone/>
                        <a:tabLst/>
                      </a:pPr>
                      <a:r>
                        <a:rPr kumimoji="0" lang="zh-CN" altLang="zh-CN" sz="24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姓名</a:t>
                      </a:r>
                    </a:p>
                  </a:txBody>
                  <a:tcPr marT="45726" marB="4572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marL="0" marR="0" lvl="0" indent="0" algn="ctr" defTabSz="801688"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主要业绩</a:t>
                      </a:r>
                      <a:endParaRPr kumimoji="0" lang="zh-CN" altLang="zh-CN" sz="24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 xmlns:a16="http://schemas.microsoft.com/office/drawing/2014/main" val="10000"/>
                  </a:ext>
                </a:extLst>
              </a:tr>
              <a:tr h="4359200">
                <a:tc>
                  <a:txBody>
                    <a:bodyPr/>
                    <a:lstStyle>
                      <a:lvl1pPr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marL="0" marR="0" lvl="0" indent="0" algn="ctr" defTabSz="801688" rtl="0" eaLnBrk="0" fontAlgn="base" latinLnBrk="0" hangingPunct="0">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45726" marB="4572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marL="285750" indent="-285750" defTabSz="801688">
                        <a:spcBef>
                          <a:spcPct val="20000"/>
                        </a:spcBef>
                        <a:defRPr sz="2400">
                          <a:solidFill>
                            <a:schemeClr val="tx1"/>
                          </a:solidFill>
                          <a:latin typeface="Arial" panose="020B0604020202020204" pitchFamily="34" charset="0"/>
                          <a:ea typeface="宋体" panose="02010600030101010101" pitchFamily="2" charset="-122"/>
                        </a:defRPr>
                      </a:lvl1pPr>
                      <a:lvl2pPr marL="742950" indent="-341313" defTabSz="801688">
                        <a:spcBef>
                          <a:spcPct val="20000"/>
                        </a:spcBef>
                        <a:defRPr sz="2100">
                          <a:solidFill>
                            <a:schemeClr val="tx1"/>
                          </a:solidFill>
                          <a:latin typeface="Arial" panose="020B0604020202020204" pitchFamily="34" charset="0"/>
                          <a:ea typeface="宋体" panose="02010600030101010101" pitchFamily="2" charset="-122"/>
                        </a:defRPr>
                      </a:lvl2pPr>
                      <a:lvl3pPr marL="1143000" indent="-341313" defTabSz="801688">
                        <a:spcBef>
                          <a:spcPct val="20000"/>
                        </a:spcBef>
                        <a:defRPr sz="1900">
                          <a:solidFill>
                            <a:schemeClr val="tx1"/>
                          </a:solidFill>
                          <a:latin typeface="Arial" panose="020B0604020202020204" pitchFamily="34" charset="0"/>
                          <a:ea typeface="宋体" panose="02010600030101010101" pitchFamily="2" charset="-122"/>
                        </a:defRPr>
                      </a:lvl3pPr>
                      <a:lvl4pPr marL="1600200" indent="-396875" defTabSz="801688">
                        <a:spcBef>
                          <a:spcPct val="20000"/>
                        </a:spcBef>
                        <a:defRPr sz="1600">
                          <a:solidFill>
                            <a:schemeClr val="tx1"/>
                          </a:solidFill>
                          <a:latin typeface="Arial" panose="020B0604020202020204" pitchFamily="34" charset="0"/>
                          <a:ea typeface="宋体" panose="02010600030101010101" pitchFamily="2" charset="-122"/>
                        </a:defRPr>
                      </a:lvl4pPr>
                      <a:lvl5pPr marL="2057400" indent="-452438" defTabSz="801688">
                        <a:spcBef>
                          <a:spcPct val="20000"/>
                        </a:spcBef>
                        <a:defRPr sz="1600">
                          <a:solidFill>
                            <a:schemeClr val="tx1"/>
                          </a:solidFill>
                          <a:latin typeface="Arial" panose="020B0604020202020204" pitchFamily="34" charset="0"/>
                          <a:ea typeface="宋体" panose="02010600030101010101" pitchFamily="2" charset="-122"/>
                        </a:defRPr>
                      </a:lvl5pPr>
                      <a:lvl6pPr marL="25146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6pPr>
                      <a:lvl7pPr marL="29718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7pPr>
                      <a:lvl8pPr marL="34290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8pPr>
                      <a:lvl9pPr marL="3886200" indent="-452438" defTabSz="801688" eaLnBrk="0" fontAlgn="base" hangingPunct="0">
                        <a:spcBef>
                          <a:spcPct val="20000"/>
                        </a:spcBef>
                        <a:spcAft>
                          <a:spcPct val="0"/>
                        </a:spcAft>
                        <a:defRPr sz="1600">
                          <a:solidFill>
                            <a:schemeClr val="tx1"/>
                          </a:solidFill>
                          <a:latin typeface="Arial" panose="020B0604020202020204" pitchFamily="34" charset="0"/>
                          <a:ea typeface="宋体" panose="02010600030101010101" pitchFamily="2" charset="-122"/>
                        </a:defRPr>
                      </a:lvl9pPr>
                    </a:lstStyle>
                    <a:p>
                      <a:pPr>
                        <a:buFont typeface="Wingdings" pitchFamily="2" charset="2"/>
                        <a:buChar char="Ø"/>
                      </a:pPr>
                      <a:r>
                        <a:rPr lang="zh-CN" altLang="en-US" sz="2000" dirty="0">
                          <a:latin typeface="楷体" pitchFamily="49" charset="-122"/>
                          <a:ea typeface="楷体" pitchFamily="49" charset="-122"/>
                        </a:rPr>
                        <a:t>超过</a:t>
                      </a:r>
                      <a:r>
                        <a:rPr lang="en-US" altLang="zh-CN" sz="2000" dirty="0">
                          <a:latin typeface="楷体" pitchFamily="49" charset="-122"/>
                          <a:ea typeface="楷体" pitchFamily="49" charset="-122"/>
                        </a:rPr>
                        <a:t>12</a:t>
                      </a:r>
                      <a:r>
                        <a:rPr lang="zh-CN" altLang="en-US" sz="2000" dirty="0">
                          <a:latin typeface="楷体" pitchFamily="49" charset="-122"/>
                          <a:ea typeface="楷体" pitchFamily="49" charset="-122"/>
                        </a:rPr>
                        <a:t>年计算机图像处理技术与医学辅助诊断方面的研发经验，技术专长：机器学习、演化算法、图像处理、图像特征提取。</a:t>
                      </a:r>
                      <a:endParaRPr lang="en-US" altLang="zh-CN" sz="2000" dirty="0">
                        <a:latin typeface="楷体" pitchFamily="49" charset="-122"/>
                        <a:ea typeface="楷体" pitchFamily="49" charset="-122"/>
                      </a:endParaRPr>
                    </a:p>
                    <a:p>
                      <a:pPr>
                        <a:buFont typeface="Wingdings" pitchFamily="2" charset="2"/>
                        <a:buChar char="Ø"/>
                      </a:pPr>
                      <a:r>
                        <a:rPr lang="zh-CN" altLang="zh-CN" sz="2000" b="1" dirty="0">
                          <a:latin typeface="楷体" pitchFamily="49" charset="-122"/>
                          <a:ea typeface="楷体" pitchFamily="49" charset="-122"/>
                        </a:rPr>
                        <a:t>主持</a:t>
                      </a:r>
                      <a:r>
                        <a:rPr lang="zh-CN" altLang="zh-CN" sz="2000" dirty="0">
                          <a:latin typeface="楷体" pitchFamily="49" charset="-122"/>
                          <a:ea typeface="楷体" pitchFamily="49" charset="-122"/>
                        </a:rPr>
                        <a:t>湖北省自然科学基金</a:t>
                      </a:r>
                      <a:r>
                        <a:rPr lang="zh-CN" altLang="zh-CN" sz="2000" dirty="0">
                          <a:solidFill>
                            <a:srgbClr val="FF0000"/>
                          </a:solidFill>
                          <a:latin typeface="楷体" pitchFamily="49" charset="-122"/>
                          <a:ea typeface="楷体" pitchFamily="49" charset="-122"/>
                        </a:rPr>
                        <a:t>面上项目</a:t>
                      </a:r>
                      <a:r>
                        <a:rPr lang="zh-CN" altLang="zh-CN" sz="2000" dirty="0">
                          <a:latin typeface="楷体" pitchFamily="49" charset="-122"/>
                          <a:ea typeface="楷体" pitchFamily="49" charset="-122"/>
                        </a:rPr>
                        <a:t>一项，</a:t>
                      </a:r>
                      <a:r>
                        <a:rPr lang="en-US" altLang="zh-CN" sz="2000" dirty="0">
                          <a:latin typeface="楷体" pitchFamily="49" charset="-122"/>
                          <a:ea typeface="楷体" pitchFamily="49" charset="-122"/>
                        </a:rPr>
                        <a:t>2012</a:t>
                      </a:r>
                      <a:r>
                        <a:rPr lang="zh-CN" altLang="en-US" sz="2000" dirty="0">
                          <a:latin typeface="楷体" pitchFamily="49" charset="-122"/>
                          <a:ea typeface="楷体" pitchFamily="49" charset="-122"/>
                        </a:rPr>
                        <a:t>年</a:t>
                      </a:r>
                      <a:endParaRPr lang="en-US" altLang="zh-CN" sz="2000" dirty="0">
                        <a:latin typeface="楷体" pitchFamily="49" charset="-122"/>
                        <a:ea typeface="楷体" pitchFamily="49" charset="-122"/>
                      </a:endParaRPr>
                    </a:p>
                    <a:p>
                      <a:pPr>
                        <a:buFont typeface="Wingdings" pitchFamily="2" charset="2"/>
                        <a:buChar char="Ø"/>
                      </a:pPr>
                      <a:r>
                        <a:rPr lang="zh-CN" altLang="en-US" sz="2000" dirty="0">
                          <a:latin typeface="楷体" pitchFamily="49" charset="-122"/>
                          <a:ea typeface="楷体" pitchFamily="49" charset="-122"/>
                        </a:rPr>
                        <a:t>横向课题四项</a:t>
                      </a:r>
                      <a:r>
                        <a:rPr lang="zh-CN" altLang="en-US" sz="2000" dirty="0">
                          <a:solidFill>
                            <a:srgbClr val="FF0000"/>
                          </a:solidFill>
                          <a:latin typeface="楷体" pitchFamily="49" charset="-122"/>
                          <a:ea typeface="楷体" pitchFamily="49" charset="-122"/>
                        </a:rPr>
                        <a:t>项目时间</a:t>
                      </a:r>
                      <a:r>
                        <a:rPr lang="zh-CN" altLang="en-US" sz="2000" dirty="0">
                          <a:latin typeface="楷体" pitchFamily="49" charset="-122"/>
                          <a:ea typeface="楷体" pitchFamily="49" charset="-122"/>
                        </a:rPr>
                        <a:t>，</a:t>
                      </a:r>
                      <a:r>
                        <a:rPr lang="zh-CN" altLang="zh-CN" sz="2000" dirty="0">
                          <a:latin typeface="楷体" pitchFamily="49" charset="-122"/>
                          <a:ea typeface="楷体" pitchFamily="49" charset="-122"/>
                        </a:rPr>
                        <a:t>总经费</a:t>
                      </a:r>
                      <a:r>
                        <a:rPr lang="en-US" altLang="zh-CN" sz="2000" dirty="0">
                          <a:latin typeface="楷体" pitchFamily="49" charset="-122"/>
                          <a:ea typeface="楷体" pitchFamily="49" charset="-122"/>
                        </a:rPr>
                        <a:t>76</a:t>
                      </a:r>
                      <a:r>
                        <a:rPr lang="zh-CN" altLang="zh-CN" sz="2000" dirty="0">
                          <a:latin typeface="楷体" pitchFamily="49" charset="-122"/>
                          <a:ea typeface="楷体" pitchFamily="49" charset="-122"/>
                        </a:rPr>
                        <a:t>万元</a:t>
                      </a:r>
                      <a:endParaRPr lang="en-US" altLang="zh-CN" sz="2000" dirty="0">
                        <a:latin typeface="楷体" pitchFamily="49" charset="-122"/>
                        <a:ea typeface="楷体" pitchFamily="49" charset="-122"/>
                      </a:endParaRPr>
                    </a:p>
                    <a:p>
                      <a:pPr>
                        <a:buFont typeface="Wingdings" pitchFamily="2" charset="2"/>
                        <a:buChar char="Ø"/>
                      </a:pPr>
                      <a:r>
                        <a:rPr lang="zh-CN" altLang="en-US" sz="2000" b="1" dirty="0">
                          <a:latin typeface="楷体" pitchFamily="49" charset="-122"/>
                          <a:ea typeface="楷体" pitchFamily="49" charset="-122"/>
                        </a:rPr>
                        <a:t>领导</a:t>
                      </a:r>
                      <a:r>
                        <a:rPr lang="zh-CN" altLang="zh-CN" sz="2000" b="1" dirty="0">
                          <a:latin typeface="楷体" pitchFamily="49" charset="-122"/>
                          <a:ea typeface="楷体" pitchFamily="49" charset="-122"/>
                        </a:rPr>
                        <a:t>团队</a:t>
                      </a:r>
                      <a:r>
                        <a:rPr lang="zh-CN" altLang="en-US" sz="2000" b="1" dirty="0">
                          <a:latin typeface="楷体" pitchFamily="49" charset="-122"/>
                          <a:ea typeface="楷体" pitchFamily="49" charset="-122"/>
                        </a:rPr>
                        <a:t>核心成员之一</a:t>
                      </a:r>
                      <a:r>
                        <a:rPr lang="zh-CN" altLang="zh-CN" sz="2000" dirty="0">
                          <a:latin typeface="楷体" pitchFamily="49" charset="-122"/>
                          <a:ea typeface="楷体" pitchFamily="49" charset="-122"/>
                        </a:rPr>
                        <a:t>，</a:t>
                      </a:r>
                      <a:r>
                        <a:rPr lang="zh-CN" altLang="en-US" sz="2000" dirty="0">
                          <a:latin typeface="楷体" pitchFamily="49" charset="-122"/>
                          <a:ea typeface="楷体" pitchFamily="49" charset="-122"/>
                        </a:rPr>
                        <a:t>完成</a:t>
                      </a:r>
                      <a:r>
                        <a:rPr lang="zh-CN" altLang="zh-CN" sz="2000" dirty="0">
                          <a:latin typeface="楷体" pitchFamily="49" charset="-122"/>
                          <a:ea typeface="楷体" pitchFamily="49" charset="-122"/>
                        </a:rPr>
                        <a:t>国家级纵向课题“《电子与计算机工程》专业职教师资培养标准、培养方案、核心课程和特色教材开发项目”，总经费</a:t>
                      </a:r>
                      <a:r>
                        <a:rPr lang="en-US" altLang="zh-CN" sz="2000" dirty="0">
                          <a:latin typeface="楷体" pitchFamily="49" charset="-122"/>
                          <a:ea typeface="楷体" pitchFamily="49" charset="-122"/>
                        </a:rPr>
                        <a:t>150</a:t>
                      </a:r>
                      <a:r>
                        <a:rPr lang="zh-CN" altLang="zh-CN" sz="2000" dirty="0">
                          <a:latin typeface="楷体" pitchFamily="49" charset="-122"/>
                          <a:ea typeface="楷体" pitchFamily="49" charset="-122"/>
                        </a:rPr>
                        <a:t>万元，并出版学术专著</a:t>
                      </a:r>
                      <a:r>
                        <a:rPr lang="en-US" altLang="zh-CN" sz="2000" dirty="0">
                          <a:latin typeface="楷体" pitchFamily="49" charset="-122"/>
                          <a:ea typeface="楷体" pitchFamily="49" charset="-122"/>
                        </a:rPr>
                        <a:t>1</a:t>
                      </a:r>
                      <a:r>
                        <a:rPr lang="zh-CN" altLang="zh-CN" sz="2000" dirty="0">
                          <a:latin typeface="楷体" pitchFamily="49" charset="-122"/>
                          <a:ea typeface="楷体" pitchFamily="49" charset="-122"/>
                        </a:rPr>
                        <a:t>部。</a:t>
                      </a:r>
                      <a:r>
                        <a:rPr lang="en-US" altLang="zh-CN" sz="2000" dirty="0">
                          <a:latin typeface="楷体" pitchFamily="49" charset="-122"/>
                          <a:ea typeface="楷体" pitchFamily="49" charset="-122"/>
                        </a:rPr>
                        <a:t> 2015</a:t>
                      </a:r>
                      <a:r>
                        <a:rPr lang="zh-CN" altLang="en-US" sz="2000" dirty="0">
                          <a:latin typeface="楷体" pitchFamily="49" charset="-122"/>
                          <a:ea typeface="楷体" pitchFamily="49" charset="-122"/>
                        </a:rPr>
                        <a:t>年</a:t>
                      </a:r>
                      <a:endParaRPr lang="en-US" altLang="zh-CN" sz="2000" dirty="0">
                        <a:latin typeface="楷体" pitchFamily="49" charset="-122"/>
                        <a:ea typeface="楷体" pitchFamily="49" charset="-122"/>
                      </a:endParaRPr>
                    </a:p>
                    <a:p>
                      <a:pPr>
                        <a:buFont typeface="Wingdings" pitchFamily="2" charset="2"/>
                        <a:buChar char="Ø"/>
                      </a:pPr>
                      <a:r>
                        <a:rPr lang="zh-CN" altLang="zh-CN" sz="2000" dirty="0">
                          <a:latin typeface="楷体" pitchFamily="49" charset="-122"/>
                          <a:ea typeface="楷体" pitchFamily="49" charset="-122"/>
                        </a:rPr>
                        <a:t>作为</a:t>
                      </a:r>
                      <a:r>
                        <a:rPr lang="zh-CN" altLang="zh-CN" sz="2000" b="1" dirty="0">
                          <a:latin typeface="楷体" pitchFamily="49" charset="-122"/>
                          <a:ea typeface="楷体" pitchFamily="49" charset="-122"/>
                        </a:rPr>
                        <a:t>核心团队成员</a:t>
                      </a:r>
                      <a:r>
                        <a:rPr lang="zh-CN" altLang="en-US" sz="2000" b="1" dirty="0">
                          <a:latin typeface="楷体" pitchFamily="49" charset="-122"/>
                          <a:ea typeface="楷体" pitchFamily="49" charset="-122"/>
                        </a:rPr>
                        <a:t>（研发副组长）</a:t>
                      </a:r>
                      <a:r>
                        <a:rPr lang="zh-CN" altLang="zh-CN" sz="2000" dirty="0">
                          <a:latin typeface="楷体" pitchFamily="49" charset="-122"/>
                          <a:ea typeface="楷体" pitchFamily="49" charset="-122"/>
                        </a:rPr>
                        <a:t>，</a:t>
                      </a:r>
                      <a:r>
                        <a:rPr lang="zh-CN" altLang="en-US" sz="2000" dirty="0">
                          <a:latin typeface="楷体" pitchFamily="49" charset="-122"/>
                          <a:ea typeface="楷体" pitchFamily="49" charset="-122"/>
                        </a:rPr>
                        <a:t>参与</a:t>
                      </a:r>
                      <a:r>
                        <a:rPr lang="zh-CN" altLang="zh-CN" sz="2000" dirty="0">
                          <a:latin typeface="楷体" pitchFamily="49" charset="-122"/>
                          <a:ea typeface="楷体" pitchFamily="49" charset="-122"/>
                        </a:rPr>
                        <a:t>国家自然科学基金青年项目</a:t>
                      </a:r>
                      <a:r>
                        <a:rPr lang="en-US" altLang="zh-CN" sz="2000" dirty="0">
                          <a:latin typeface="楷体" pitchFamily="49" charset="-122"/>
                          <a:ea typeface="楷体" pitchFamily="49" charset="-122"/>
                        </a:rPr>
                        <a:t>1</a:t>
                      </a:r>
                      <a:r>
                        <a:rPr lang="zh-CN" altLang="zh-CN" sz="2000" dirty="0">
                          <a:latin typeface="楷体" pitchFamily="49" charset="-122"/>
                          <a:ea typeface="楷体" pitchFamily="49" charset="-122"/>
                        </a:rPr>
                        <a:t>项</a:t>
                      </a:r>
                      <a:r>
                        <a:rPr lang="zh-CN" altLang="en-US" sz="2000" dirty="0">
                          <a:latin typeface="楷体" pitchFamily="49" charset="-122"/>
                          <a:ea typeface="楷体" pitchFamily="49" charset="-122"/>
                        </a:rPr>
                        <a:t>，</a:t>
                      </a:r>
                      <a:r>
                        <a:rPr lang="zh-CN" altLang="en-US" sz="2000" dirty="0">
                          <a:solidFill>
                            <a:schemeClr val="tx1"/>
                          </a:solidFill>
                          <a:latin typeface="楷体" pitchFamily="49" charset="-122"/>
                          <a:ea typeface="楷体" pitchFamily="49" charset="-122"/>
                        </a:rPr>
                        <a:t>经费</a:t>
                      </a:r>
                      <a:r>
                        <a:rPr lang="en-US" altLang="zh-CN" sz="2000" dirty="0">
                          <a:solidFill>
                            <a:schemeClr val="tx1"/>
                          </a:solidFill>
                          <a:latin typeface="楷体" pitchFamily="49" charset="-122"/>
                          <a:ea typeface="楷体" pitchFamily="49" charset="-122"/>
                        </a:rPr>
                        <a:t>25</a:t>
                      </a:r>
                      <a:r>
                        <a:rPr lang="zh-CN" altLang="en-US" sz="2000" dirty="0">
                          <a:solidFill>
                            <a:schemeClr val="tx1"/>
                          </a:solidFill>
                          <a:latin typeface="楷体" pitchFamily="49" charset="-122"/>
                          <a:ea typeface="楷体" pitchFamily="49" charset="-122"/>
                        </a:rPr>
                        <a:t>万元 </a:t>
                      </a:r>
                      <a:r>
                        <a:rPr lang="en-US" altLang="zh-CN" sz="2000" dirty="0">
                          <a:solidFill>
                            <a:schemeClr val="tx1"/>
                          </a:solidFill>
                          <a:latin typeface="楷体" pitchFamily="49" charset="-122"/>
                          <a:ea typeface="楷体" pitchFamily="49" charset="-122"/>
                        </a:rPr>
                        <a:t>2016</a:t>
                      </a:r>
                      <a:r>
                        <a:rPr lang="zh-CN" altLang="en-US" sz="2000" dirty="0">
                          <a:solidFill>
                            <a:schemeClr val="tx1"/>
                          </a:solidFill>
                          <a:latin typeface="楷体" pitchFamily="49" charset="-122"/>
                          <a:ea typeface="楷体" pitchFamily="49" charset="-122"/>
                        </a:rPr>
                        <a:t>年</a:t>
                      </a:r>
                      <a:endParaRPr lang="en-US" altLang="zh-CN" sz="2000" dirty="0">
                        <a:solidFill>
                          <a:schemeClr val="tx1"/>
                        </a:solidFill>
                        <a:latin typeface="楷体" pitchFamily="49" charset="-122"/>
                        <a:ea typeface="楷体" pitchFamily="49" charset="-122"/>
                      </a:endParaRPr>
                    </a:p>
                    <a:p>
                      <a:pPr>
                        <a:buFont typeface="Wingdings" pitchFamily="2" charset="2"/>
                        <a:buChar char="Ø"/>
                      </a:pPr>
                      <a:r>
                        <a:rPr lang="zh-CN" altLang="zh-CN" sz="2000" dirty="0">
                          <a:latin typeface="楷体" pitchFamily="49" charset="-122"/>
                          <a:ea typeface="楷体" pitchFamily="49" charset="-122"/>
                        </a:rPr>
                        <a:t>与武汉同济医院合作，</a:t>
                      </a:r>
                      <a:r>
                        <a:rPr lang="zh-CN" altLang="en-US" sz="2000" dirty="0">
                          <a:latin typeface="楷体" pitchFamily="49" charset="-122"/>
                          <a:ea typeface="楷体" pitchFamily="49" charset="-122"/>
                        </a:rPr>
                        <a:t>开发</a:t>
                      </a:r>
                      <a:r>
                        <a:rPr lang="zh-CN" altLang="zh-CN" sz="2000" dirty="0">
                          <a:latin typeface="楷体" pitchFamily="49" charset="-122"/>
                          <a:ea typeface="楷体" pitchFamily="49" charset="-122"/>
                        </a:rPr>
                        <a:t>基于深度学习技术的胶质瘤分级辅助诊断系统。</a:t>
                      </a:r>
                      <a:r>
                        <a:rPr lang="en-US" altLang="zh-CN" sz="2000" dirty="0">
                          <a:latin typeface="楷体" pitchFamily="49" charset="-122"/>
                          <a:ea typeface="楷体" pitchFamily="49" charset="-122"/>
                        </a:rPr>
                        <a:t>2015</a:t>
                      </a:r>
                      <a:r>
                        <a:rPr lang="zh-CN" altLang="en-US" sz="2000" dirty="0">
                          <a:latin typeface="楷体" pitchFamily="49" charset="-122"/>
                          <a:ea typeface="楷体" pitchFamily="49" charset="-122"/>
                        </a:rPr>
                        <a:t>年</a:t>
                      </a:r>
                      <a:endParaRPr lang="en-US" altLang="zh-CN" sz="2000" dirty="0">
                        <a:latin typeface="楷体" pitchFamily="49" charset="-122"/>
                        <a:ea typeface="楷体" pitchFamily="49" charset="-122"/>
                      </a:endParaRPr>
                    </a:p>
                    <a:p>
                      <a:pPr>
                        <a:buFont typeface="Wingdings" pitchFamily="2" charset="2"/>
                        <a:buChar char="Ø"/>
                      </a:pPr>
                      <a:r>
                        <a:rPr lang="zh-CN" altLang="zh-CN" sz="2000" dirty="0">
                          <a:latin typeface="楷体" pitchFamily="49" charset="-122"/>
                          <a:ea typeface="楷体" pitchFamily="49" charset="-122"/>
                        </a:rPr>
                        <a:t>从</a:t>
                      </a:r>
                      <a:r>
                        <a:rPr lang="en-US" altLang="zh-CN" sz="2000" dirty="0">
                          <a:latin typeface="楷体" pitchFamily="49" charset="-122"/>
                          <a:ea typeface="楷体" pitchFamily="49" charset="-122"/>
                        </a:rPr>
                        <a:t>2014</a:t>
                      </a:r>
                      <a:r>
                        <a:rPr lang="zh-CN" altLang="zh-CN" sz="2000" dirty="0">
                          <a:latin typeface="楷体" pitchFamily="49" charset="-122"/>
                          <a:ea typeface="楷体" pitchFamily="49" charset="-122"/>
                        </a:rPr>
                        <a:t>年开始，</a:t>
                      </a:r>
                      <a:r>
                        <a:rPr lang="zh-CN" altLang="en-US" sz="2000" b="1" dirty="0">
                          <a:latin typeface="楷体" pitchFamily="49" charset="-122"/>
                          <a:ea typeface="楷体" pitchFamily="49" charset="-122"/>
                        </a:rPr>
                        <a:t>作为特聘专家</a:t>
                      </a:r>
                      <a:r>
                        <a:rPr lang="zh-CN" altLang="en-US" sz="2000" dirty="0">
                          <a:latin typeface="楷体" pitchFamily="49" charset="-122"/>
                          <a:ea typeface="楷体" pitchFamily="49" charset="-122"/>
                        </a:rPr>
                        <a:t>，指导武汉光庭信息技术有限公司重点研发项目</a:t>
                      </a:r>
                      <a:r>
                        <a:rPr lang="en-US" altLang="zh-CN" sz="2000" dirty="0">
                          <a:latin typeface="楷体" pitchFamily="49" charset="-122"/>
                          <a:ea typeface="楷体" pitchFamily="49" charset="-122"/>
                        </a:rPr>
                        <a:t>---</a:t>
                      </a:r>
                      <a:r>
                        <a:rPr lang="zh-CN" altLang="zh-CN" sz="2000" dirty="0">
                          <a:latin typeface="楷体" pitchFamily="49" charset="-122"/>
                          <a:ea typeface="楷体" pitchFamily="49" charset="-122"/>
                        </a:rPr>
                        <a:t>车载视频图像导流线、道路标志牌以及车牌识别和标定配准研究与开发工作。</a:t>
                      </a:r>
                      <a:endParaRPr lang="en-US" altLang="zh-CN" sz="2000" b="1" dirty="0">
                        <a:latin typeface="楷体" pitchFamily="49" charset="-122"/>
                        <a:ea typeface="楷体" pitchFamily="49" charset="-122"/>
                      </a:endParaRPr>
                    </a:p>
                  </a:txBody>
                  <a:tcPr marT="45726" marB="4572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1"/>
                  </a:ext>
                </a:extLst>
              </a:tr>
            </a:tbl>
          </a:graphicData>
        </a:graphic>
      </p:graphicFrame>
      <p:sp>
        <p:nvSpPr>
          <p:cNvPr id="6" name="Text Box 16">
            <a:extLst>
              <a:ext uri="{FF2B5EF4-FFF2-40B4-BE49-F238E27FC236}">
                <a16:creationId xmlns="" xmlns:a16="http://schemas.microsoft.com/office/drawing/2014/main" id="{5B8E5794-27C8-4C02-8943-A7238EDBD2D7}"/>
              </a:ext>
            </a:extLst>
          </p:cNvPr>
          <p:cNvSpPr txBox="1">
            <a:spLocks noChangeArrowheads="1"/>
          </p:cNvSpPr>
          <p:nvPr/>
        </p:nvSpPr>
        <p:spPr bwMode="auto">
          <a:xfrm>
            <a:off x="1079500" y="2330450"/>
            <a:ext cx="12541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a:t>吴聪</a:t>
            </a:r>
          </a:p>
        </p:txBody>
      </p:sp>
      <p:pic>
        <p:nvPicPr>
          <p:cNvPr id="10255" name="Picture 2" descr="C:\Users\Jonathan\Desktop\logo.png">
            <a:extLst>
              <a:ext uri="{FF2B5EF4-FFF2-40B4-BE49-F238E27FC236}">
                <a16:creationId xmlns="" xmlns:a16="http://schemas.microsoft.com/office/drawing/2014/main" id="{7C3C2CBE-FC25-442E-A151-52DFFF882CC2}"/>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 xmlns:a16="http://schemas.microsoft.com/office/drawing/2014/main" id="{FCC6F25A-C463-4E81-BE98-98962D73753C}"/>
              </a:ext>
            </a:extLst>
          </p:cNvPr>
          <p:cNvPicPr>
            <a:picLocks noChangeAspect="1"/>
          </p:cNvPicPr>
          <p:nvPr/>
        </p:nvPicPr>
        <p:blipFill>
          <a:blip r:embed="rId4" cstate="print"/>
          <a:stretch>
            <a:fillRect/>
          </a:stretch>
        </p:blipFill>
        <p:spPr>
          <a:xfrm>
            <a:off x="828662" y="3063228"/>
            <a:ext cx="1755800" cy="19082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grpId="9"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utoUpdateAnimBg="0"/>
      <p:bldP spid="6" grpId="1" bldLvl="0" autoUpdateAnimBg="0"/>
      <p:bldP spid="6" grpId="2" bldLvl="0" autoUpdateAnimBg="0"/>
      <p:bldP spid="6" grpId="3" bldLvl="0" autoUpdateAnimBg="0"/>
      <p:bldP spid="6" grpId="4" bldLvl="0" autoUpdateAnimBg="0"/>
      <p:bldP spid="6" grpId="5" bldLvl="0" autoUpdateAnimBg="0"/>
      <p:bldP spid="6" grpId="6" bldLvl="0" autoUpdateAnimBg="0"/>
      <p:bldP spid="6" grpId="7" bldLvl="0" autoUpdateAnimBg="0"/>
      <p:bldP spid="6" grpId="8" bldLvl="0" autoUpdateAnimBg="0"/>
      <p:bldP spid="6" grpId="9"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a:extLst>
              <a:ext uri="{FF2B5EF4-FFF2-40B4-BE49-F238E27FC236}">
                <a16:creationId xmlns="" xmlns:a16="http://schemas.microsoft.com/office/drawing/2014/main" id="{4880DA41-C740-4398-AD15-6870FBC5DBAA}"/>
              </a:ext>
            </a:extLst>
          </p:cNvPr>
          <p:cNvSpPr>
            <a:spLocks noChangeArrowheads="1"/>
          </p:cNvSpPr>
          <p:nvPr/>
        </p:nvSpPr>
        <p:spPr bwMode="auto">
          <a:xfrm>
            <a:off x="3070225" y="3054350"/>
            <a:ext cx="6096000" cy="147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许明</a:t>
            </a:r>
          </a:p>
          <a:p>
            <a:r>
              <a:rPr lang="zh-CN" altLang="en-US"/>
              <a:t>华中科技大学计算机硕士，浙江大学</a:t>
            </a:r>
            <a:r>
              <a:rPr lang="en-US" altLang="zh-CN"/>
              <a:t>MBA</a:t>
            </a:r>
            <a:r>
              <a:rPr lang="zh-CN" altLang="en-US"/>
              <a:t>，超过</a:t>
            </a:r>
            <a:r>
              <a:rPr lang="en-US" altLang="zh-CN"/>
              <a:t>15</a:t>
            </a:r>
            <a:r>
              <a:rPr lang="zh-CN" altLang="en-US"/>
              <a:t>年软件行业技术开发和管理经验</a:t>
            </a:r>
          </a:p>
          <a:p>
            <a:r>
              <a:rPr lang="zh-CN" altLang="en-US"/>
              <a:t>联合创想科技有限公司项目总监、负责本项目总体实施</a:t>
            </a:r>
          </a:p>
          <a:p>
            <a:r>
              <a:rPr lang="zh-CN" altLang="en-US"/>
              <a:t>曾就职于中兴通讯、诺基亚西门子等知名企业</a:t>
            </a:r>
          </a:p>
        </p:txBody>
      </p:sp>
      <p:sp>
        <p:nvSpPr>
          <p:cNvPr id="11267" name="矩形 2">
            <a:extLst>
              <a:ext uri="{FF2B5EF4-FFF2-40B4-BE49-F238E27FC236}">
                <a16:creationId xmlns="" xmlns:a16="http://schemas.microsoft.com/office/drawing/2014/main" id="{52F1CC21-0845-4489-A9FD-5CC8266859FC}"/>
              </a:ext>
            </a:extLst>
          </p:cNvPr>
          <p:cNvSpPr>
            <a:spLocks noChangeArrowheads="1"/>
          </p:cNvSpPr>
          <p:nvPr/>
        </p:nvSpPr>
        <p:spPr bwMode="auto">
          <a:xfrm>
            <a:off x="3070225" y="1022350"/>
            <a:ext cx="8623300" cy="203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吴聪</a:t>
            </a:r>
          </a:p>
          <a:p>
            <a:r>
              <a:rPr lang="zh-CN" altLang="en-US"/>
              <a:t>日本广岛大学信息工程博士，超过</a:t>
            </a:r>
            <a:r>
              <a:rPr lang="en-US" altLang="zh-CN"/>
              <a:t>15</a:t>
            </a:r>
            <a:r>
              <a:rPr lang="zh-CN" altLang="en-US"/>
              <a:t>年图像处理和图像提取研发经验；曾入选“湖北省楚天学者之楚天学子”（</a:t>
            </a:r>
            <a:r>
              <a:rPr lang="en-US" altLang="zh-CN"/>
              <a:t>2012</a:t>
            </a:r>
            <a:r>
              <a:rPr lang="zh-CN" altLang="en-US"/>
              <a:t>）</a:t>
            </a:r>
          </a:p>
          <a:p>
            <a:r>
              <a:rPr lang="zh-CN" altLang="en-US"/>
              <a:t>联合创想科技有限公司研发总监、本项目总负责人</a:t>
            </a:r>
          </a:p>
          <a:p>
            <a:r>
              <a:rPr lang="en-US" altLang="zh-CN"/>
              <a:t>2005</a:t>
            </a:r>
            <a:r>
              <a:rPr lang="zh-CN" altLang="en-US"/>
              <a:t>年</a:t>
            </a:r>
            <a:r>
              <a:rPr lang="en-US" altLang="zh-CN"/>
              <a:t>-2011</a:t>
            </a:r>
            <a:r>
              <a:rPr lang="zh-CN" altLang="en-US"/>
              <a:t>年，在日本广岛大学，专业从事医学图像处理研究</a:t>
            </a:r>
          </a:p>
          <a:p>
            <a:r>
              <a:rPr lang="en-US" altLang="zh-CN"/>
              <a:t>2012</a:t>
            </a:r>
            <a:r>
              <a:rPr lang="zh-CN" altLang="en-US"/>
              <a:t>年至今，任湖北工业大学计算机学院副教授，多次承担国家级、省级重大科研项目，方向包括深度学习、图像处理、图像识别</a:t>
            </a:r>
          </a:p>
        </p:txBody>
      </p:sp>
      <p:sp>
        <p:nvSpPr>
          <p:cNvPr id="11268" name="矩形 3">
            <a:extLst>
              <a:ext uri="{FF2B5EF4-FFF2-40B4-BE49-F238E27FC236}">
                <a16:creationId xmlns="" xmlns:a16="http://schemas.microsoft.com/office/drawing/2014/main" id="{E504315F-9ED5-4254-988B-91ABA5F2280B}"/>
              </a:ext>
            </a:extLst>
          </p:cNvPr>
          <p:cNvSpPr>
            <a:spLocks noChangeArrowheads="1"/>
          </p:cNvSpPr>
          <p:nvPr/>
        </p:nvSpPr>
        <p:spPr bwMode="auto">
          <a:xfrm>
            <a:off x="3070225" y="4687888"/>
            <a:ext cx="8623300" cy="1754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陈强德</a:t>
            </a:r>
          </a:p>
          <a:p>
            <a:r>
              <a:rPr lang="zh-CN" altLang="en-US"/>
              <a:t>武汉纺织大学计算机学士，具有超过</a:t>
            </a:r>
            <a:r>
              <a:rPr lang="en-US" altLang="zh-CN"/>
              <a:t>10</a:t>
            </a:r>
            <a:r>
              <a:rPr lang="zh-CN" altLang="en-US"/>
              <a:t>年软件云平台开发运营经验</a:t>
            </a:r>
          </a:p>
          <a:p>
            <a:r>
              <a:rPr lang="zh-CN" altLang="en-US"/>
              <a:t>联合创想科技有限公司运营总监、项目实施、</a:t>
            </a:r>
          </a:p>
          <a:p>
            <a:r>
              <a:rPr lang="zh-CN" altLang="en-US"/>
              <a:t>曾供职于中国电信、</a:t>
            </a:r>
            <a:r>
              <a:rPr lang="en-US" altLang="zh-CN"/>
              <a:t>IBM</a:t>
            </a:r>
            <a:r>
              <a:rPr lang="zh-CN" altLang="en-US"/>
              <a:t>中国，负责云平台流程优化以及</a:t>
            </a:r>
            <a:r>
              <a:rPr lang="en-US" altLang="zh-CN"/>
              <a:t>DevOps</a:t>
            </a:r>
            <a:r>
              <a:rPr lang="zh-CN" altLang="en-US"/>
              <a:t>流程研发</a:t>
            </a:r>
          </a:p>
          <a:p>
            <a:r>
              <a:rPr lang="zh-CN" altLang="en-US"/>
              <a:t>专业领域包括软件架构设计、云平台开发运营，具有多年软件项目总体设计与团队成功管理经验。</a:t>
            </a:r>
          </a:p>
        </p:txBody>
      </p:sp>
      <p:sp>
        <p:nvSpPr>
          <p:cNvPr id="5" name="Rectangle 2">
            <a:extLst>
              <a:ext uri="{FF2B5EF4-FFF2-40B4-BE49-F238E27FC236}">
                <a16:creationId xmlns="" xmlns:a16="http://schemas.microsoft.com/office/drawing/2014/main" id="{7BBBFB53-06F0-4B8A-8C6E-073A98FAF2D4}"/>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创新团队介绍</a:t>
            </a:r>
            <a:endParaRPr lang="zh-CN" altLang="zh-CN" sz="2400" b="1" dirty="0">
              <a:solidFill>
                <a:schemeClr val="bg1"/>
              </a:solidFill>
              <a:latin typeface="幼圆" pitchFamily="49" charset="-122"/>
              <a:ea typeface="幼圆" pitchFamily="49" charset="-122"/>
              <a:cs typeface="+mj-cs"/>
            </a:endParaRPr>
          </a:p>
        </p:txBody>
      </p:sp>
      <p:pic>
        <p:nvPicPr>
          <p:cNvPr id="11270" name="Picture 2" descr="C:\Users\Jonathan\Desktop\logo.png">
            <a:extLst>
              <a:ext uri="{FF2B5EF4-FFF2-40B4-BE49-F238E27FC236}">
                <a16:creationId xmlns="" xmlns:a16="http://schemas.microsoft.com/office/drawing/2014/main" id="{509843AC-31B6-40FC-A897-D6693A8F1999}"/>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 xmlns:a16="http://schemas.microsoft.com/office/drawing/2014/main" id="{7CAE4A16-6EB8-4456-8948-FD8A6144D03B}"/>
              </a:ext>
            </a:extLst>
          </p:cNvPr>
          <p:cNvPicPr>
            <a:picLocks noChangeAspect="1"/>
          </p:cNvPicPr>
          <p:nvPr/>
        </p:nvPicPr>
        <p:blipFill>
          <a:blip r:embed="rId4" cstate="print"/>
          <a:stretch>
            <a:fillRect/>
          </a:stretch>
        </p:blipFill>
        <p:spPr>
          <a:xfrm>
            <a:off x="809133" y="969110"/>
            <a:ext cx="1755800" cy="19143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F5DC1D0A-8106-4D6C-99BD-33C2ABFE71C0}"/>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公</a:t>
            </a:r>
            <a:r>
              <a:rPr lang="zh-CN" altLang="en-US" sz="2400" b="1" dirty="0" smtClean="0">
                <a:solidFill>
                  <a:schemeClr val="bg1"/>
                </a:solidFill>
                <a:latin typeface="幼圆" pitchFamily="49" charset="-122"/>
                <a:ea typeface="幼圆" pitchFamily="49" charset="-122"/>
                <a:cs typeface="+mj-cs"/>
              </a:rPr>
              <a:t>司背景</a:t>
            </a:r>
            <a:endParaRPr lang="zh-CN" altLang="zh-CN" sz="2400" b="1" dirty="0">
              <a:solidFill>
                <a:schemeClr val="bg1"/>
              </a:solidFill>
              <a:latin typeface="幼圆" pitchFamily="49" charset="-122"/>
              <a:ea typeface="幼圆" pitchFamily="49" charset="-122"/>
              <a:cs typeface="+mj-cs"/>
            </a:endParaRPr>
          </a:p>
        </p:txBody>
      </p:sp>
      <p:pic>
        <p:nvPicPr>
          <p:cNvPr id="12291" name="Picture 2" descr="C:\Users\Jonathan\Desktop\logo.png">
            <a:extLst>
              <a:ext uri="{FF2B5EF4-FFF2-40B4-BE49-F238E27FC236}">
                <a16:creationId xmlns="" xmlns:a16="http://schemas.microsoft.com/office/drawing/2014/main" id="{84D22D56-C662-4067-9F2F-AEC4D2AEF655}"/>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292" name="矩形 3">
            <a:extLst>
              <a:ext uri="{FF2B5EF4-FFF2-40B4-BE49-F238E27FC236}">
                <a16:creationId xmlns="" xmlns:a16="http://schemas.microsoft.com/office/drawing/2014/main" id="{8AD6835A-4697-436C-93B6-90E837E2CF60}"/>
              </a:ext>
            </a:extLst>
          </p:cNvPr>
          <p:cNvSpPr>
            <a:spLocks noChangeArrowheads="1"/>
          </p:cNvSpPr>
          <p:nvPr/>
        </p:nvSpPr>
        <p:spPr bwMode="auto">
          <a:xfrm>
            <a:off x="544513" y="1258888"/>
            <a:ext cx="7131050" cy="4892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400"/>
              <a:t>武汉联合创想科技有限公司于</a:t>
            </a:r>
            <a:r>
              <a:rPr lang="en-US" altLang="zh-CN" sz="2400"/>
              <a:t>2016</a:t>
            </a:r>
            <a:r>
              <a:rPr lang="zh-CN" altLang="en-US" sz="2400"/>
              <a:t>年</a:t>
            </a:r>
            <a:r>
              <a:rPr lang="en-US" altLang="zh-CN" sz="2400"/>
              <a:t>1</a:t>
            </a:r>
            <a:r>
              <a:rPr lang="zh-CN" altLang="en-US" sz="2400"/>
              <a:t>月成立，</a:t>
            </a:r>
            <a:r>
              <a:rPr lang="zh-CN" altLang="en-US" sz="2400">
                <a:solidFill>
                  <a:srgbClr val="FF0000"/>
                </a:solidFill>
              </a:rPr>
              <a:t>从事</a:t>
            </a:r>
            <a:r>
              <a:rPr lang="en-US" altLang="zh-CN" sz="2400">
                <a:solidFill>
                  <a:srgbClr val="FF0000"/>
                </a:solidFill>
              </a:rPr>
              <a:t>SaaS</a:t>
            </a:r>
            <a:r>
              <a:rPr lang="zh-CN" altLang="en-US" sz="2400">
                <a:solidFill>
                  <a:srgbClr val="FF0000"/>
                </a:solidFill>
              </a:rPr>
              <a:t>软件开发，医疗大数据分析及相关应用开发的软件服务提供商。</a:t>
            </a:r>
            <a:endParaRPr lang="en-US" altLang="zh-CN" sz="2400">
              <a:solidFill>
                <a:srgbClr val="FF0000"/>
              </a:solidFill>
            </a:endParaRPr>
          </a:p>
          <a:p>
            <a:pPr>
              <a:buFont typeface="Wingdings" panose="05000000000000000000" pitchFamily="2" charset="2"/>
              <a:buChar char="Ø"/>
            </a:pPr>
            <a:endParaRPr lang="en-US" altLang="zh-CN" sz="2400">
              <a:solidFill>
                <a:srgbClr val="FF0000"/>
              </a:solidFill>
            </a:endParaRPr>
          </a:p>
          <a:p>
            <a:pPr>
              <a:buFont typeface="Wingdings" panose="05000000000000000000" pitchFamily="2" charset="2"/>
              <a:buChar char="Ø"/>
            </a:pPr>
            <a:r>
              <a:rPr lang="en-US" altLang="zh-CN" sz="2400"/>
              <a:t>2017</a:t>
            </a:r>
            <a:r>
              <a:rPr lang="zh-CN" altLang="zh-CN" sz="2400"/>
              <a:t>年</a:t>
            </a:r>
            <a:r>
              <a:rPr lang="zh-CN" altLang="en-US" sz="2400"/>
              <a:t>获得</a:t>
            </a:r>
            <a:r>
              <a:rPr lang="zh-CN" altLang="zh-CN" sz="2400"/>
              <a:t>国家高新技术企业认定</a:t>
            </a:r>
            <a:r>
              <a:rPr lang="zh-CN" altLang="en-US" sz="2400"/>
              <a:t>。</a:t>
            </a:r>
            <a:r>
              <a:rPr lang="en-US" altLang="zh-CN" sz="2400"/>
              <a:t>2018</a:t>
            </a:r>
            <a:r>
              <a:rPr lang="zh-CN" altLang="zh-CN" sz="2400"/>
              <a:t>年</a:t>
            </a:r>
            <a:r>
              <a:rPr lang="en-US" altLang="zh-CN" sz="2400"/>
              <a:t>2</a:t>
            </a:r>
            <a:r>
              <a:rPr lang="zh-CN" altLang="zh-CN" sz="2400"/>
              <a:t>月，被选为武大科技园代表性高新技术企业</a:t>
            </a:r>
            <a:endParaRPr lang="en-US" altLang="zh-CN" sz="2400"/>
          </a:p>
          <a:p>
            <a:pPr>
              <a:buFont typeface="Wingdings" panose="05000000000000000000" pitchFamily="2" charset="2"/>
              <a:buChar char="Ø"/>
            </a:pPr>
            <a:endParaRPr lang="en-US" altLang="zh-CN" sz="2400"/>
          </a:p>
          <a:p>
            <a:pPr>
              <a:buFont typeface="Wingdings" panose="05000000000000000000" pitchFamily="2" charset="2"/>
              <a:buChar char="Ø"/>
            </a:pPr>
            <a:r>
              <a:rPr lang="zh-CN" altLang="en-US" sz="2400"/>
              <a:t>公司主要产品：基于大数据和图像识别技术的</a:t>
            </a:r>
            <a:r>
              <a:rPr lang="zh-CN" altLang="en-US" sz="2400">
                <a:solidFill>
                  <a:srgbClr val="FF0000"/>
                </a:solidFill>
              </a:rPr>
              <a:t>智能眼科肿瘤能诊断系统和医疗健康云平台</a:t>
            </a:r>
            <a:r>
              <a:rPr lang="zh-CN" altLang="en-US" sz="2400"/>
              <a:t>。</a:t>
            </a:r>
            <a:endParaRPr lang="en-US" altLang="zh-CN" sz="2400"/>
          </a:p>
          <a:p>
            <a:pPr>
              <a:buFont typeface="Wingdings" panose="05000000000000000000" pitchFamily="2" charset="2"/>
              <a:buChar char="Ø"/>
            </a:pPr>
            <a:endParaRPr lang="en-US" altLang="zh-CN" sz="2400"/>
          </a:p>
          <a:p>
            <a:pPr>
              <a:buFont typeface="Wingdings" panose="05000000000000000000" pitchFamily="2" charset="2"/>
              <a:buChar char="Ø"/>
            </a:pPr>
            <a:r>
              <a:rPr lang="zh-CN" altLang="en-US" sz="2400"/>
              <a:t>公司拥有独立自主知识产权的智慧医疗系统，已成功应用于武汉地区多家社区医院，借助“互联网</a:t>
            </a:r>
            <a:r>
              <a:rPr lang="en-US" altLang="zh-CN" sz="2400"/>
              <a:t>+”</a:t>
            </a:r>
            <a:r>
              <a:rPr lang="zh-CN" altLang="en-US" sz="2400"/>
              <a:t>为居民提供一站式医疗服务。</a:t>
            </a:r>
            <a:endParaRPr lang="en-US" altLang="zh-CN" sz="2400"/>
          </a:p>
        </p:txBody>
      </p:sp>
      <p:sp>
        <p:nvSpPr>
          <p:cNvPr id="12293" name="矩形 4">
            <a:extLst>
              <a:ext uri="{FF2B5EF4-FFF2-40B4-BE49-F238E27FC236}">
                <a16:creationId xmlns="" xmlns:a16="http://schemas.microsoft.com/office/drawing/2014/main" id="{F005F088-637B-49D3-80CD-63FCA99B55D9}"/>
              </a:ext>
            </a:extLst>
          </p:cNvPr>
          <p:cNvSpPr>
            <a:spLocks noChangeArrowheads="1"/>
          </p:cNvSpPr>
          <p:nvPr/>
        </p:nvSpPr>
        <p:spPr bwMode="auto">
          <a:xfrm>
            <a:off x="7424738" y="2457450"/>
            <a:ext cx="4767262"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t>右侧放一些产品截图，知识产权</a:t>
            </a:r>
            <a:endParaRPr lang="en-US" altLang="zh-CN" sz="2400"/>
          </a:p>
          <a:p>
            <a:r>
              <a:rPr lang="zh-CN" altLang="en-US" sz="2400"/>
              <a:t>相关图片，高新技术企业认定图片</a:t>
            </a:r>
            <a:endParaRPr lang="en-US" altLang="zh-CN" sz="2400"/>
          </a:p>
          <a:p>
            <a:endParaRPr lang="en-US" altLang="zh-CN" sz="2400"/>
          </a:p>
          <a:p>
            <a:r>
              <a:rPr lang="zh-CN" altLang="en-US" sz="2400"/>
              <a:t>社区医院服务系统现场照片最好</a:t>
            </a:r>
            <a:endParaRPr lang="en-US" altLang="zh-CN"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AB02D3F2-DEC2-4544-A5ED-CFBBF8BFA82C}"/>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项目简介</a:t>
            </a:r>
            <a:endParaRPr lang="zh-CN" altLang="zh-CN" sz="2400" b="1" dirty="0">
              <a:solidFill>
                <a:schemeClr val="bg1"/>
              </a:solidFill>
              <a:latin typeface="幼圆" pitchFamily="49" charset="-122"/>
              <a:ea typeface="幼圆" pitchFamily="49" charset="-122"/>
              <a:cs typeface="+mj-cs"/>
            </a:endParaRPr>
          </a:p>
        </p:txBody>
      </p:sp>
      <p:pic>
        <p:nvPicPr>
          <p:cNvPr id="13315" name="Picture 2" descr="C:\Users\Jonathan\Desktop\logo.png">
            <a:extLst>
              <a:ext uri="{FF2B5EF4-FFF2-40B4-BE49-F238E27FC236}">
                <a16:creationId xmlns="" xmlns:a16="http://schemas.microsoft.com/office/drawing/2014/main" id="{F0E27C1C-5543-425C-94E1-664FA1DAF19A}"/>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16" name="矩形 3">
            <a:extLst>
              <a:ext uri="{FF2B5EF4-FFF2-40B4-BE49-F238E27FC236}">
                <a16:creationId xmlns="" xmlns:a16="http://schemas.microsoft.com/office/drawing/2014/main" id="{F176F2D9-6D4A-47FA-9585-4E16976E9936}"/>
              </a:ext>
            </a:extLst>
          </p:cNvPr>
          <p:cNvSpPr>
            <a:spLocks noChangeArrowheads="1"/>
          </p:cNvSpPr>
          <p:nvPr/>
        </p:nvSpPr>
        <p:spPr bwMode="auto">
          <a:xfrm>
            <a:off x="288925" y="962025"/>
            <a:ext cx="5232917" cy="48013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        眼眶肿瘤是眼科疾病分支的一种，如果能在早期诊断中发现，</a:t>
            </a:r>
            <a:r>
              <a:rPr lang="en-US" altLang="zh-CN" dirty="0"/>
              <a:t>90%</a:t>
            </a:r>
            <a:r>
              <a:rPr lang="zh-CN" altLang="en-US" dirty="0"/>
              <a:t>以上都可以治愈，但其由于病因复杂、种类多，导致诊断较为困难，一般需要经验丰富的高水平专家医师才能判断。</a:t>
            </a:r>
          </a:p>
          <a:p>
            <a:endParaRPr lang="en-US" altLang="zh-CN" dirty="0"/>
          </a:p>
          <a:p>
            <a:r>
              <a:rPr lang="zh-CN" altLang="en-US" dirty="0"/>
              <a:t>        本项目所提供的基于深度学习的眼眶肿瘤计算机辅助诊断技术数字化实现的软件系统产品，将传统肿瘤核磁共振诊断技术与现代计算机科技相结合：前者提供便利迅捷的辅助先期诊断图像，后者提供客观精确的分析过程，可以极大减少传统诊断中存在的过于主观的成分。</a:t>
            </a:r>
            <a:endParaRPr lang="en-US" altLang="zh-CN" dirty="0"/>
          </a:p>
          <a:p>
            <a:endParaRPr lang="zh-CN" altLang="en-US" dirty="0"/>
          </a:p>
          <a:p>
            <a:r>
              <a:rPr lang="zh-CN" altLang="en-US" dirty="0"/>
              <a:t>        本系统可以应用于广大医疗机构，为他们提供便捷的先期预判的辅助诊断手段，提高诊断整体准确性，亦可减轻医师的诊断强度，提升医院的服务效率。也应对于关心自身健康状态的普通市民，为他们提供一个安全便利的自我检查工具。 </a:t>
            </a:r>
            <a:endParaRPr lang="en-US" altLang="zh-CN" dirty="0"/>
          </a:p>
        </p:txBody>
      </p:sp>
      <p:sp>
        <p:nvSpPr>
          <p:cNvPr id="13317" name="矩形 4">
            <a:extLst>
              <a:ext uri="{FF2B5EF4-FFF2-40B4-BE49-F238E27FC236}">
                <a16:creationId xmlns="" xmlns:a16="http://schemas.microsoft.com/office/drawing/2014/main" id="{CB8DFB0D-699D-4F7F-A0BC-50D7BCF68607}"/>
              </a:ext>
            </a:extLst>
          </p:cNvPr>
          <p:cNvSpPr>
            <a:spLocks noChangeArrowheads="1"/>
          </p:cNvSpPr>
          <p:nvPr/>
        </p:nvSpPr>
        <p:spPr bwMode="auto">
          <a:xfrm>
            <a:off x="5740400" y="3429000"/>
            <a:ext cx="6096000" cy="314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2015</a:t>
            </a:r>
            <a:r>
              <a:rPr lang="zh-CN" altLang="en-US" dirty="0"/>
              <a:t>年，</a:t>
            </a:r>
            <a:r>
              <a:rPr lang="en-US" altLang="zh-CN" dirty="0"/>
              <a:t>Olaf </a:t>
            </a:r>
            <a:r>
              <a:rPr lang="en-US" altLang="zh-CN" dirty="0" err="1"/>
              <a:t>Ronneberger</a:t>
            </a:r>
            <a:r>
              <a:rPr lang="zh-CN" altLang="en-US" dirty="0"/>
              <a:t>等人 </a:t>
            </a:r>
            <a:r>
              <a:rPr lang="en-US" altLang="zh-CN" dirty="0"/>
              <a:t>U-net</a:t>
            </a:r>
            <a:r>
              <a:rPr lang="zh-CN" altLang="en-US" dirty="0"/>
              <a:t>用于医学图像分割，在训练集样本很少的情况下训练，对医学图像的分割精度较高，速度很快（不到</a:t>
            </a:r>
            <a:r>
              <a:rPr lang="en-US" altLang="zh-CN" dirty="0"/>
              <a:t>1</a:t>
            </a:r>
            <a:r>
              <a:rPr lang="zh-CN" altLang="en-US" dirty="0"/>
              <a:t>秒钟时间就可以分割一张</a:t>
            </a:r>
            <a:r>
              <a:rPr lang="en-US" altLang="zh-CN" dirty="0"/>
              <a:t>512</a:t>
            </a:r>
            <a:r>
              <a:rPr lang="zh-CN" altLang="en-US" dirty="0"/>
              <a:t>乘</a:t>
            </a:r>
            <a:r>
              <a:rPr lang="en-US" altLang="zh-CN" dirty="0"/>
              <a:t>512</a:t>
            </a:r>
            <a:r>
              <a:rPr lang="zh-CN" altLang="en-US" dirty="0"/>
              <a:t>大小的医学图像）。</a:t>
            </a:r>
            <a:r>
              <a:rPr lang="en-US" altLang="zh-CN" dirty="0"/>
              <a:t>U-net</a:t>
            </a:r>
            <a:r>
              <a:rPr lang="zh-CN" altLang="en-US" dirty="0"/>
              <a:t>是被广泛认可的适用于医学图像分割的网络模型。</a:t>
            </a:r>
          </a:p>
          <a:p>
            <a:r>
              <a:rPr lang="en-US" altLang="zh-CN" dirty="0"/>
              <a:t>2017</a:t>
            </a:r>
            <a:r>
              <a:rPr lang="zh-CN" altLang="en-US" dirty="0"/>
              <a:t>年，</a:t>
            </a:r>
            <a:r>
              <a:rPr lang="en-US" altLang="zh-CN" dirty="0"/>
              <a:t>FAIR</a:t>
            </a:r>
            <a:r>
              <a:rPr lang="zh-CN" altLang="en-US" dirty="0"/>
              <a:t>的何恺明 </a:t>
            </a:r>
            <a:r>
              <a:rPr lang="en-US" altLang="zh-CN" dirty="0"/>
              <a:t>Mask R-CNN</a:t>
            </a:r>
            <a:r>
              <a:rPr lang="zh-CN" altLang="en-US" dirty="0"/>
              <a:t>，</a:t>
            </a:r>
            <a:r>
              <a:rPr lang="en-US" altLang="zh-CN" dirty="0"/>
              <a:t>Mask R-CNN </a:t>
            </a:r>
            <a:r>
              <a:rPr lang="zh-CN" altLang="en-US" dirty="0"/>
              <a:t>能有效的检测图片中的目标物体，同时生成每个实例的高质量分割标签</a:t>
            </a:r>
            <a:r>
              <a:rPr lang="en-US" altLang="zh-CN" dirty="0"/>
              <a:t>.</a:t>
            </a:r>
          </a:p>
          <a:p>
            <a:r>
              <a:rPr lang="en-US" altLang="zh-CN" dirty="0"/>
              <a:t>2018</a:t>
            </a:r>
            <a:r>
              <a:rPr lang="zh-CN" altLang="en-US" dirty="0"/>
              <a:t>年 百度研究院 提出了一种新的端到端的深度学习算法</a:t>
            </a:r>
            <a:r>
              <a:rPr lang="en-US" altLang="zh-CN" dirty="0"/>
              <a:t>—</a:t>
            </a:r>
            <a:r>
              <a:rPr lang="zh-CN" altLang="en-US" dirty="0"/>
              <a:t>神经条件随机场（</a:t>
            </a:r>
            <a:r>
              <a:rPr lang="en-US" altLang="zh-CN" dirty="0"/>
              <a:t>NCRF</a:t>
            </a:r>
            <a:r>
              <a:rPr lang="zh-CN" altLang="en-US" dirty="0"/>
              <a:t>）分类准确度更高；在检测癌症转移时，比普通方法表现得更好。</a:t>
            </a:r>
          </a:p>
        </p:txBody>
      </p:sp>
      <p:pic>
        <p:nvPicPr>
          <p:cNvPr id="6" name="Picture 6" descr="付素惠2"/>
          <p:cNvPicPr>
            <a:picLocks noChangeAspect="1" noChangeArrowheads="1"/>
          </p:cNvPicPr>
          <p:nvPr/>
        </p:nvPicPr>
        <p:blipFill>
          <a:blip r:embed="rId4" cstate="print">
            <a:lum bright="12000" contrast="12000"/>
            <a:extLst>
              <a:ext uri="{28A0092B-C50C-407E-A947-70E740481C1C}">
                <a14:useLocalDpi xmlns="" xmlns:a14="http://schemas.microsoft.com/office/drawing/2010/main" val="0"/>
              </a:ext>
            </a:extLst>
          </a:blip>
          <a:srcRect r="6250"/>
          <a:stretch>
            <a:fillRect/>
          </a:stretch>
        </p:blipFill>
        <p:spPr bwMode="auto">
          <a:xfrm>
            <a:off x="6959518" y="924766"/>
            <a:ext cx="3695863" cy="2378356"/>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592182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4">
            <a:extLst>
              <a:ext uri="{FF2B5EF4-FFF2-40B4-BE49-F238E27FC236}">
                <a16:creationId xmlns="" xmlns:a16="http://schemas.microsoft.com/office/drawing/2014/main" id="{8B6E6166-FACE-42FE-9C91-097A4F53C92D}"/>
              </a:ext>
            </a:extLst>
          </p:cNvPr>
          <p:cNvPicPr>
            <a:picLocks noChangeAspect="1"/>
          </p:cNvPicPr>
          <p:nvPr/>
        </p:nvPicPr>
        <p:blipFill rotWithShape="1">
          <a:blip r:embed="rId3" cstate="print">
            <a:extLst>
              <a:ext uri="{28A0092B-C50C-407E-A947-70E740481C1C}">
                <a14:useLocalDpi xmlns="" xmlns:a14="http://schemas.microsoft.com/office/drawing/2010/main" val="0"/>
              </a:ext>
            </a:extLst>
          </a:blip>
          <a:srcRect l="904" t="1400" r="50583"/>
          <a:stretch/>
        </p:blipFill>
        <p:spPr>
          <a:xfrm>
            <a:off x="7165633" y="162905"/>
            <a:ext cx="4702629" cy="3276980"/>
          </a:xfrm>
          <a:prstGeom prst="rect">
            <a:avLst/>
          </a:prstGeom>
        </p:spPr>
      </p:pic>
      <p:pic>
        <p:nvPicPr>
          <p:cNvPr id="8" name="内容占位符 4">
            <a:extLst>
              <a:ext uri="{FF2B5EF4-FFF2-40B4-BE49-F238E27FC236}">
                <a16:creationId xmlns="" xmlns:a16="http://schemas.microsoft.com/office/drawing/2014/main" id="{8B6E6166-FACE-42FE-9C91-097A4F53C92D}"/>
              </a:ext>
            </a:extLst>
          </p:cNvPr>
          <p:cNvPicPr>
            <a:picLocks noChangeAspect="1"/>
          </p:cNvPicPr>
          <p:nvPr/>
        </p:nvPicPr>
        <p:blipFill rotWithShape="1">
          <a:blip r:embed="rId3" cstate="print">
            <a:extLst>
              <a:ext uri="{28A0092B-C50C-407E-A947-70E740481C1C}">
                <a14:useLocalDpi xmlns="" xmlns:a14="http://schemas.microsoft.com/office/drawing/2010/main" val="0"/>
              </a:ext>
            </a:extLst>
          </a:blip>
          <a:srcRect l="50709" t="4553" r="1024"/>
          <a:stretch/>
        </p:blipFill>
        <p:spPr>
          <a:xfrm>
            <a:off x="7165633" y="3439885"/>
            <a:ext cx="4702629" cy="3188291"/>
          </a:xfrm>
          <a:prstGeom prst="rect">
            <a:avLst/>
          </a:prstGeom>
        </p:spPr>
      </p:pic>
      <p:sp>
        <p:nvSpPr>
          <p:cNvPr id="2" name="标题 1">
            <a:extLst>
              <a:ext uri="{FF2B5EF4-FFF2-40B4-BE49-F238E27FC236}">
                <a16:creationId xmlns="" xmlns:a16="http://schemas.microsoft.com/office/drawing/2014/main" id="{537E1C43-A0C9-4076-AD48-ABDD19CFA697}"/>
              </a:ext>
            </a:extLst>
          </p:cNvPr>
          <p:cNvSpPr>
            <a:spLocks noGrp="1"/>
          </p:cNvSpPr>
          <p:nvPr>
            <p:ph type="title"/>
          </p:nvPr>
        </p:nvSpPr>
        <p:spPr/>
        <p:txBody>
          <a:bodyPr/>
          <a:lstStyle/>
          <a:p>
            <a:r>
              <a:rPr lang="zh-CN" altLang="en-US" dirty="0"/>
              <a:t>项目简介</a:t>
            </a:r>
            <a:br>
              <a:rPr lang="zh-CN" altLang="en-US" dirty="0"/>
            </a:br>
            <a:endParaRPr lang="zh-CN" altLang="en-US" dirty="0"/>
          </a:p>
        </p:txBody>
      </p:sp>
      <p:sp>
        <p:nvSpPr>
          <p:cNvPr id="3" name="内容占位符 2">
            <a:extLst>
              <a:ext uri="{FF2B5EF4-FFF2-40B4-BE49-F238E27FC236}">
                <a16:creationId xmlns="" xmlns:a16="http://schemas.microsoft.com/office/drawing/2014/main" id="{4A0FC185-4B24-4E8C-86E8-FBB2FF5DD90E}"/>
              </a:ext>
            </a:extLst>
          </p:cNvPr>
          <p:cNvSpPr>
            <a:spLocks noGrp="1"/>
          </p:cNvSpPr>
          <p:nvPr>
            <p:ph idx="1"/>
          </p:nvPr>
        </p:nvSpPr>
        <p:spPr>
          <a:xfrm>
            <a:off x="838200" y="1164771"/>
            <a:ext cx="6139543" cy="5012192"/>
          </a:xfrm>
        </p:spPr>
        <p:txBody>
          <a:bodyPr>
            <a:normAutofit/>
          </a:bodyPr>
          <a:lstStyle/>
          <a:p>
            <a:r>
              <a:rPr lang="zh-CN" altLang="en-US" dirty="0"/>
              <a:t>眼眶肿瘤   早期发现 治愈率</a:t>
            </a:r>
            <a:r>
              <a:rPr lang="en-US" altLang="zh-CN" dirty="0"/>
              <a:t>90% </a:t>
            </a:r>
          </a:p>
          <a:p>
            <a:r>
              <a:rPr lang="zh-CN" altLang="en-US" dirty="0"/>
              <a:t>实际上：  缺乏大量经验医师诊断</a:t>
            </a:r>
            <a:r>
              <a:rPr lang="en-US" altLang="zh-CN" dirty="0"/>
              <a:t>               </a:t>
            </a:r>
            <a:r>
              <a:rPr lang="en-US" altLang="zh-CN" dirty="0">
                <a:sym typeface="Wingdings" panose="05000000000000000000" pitchFamily="2" charset="2"/>
              </a:rPr>
              <a:t></a:t>
            </a:r>
            <a:r>
              <a:rPr lang="zh-CN" altLang="en-US" sz="2400" dirty="0"/>
              <a:t>可靠、客观智能诊断系统</a:t>
            </a:r>
            <a:endParaRPr lang="en-US" altLang="zh-CN" sz="2400" dirty="0"/>
          </a:p>
          <a:p>
            <a:endParaRPr lang="en-US" altLang="zh-CN" sz="2400" dirty="0"/>
          </a:p>
          <a:p>
            <a:r>
              <a:rPr lang="zh-CN" altLang="en-US" sz="2400" dirty="0"/>
              <a:t>人工智能、大数据技术在图像处理领域的发展：</a:t>
            </a:r>
            <a:r>
              <a:rPr lang="en-US" altLang="zh-CN" sz="2400" dirty="0"/>
              <a:t>   U-net </a:t>
            </a:r>
            <a:r>
              <a:rPr lang="zh-CN" altLang="en-US" sz="2400" dirty="0"/>
              <a:t>（医学图像分割 </a:t>
            </a:r>
            <a:r>
              <a:rPr lang="en-US" altLang="zh-CN" sz="2400" dirty="0"/>
              <a:t>2015</a:t>
            </a:r>
            <a:r>
              <a:rPr lang="zh-CN" altLang="en-US" sz="2400" dirty="0"/>
              <a:t>）、</a:t>
            </a:r>
            <a:r>
              <a:rPr lang="en-US" altLang="zh-CN" sz="2400" dirty="0"/>
              <a:t>SSD </a:t>
            </a:r>
            <a:r>
              <a:rPr lang="zh-CN" altLang="en-US" sz="2400" dirty="0"/>
              <a:t>（目标检测 </a:t>
            </a:r>
            <a:r>
              <a:rPr lang="en-US" altLang="zh-CN" sz="2400" dirty="0"/>
              <a:t>2014</a:t>
            </a:r>
            <a:r>
              <a:rPr lang="zh-CN" altLang="en-US" sz="2400" dirty="0"/>
              <a:t>）</a:t>
            </a:r>
            <a:r>
              <a:rPr lang="en-US" altLang="zh-CN" sz="2400" dirty="0"/>
              <a:t>Mask R-CNN </a:t>
            </a:r>
            <a:r>
              <a:rPr lang="zh-CN" altLang="en-US" sz="2400" dirty="0"/>
              <a:t>（目标检测 </a:t>
            </a:r>
            <a:r>
              <a:rPr lang="en-US" altLang="zh-CN" sz="2400" dirty="0"/>
              <a:t>2017</a:t>
            </a:r>
            <a:r>
              <a:rPr lang="zh-CN" altLang="en-US" sz="2400" dirty="0"/>
              <a:t>）</a:t>
            </a:r>
            <a:r>
              <a:rPr lang="en-US" altLang="zh-CN" sz="2400" dirty="0" err="1"/>
              <a:t>etc</a:t>
            </a:r>
            <a:endParaRPr lang="en-US" altLang="zh-CN" sz="2400" dirty="0"/>
          </a:p>
          <a:p>
            <a:endParaRPr lang="en-US" altLang="zh-CN" sz="2400" dirty="0"/>
          </a:p>
          <a:p>
            <a:r>
              <a:rPr lang="zh-CN" altLang="en-US" sz="2400" dirty="0"/>
              <a:t>改进的</a:t>
            </a:r>
            <a:r>
              <a:rPr lang="en-US" altLang="zh-CN" sz="2400" dirty="0">
                <a:solidFill>
                  <a:srgbClr val="FF0000"/>
                </a:solidFill>
              </a:rPr>
              <a:t>M</a:t>
            </a:r>
            <a:r>
              <a:rPr lang="en-US" altLang="zh-CN" sz="2400" dirty="0"/>
              <a:t>ask R-</a:t>
            </a:r>
            <a:r>
              <a:rPr lang="en-US" altLang="zh-CN" sz="2400" dirty="0" err="1"/>
              <a:t>cnn</a:t>
            </a:r>
            <a:r>
              <a:rPr lang="en-US" altLang="zh-CN" sz="2400" dirty="0"/>
              <a:t> +</a:t>
            </a:r>
            <a:r>
              <a:rPr lang="en-US" altLang="zh-CN" sz="2400" dirty="0">
                <a:solidFill>
                  <a:srgbClr val="FF0000"/>
                </a:solidFill>
              </a:rPr>
              <a:t>I</a:t>
            </a:r>
            <a:r>
              <a:rPr lang="en-US" altLang="zh-CN" sz="2400" dirty="0"/>
              <a:t>nception </a:t>
            </a:r>
            <a:r>
              <a:rPr lang="en-US" altLang="zh-CN" sz="2400" dirty="0" err="1"/>
              <a:t>Modual</a:t>
            </a:r>
            <a:r>
              <a:rPr lang="en-US" altLang="zh-CN" sz="2400" dirty="0"/>
              <a:t> +</a:t>
            </a:r>
            <a:r>
              <a:rPr lang="en-US" altLang="zh-CN" sz="2400" dirty="0">
                <a:solidFill>
                  <a:srgbClr val="FF0000"/>
                </a:solidFill>
              </a:rPr>
              <a:t>U</a:t>
            </a:r>
            <a:r>
              <a:rPr lang="en-US" altLang="zh-CN" sz="2400" dirty="0"/>
              <a:t>-net + </a:t>
            </a:r>
            <a:r>
              <a:rPr lang="zh-CN" altLang="en-US" sz="2400" dirty="0"/>
              <a:t>眼眶肿瘤大数据 </a:t>
            </a:r>
            <a:r>
              <a:rPr lang="en-US" altLang="zh-CN" sz="2400" dirty="0"/>
              <a:t>= M.I.U</a:t>
            </a:r>
            <a:r>
              <a:rPr lang="zh-CN" altLang="en-US" sz="2400" dirty="0"/>
              <a:t>算法</a:t>
            </a:r>
            <a:endParaRPr lang="en-US" altLang="zh-CN" sz="2400" dirty="0"/>
          </a:p>
          <a:p>
            <a:endParaRPr lang="en-US" altLang="zh-CN" sz="2400" dirty="0"/>
          </a:p>
          <a:p>
            <a:endParaRPr lang="en-US" altLang="zh-CN" sz="2400" dirty="0"/>
          </a:p>
          <a:p>
            <a:endParaRPr lang="zh-CN" altLang="en-US" sz="2400" dirty="0"/>
          </a:p>
        </p:txBody>
      </p:sp>
      <p:pic>
        <p:nvPicPr>
          <p:cNvPr id="6" name="内容占位符 8">
            <a:extLst>
              <a:ext uri="{FF2B5EF4-FFF2-40B4-BE49-F238E27FC236}">
                <a16:creationId xmlns="" xmlns:a16="http://schemas.microsoft.com/office/drawing/2014/main" id="{6ABFDB6F-8B7E-4713-89C5-931E0D485797}"/>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981454" y="651689"/>
            <a:ext cx="2619006" cy="2619006"/>
          </a:xfrm>
          <a:prstGeom prst="rect">
            <a:avLst/>
          </a:prstGeom>
        </p:spPr>
      </p:pic>
      <p:pic>
        <p:nvPicPr>
          <p:cNvPr id="7" name="图片 6">
            <a:extLst>
              <a:ext uri="{FF2B5EF4-FFF2-40B4-BE49-F238E27FC236}">
                <a16:creationId xmlns="" xmlns:a16="http://schemas.microsoft.com/office/drawing/2014/main" id="{1EDEE84D-E54E-4EDE-968F-A4E988AC53A2}"/>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981454" y="3518011"/>
            <a:ext cx="2658952" cy="2658952"/>
          </a:xfrm>
          <a:prstGeom prst="rect">
            <a:avLst/>
          </a:prstGeom>
        </p:spPr>
      </p:pic>
      <p:pic>
        <p:nvPicPr>
          <p:cNvPr id="5" name="Picture 2" descr="眼"/>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977743" y="1164771"/>
            <a:ext cx="4626429" cy="37011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43710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1+ppt_w/2"/>
                                          </p:val>
                                        </p:tav>
                                      </p:tavLst>
                                    </p:anim>
                                    <p:anim calcmode="lin" valueType="num">
                                      <p:cBhvr additive="base">
                                        <p:cTn id="13" dur="500"/>
                                        <p:tgtEl>
                                          <p:spTgt spid="5"/>
                                        </p:tgtEl>
                                        <p:attrNameLst>
                                          <p:attrName>ppt_y</p:attrName>
                                        </p:attrNameLst>
                                      </p:cBhvr>
                                      <p:tavLst>
                                        <p:tav tm="0">
                                          <p:val>
                                            <p:strVal val="ppt_y"/>
                                          </p:val>
                                        </p:tav>
                                        <p:tav tm="100000">
                                          <p:val>
                                            <p:strVal val="ppt_y"/>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2" fill="hold" nodeType="clickEffect">
                                  <p:stCondLst>
                                    <p:cond delay="0"/>
                                  </p:stCondLst>
                                  <p:childTnLst>
                                    <p:anim calcmode="lin" valueType="num">
                                      <p:cBhvr additive="base">
                                        <p:cTn id="28" dur="500"/>
                                        <p:tgtEl>
                                          <p:spTgt spid="6"/>
                                        </p:tgtEl>
                                        <p:attrNameLst>
                                          <p:attrName>ppt_x</p:attrName>
                                        </p:attrNameLst>
                                      </p:cBhvr>
                                      <p:tavLst>
                                        <p:tav tm="0">
                                          <p:val>
                                            <p:strVal val="ppt_x"/>
                                          </p:val>
                                        </p:tav>
                                        <p:tav tm="100000">
                                          <p:val>
                                            <p:strVal val="1+ppt_w/2"/>
                                          </p:val>
                                        </p:tav>
                                      </p:tavLst>
                                    </p:anim>
                                    <p:anim calcmode="lin" valueType="num">
                                      <p:cBhvr additive="base">
                                        <p:cTn id="29" dur="500"/>
                                        <p:tgtEl>
                                          <p:spTgt spid="6"/>
                                        </p:tgtEl>
                                        <p:attrNameLst>
                                          <p:attrName>ppt_y</p:attrName>
                                        </p:attrNameLst>
                                      </p:cBhvr>
                                      <p:tavLst>
                                        <p:tav tm="0">
                                          <p:val>
                                            <p:strVal val="ppt_y"/>
                                          </p:val>
                                        </p:tav>
                                        <p:tav tm="100000">
                                          <p:val>
                                            <p:strVal val="ppt_y"/>
                                          </p:val>
                                        </p:tav>
                                      </p:tavLst>
                                    </p:anim>
                                    <p:set>
                                      <p:cBhvr>
                                        <p:cTn id="30" dur="1" fill="hold">
                                          <p:stCondLst>
                                            <p:cond delay="499"/>
                                          </p:stCondLst>
                                        </p:cTn>
                                        <p:tgtEl>
                                          <p:spTgt spid="6"/>
                                        </p:tgtEl>
                                        <p:attrNameLst>
                                          <p:attrName>style.visibility</p:attrName>
                                        </p:attrNameLst>
                                      </p:cBhvr>
                                      <p:to>
                                        <p:strVal val="hidden"/>
                                      </p:to>
                                    </p:set>
                                  </p:childTnLst>
                                </p:cTn>
                              </p:par>
                              <p:par>
                                <p:cTn id="31" presetID="2" presetClass="exit" presetSubtype="2" fill="hold" nodeType="withEffect">
                                  <p:stCondLst>
                                    <p:cond delay="0"/>
                                  </p:stCondLst>
                                  <p:childTnLst>
                                    <p:anim calcmode="lin" valueType="num">
                                      <p:cBhvr additive="base">
                                        <p:cTn id="32" dur="500"/>
                                        <p:tgtEl>
                                          <p:spTgt spid="7"/>
                                        </p:tgtEl>
                                        <p:attrNameLst>
                                          <p:attrName>ppt_x</p:attrName>
                                        </p:attrNameLst>
                                      </p:cBhvr>
                                      <p:tavLst>
                                        <p:tav tm="0">
                                          <p:val>
                                            <p:strVal val="ppt_x"/>
                                          </p:val>
                                        </p:tav>
                                        <p:tav tm="100000">
                                          <p:val>
                                            <p:strVal val="1+ppt_w/2"/>
                                          </p:val>
                                        </p:tav>
                                      </p:tavLst>
                                    </p:anim>
                                    <p:anim calcmode="lin" valueType="num">
                                      <p:cBhvr additive="base">
                                        <p:cTn id="33" dur="500"/>
                                        <p:tgtEl>
                                          <p:spTgt spid="7"/>
                                        </p:tgtEl>
                                        <p:attrNameLst>
                                          <p:attrName>ppt_y</p:attrName>
                                        </p:attrNameLst>
                                      </p:cBhvr>
                                      <p:tavLst>
                                        <p:tav tm="0">
                                          <p:val>
                                            <p:strVal val="ppt_y"/>
                                          </p:val>
                                        </p:tav>
                                        <p:tav tm="100000">
                                          <p:val>
                                            <p:strVal val="ppt_y"/>
                                          </p:val>
                                        </p:tav>
                                      </p:tavLst>
                                    </p:anim>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1+#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1+#ppt_w/2"/>
                                          </p:val>
                                        </p:tav>
                                        <p:tav tm="100000">
                                          <p:val>
                                            <p:strVal val="#ppt_x"/>
                                          </p:val>
                                        </p:tav>
                                      </p:tavLst>
                                    </p:anim>
                                    <p:anim calcmode="lin" valueType="num">
                                      <p:cBhvr additive="base">
                                        <p:cTn id="4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9D1B3006-0B66-4FA8-9FA0-80686B2422F4}"/>
              </a:ext>
            </a:extLst>
          </p:cNvPr>
          <p:cNvSpPr txBox="1">
            <a:spLocks noChangeArrowheads="1"/>
          </p:cNvSpPr>
          <p:nvPr/>
        </p:nvSpPr>
        <p:spPr bwMode="auto">
          <a:xfrm>
            <a:off x="8807450" y="-6350"/>
            <a:ext cx="3028950" cy="793750"/>
          </a:xfrm>
          <a:prstGeom prst="rect">
            <a:avLst/>
          </a:prstGeom>
          <a:noFill/>
          <a:ln w="9525">
            <a:noFill/>
            <a:miter lim="800000"/>
            <a:headEnd/>
            <a:tailEnd/>
          </a:ln>
        </p:spPr>
        <p:txBody>
          <a:bodyPr lIns="80229" tIns="40115" rIns="80229" bIns="40115" anchor="ctr"/>
          <a:lstStyle/>
          <a:p>
            <a:pPr algn="r" defTabSz="801688">
              <a:defRPr/>
            </a:pPr>
            <a:r>
              <a:rPr lang="zh-CN" altLang="en-US" sz="2400" b="1" dirty="0">
                <a:solidFill>
                  <a:schemeClr val="bg1"/>
                </a:solidFill>
                <a:latin typeface="幼圆" pitchFamily="49" charset="-122"/>
                <a:ea typeface="幼圆" pitchFamily="49" charset="-122"/>
                <a:cs typeface="+mj-cs"/>
              </a:rPr>
              <a:t>技术水平及创新点</a:t>
            </a:r>
            <a:endParaRPr lang="zh-CN" altLang="zh-CN" sz="2400" b="1" dirty="0">
              <a:solidFill>
                <a:schemeClr val="bg1"/>
              </a:solidFill>
              <a:latin typeface="幼圆" pitchFamily="49" charset="-122"/>
              <a:ea typeface="幼圆" pitchFamily="49" charset="-122"/>
              <a:cs typeface="+mj-cs"/>
            </a:endParaRPr>
          </a:p>
        </p:txBody>
      </p:sp>
      <p:pic>
        <p:nvPicPr>
          <p:cNvPr id="14339" name="Picture 2" descr="C:\Users\Jonathan\Desktop\logo.png">
            <a:extLst>
              <a:ext uri="{FF2B5EF4-FFF2-40B4-BE49-F238E27FC236}">
                <a16:creationId xmlns="" xmlns:a16="http://schemas.microsoft.com/office/drawing/2014/main" id="{07438BD0-6FB7-41AF-BA77-1A33B66A6F13}"/>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88925" y="111125"/>
            <a:ext cx="1581150"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内容占位符 2">
            <a:extLst>
              <a:ext uri="{FF2B5EF4-FFF2-40B4-BE49-F238E27FC236}">
                <a16:creationId xmlns="" xmlns:a16="http://schemas.microsoft.com/office/drawing/2014/main" id="{5FB8133E-27D4-4F28-BB55-E9A871B69B57}"/>
              </a:ext>
            </a:extLst>
          </p:cNvPr>
          <p:cNvSpPr txBox="1">
            <a:spLocks/>
          </p:cNvSpPr>
          <p:nvPr/>
        </p:nvSpPr>
        <p:spPr>
          <a:xfrm>
            <a:off x="628649" y="963828"/>
            <a:ext cx="10964935" cy="5579586"/>
          </a:xfrm>
          <a:prstGeom prst="rect">
            <a:avLst/>
          </a:prstGeom>
        </p:spPr>
        <p:txBody>
          <a:bodyPr>
            <a:normAutofit fontScale="85000" lnSpcReduction="20000"/>
          </a:bodyPr>
          <a:lstStyle/>
          <a:p>
            <a:pPr marL="301625" indent="-301625" defTabSz="801688">
              <a:spcBef>
                <a:spcPct val="20000"/>
              </a:spcBef>
              <a:buFontTx/>
              <a:buChar char="•"/>
              <a:defRPr/>
            </a:pPr>
            <a:r>
              <a:rPr lang="zh-CN" altLang="en-US" sz="2800" dirty="0">
                <a:latin typeface="+mn-lt"/>
                <a:ea typeface="+mn-ea"/>
              </a:rPr>
              <a:t>核心技术</a:t>
            </a:r>
            <a:r>
              <a:rPr lang="en-US" altLang="zh-CN" sz="2800" dirty="0"/>
              <a:t>(M.I.U</a:t>
            </a:r>
            <a:r>
              <a:rPr lang="zh-CN" altLang="en-US" sz="2800" dirty="0"/>
              <a:t>算法</a:t>
            </a:r>
            <a:r>
              <a:rPr lang="en-US" altLang="zh-CN" sz="2800" dirty="0">
                <a:latin typeface="+mn-lt"/>
                <a:ea typeface="+mn-ea"/>
              </a:rPr>
              <a:t>)</a:t>
            </a:r>
          </a:p>
          <a:p>
            <a:pPr marL="301625" indent="-301625" defTabSz="801688">
              <a:spcBef>
                <a:spcPct val="20000"/>
              </a:spcBef>
              <a:buFontTx/>
              <a:buChar char="•"/>
              <a:defRPr/>
            </a:pPr>
            <a:r>
              <a:rPr lang="zh-CN" altLang="zh-CN" sz="2800" dirty="0">
                <a:latin typeface="+mn-lt"/>
                <a:ea typeface="+mn-ea"/>
              </a:rPr>
              <a:t>本项目专注最新深度学习技术在医学图像领域的创新应用，提出基于</a:t>
            </a:r>
            <a:r>
              <a:rPr lang="en-US" altLang="zh-CN" sz="2800" dirty="0">
                <a:latin typeface="+mn-lt"/>
                <a:ea typeface="+mn-ea"/>
              </a:rPr>
              <a:t>FCN</a:t>
            </a:r>
            <a:r>
              <a:rPr lang="zh-CN" altLang="zh-CN" sz="2800" dirty="0">
                <a:latin typeface="+mn-lt"/>
                <a:ea typeface="+mn-ea"/>
              </a:rPr>
              <a:t>、</a:t>
            </a:r>
            <a:r>
              <a:rPr lang="en-US" altLang="zh-CN" sz="2800" dirty="0">
                <a:latin typeface="+mn-lt"/>
                <a:ea typeface="+mn-ea"/>
              </a:rPr>
              <a:t>U-net</a:t>
            </a:r>
            <a:r>
              <a:rPr lang="zh-CN" altLang="zh-CN" sz="2800" dirty="0">
                <a:latin typeface="+mn-lt"/>
                <a:ea typeface="+mn-ea"/>
              </a:rPr>
              <a:t>、</a:t>
            </a:r>
            <a:r>
              <a:rPr lang="en-US" altLang="zh-CN" sz="2800" dirty="0">
                <a:latin typeface="+mn-lt"/>
                <a:ea typeface="+mn-ea"/>
              </a:rPr>
              <a:t>Mask R-CNN</a:t>
            </a:r>
            <a:r>
              <a:rPr lang="zh-CN" altLang="zh-CN" sz="2800" dirty="0">
                <a:latin typeface="+mn-lt"/>
                <a:ea typeface="+mn-ea"/>
              </a:rPr>
              <a:t>、</a:t>
            </a:r>
            <a:r>
              <a:rPr lang="en-US" altLang="zh-CN" sz="2800" dirty="0">
                <a:latin typeface="+mn-lt"/>
                <a:ea typeface="+mn-ea"/>
              </a:rPr>
              <a:t>SSD</a:t>
            </a:r>
            <a:r>
              <a:rPr lang="zh-CN" altLang="zh-CN" sz="2800" dirty="0">
                <a:latin typeface="+mn-lt"/>
                <a:ea typeface="+mn-ea"/>
              </a:rPr>
              <a:t>、</a:t>
            </a:r>
            <a:r>
              <a:rPr lang="en-US" altLang="zh-CN" sz="2800" dirty="0">
                <a:latin typeface="+mn-lt"/>
                <a:ea typeface="+mn-ea"/>
              </a:rPr>
              <a:t>NCRF</a:t>
            </a:r>
            <a:r>
              <a:rPr lang="zh-CN" altLang="zh-CN" sz="2800" dirty="0">
                <a:latin typeface="+mn-lt"/>
                <a:ea typeface="+mn-ea"/>
              </a:rPr>
              <a:t>等方法的医学图像分类、分割、目标检测算法。</a:t>
            </a:r>
            <a:endParaRPr lang="en-US" altLang="zh-CN" sz="2800" dirty="0">
              <a:latin typeface="+mn-lt"/>
              <a:ea typeface="+mn-ea"/>
            </a:endParaRPr>
          </a:p>
          <a:p>
            <a:pPr marL="301625" indent="-301625" defTabSz="801688">
              <a:spcBef>
                <a:spcPct val="20000"/>
              </a:spcBef>
              <a:buFontTx/>
              <a:buChar char="•"/>
              <a:defRPr/>
            </a:pPr>
            <a:r>
              <a:rPr lang="zh-CN" altLang="zh-CN" sz="2800" dirty="0">
                <a:latin typeface="+mn-lt"/>
                <a:ea typeface="+mn-ea"/>
              </a:rPr>
              <a:t>（</a:t>
            </a:r>
            <a:r>
              <a:rPr lang="en-US" altLang="zh-CN" sz="2800" dirty="0">
                <a:latin typeface="+mn-lt"/>
                <a:ea typeface="+mn-ea"/>
              </a:rPr>
              <a:t>1</a:t>
            </a:r>
            <a:r>
              <a:rPr lang="zh-CN" altLang="zh-CN" sz="2800" dirty="0">
                <a:latin typeface="+mn-lt"/>
                <a:ea typeface="+mn-ea"/>
              </a:rPr>
              <a:t>）</a:t>
            </a:r>
            <a:r>
              <a:rPr lang="zh-CN" altLang="en-US" sz="2800" dirty="0">
                <a:latin typeface="+mn-lt"/>
                <a:ea typeface="+mn-ea"/>
              </a:rPr>
              <a:t>研究了结合</a:t>
            </a:r>
            <a:r>
              <a:rPr lang="en-US" altLang="zh-CN" sz="2800" dirty="0">
                <a:latin typeface="+mn-lt"/>
                <a:ea typeface="+mn-ea"/>
              </a:rPr>
              <a:t>Inception </a:t>
            </a:r>
            <a:r>
              <a:rPr lang="en-US" altLang="zh-CN" sz="2800" dirty="0" err="1">
                <a:latin typeface="+mn-lt"/>
                <a:ea typeface="+mn-ea"/>
              </a:rPr>
              <a:t>modual</a:t>
            </a:r>
            <a:r>
              <a:rPr lang="zh-CN" altLang="en-US" sz="2800" dirty="0">
                <a:latin typeface="+mn-lt"/>
                <a:ea typeface="+mn-ea"/>
              </a:rPr>
              <a:t>和</a:t>
            </a:r>
            <a:r>
              <a:rPr lang="en-US" altLang="zh-CN" sz="2800" dirty="0">
                <a:latin typeface="+mn-lt"/>
                <a:ea typeface="+mn-ea"/>
              </a:rPr>
              <a:t>U-net</a:t>
            </a:r>
            <a:r>
              <a:rPr lang="zh-CN" altLang="en-US" sz="2800" dirty="0">
                <a:latin typeface="+mn-lt"/>
                <a:ea typeface="+mn-ea"/>
              </a:rPr>
              <a:t>的医学图像分割算法，</a:t>
            </a:r>
            <a:r>
              <a:rPr lang="zh-CN" altLang="zh-CN" sz="2800" dirty="0">
                <a:latin typeface="+mn-lt"/>
                <a:ea typeface="+mn-ea"/>
              </a:rPr>
              <a:t>设计</a:t>
            </a:r>
            <a:r>
              <a:rPr lang="zh-CN" altLang="en-US" sz="2800" dirty="0">
                <a:latin typeface="+mn-lt"/>
                <a:ea typeface="+mn-ea"/>
              </a:rPr>
              <a:t>了</a:t>
            </a:r>
            <a:r>
              <a:rPr lang="zh-CN" altLang="zh-CN" sz="2800" dirty="0">
                <a:latin typeface="+mn-lt"/>
                <a:ea typeface="+mn-ea"/>
              </a:rPr>
              <a:t>全</a:t>
            </a:r>
            <a:r>
              <a:rPr lang="zh-CN" altLang="en-US" sz="2800" dirty="0">
                <a:latin typeface="+mn-lt"/>
                <a:ea typeface="+mn-ea"/>
              </a:rPr>
              <a:t>新的</a:t>
            </a:r>
            <a:r>
              <a:rPr lang="zh-CN" altLang="zh-CN" sz="2800" dirty="0">
                <a:latin typeface="+mn-lt"/>
                <a:ea typeface="+mn-ea"/>
              </a:rPr>
              <a:t>网络</a:t>
            </a:r>
            <a:r>
              <a:rPr lang="zh-CN" altLang="en-US" sz="2800" dirty="0">
                <a:latin typeface="+mn-lt"/>
                <a:ea typeface="+mn-ea"/>
              </a:rPr>
              <a:t>结构</a:t>
            </a:r>
            <a:r>
              <a:rPr lang="zh-CN" altLang="zh-CN" sz="2800" dirty="0">
                <a:latin typeface="+mn-lt"/>
                <a:ea typeface="+mn-ea"/>
              </a:rPr>
              <a:t>实现图像分割的方法。引入深度学习技术提取图像特征，实现了图像特征的自动提取。</a:t>
            </a:r>
            <a:r>
              <a:rPr lang="zh-CN" altLang="en-US" sz="2800" dirty="0">
                <a:latin typeface="+mn-lt"/>
                <a:ea typeface="+mn-ea"/>
              </a:rPr>
              <a:t>本方法</a:t>
            </a:r>
            <a:r>
              <a:rPr lang="zh-CN" altLang="en-US" sz="2800" dirty="0"/>
              <a:t>通过对医学图像样本的充分训练，得到的模型可以有效分割医学图像，分割效果接近专业医生分割结果，其性能也远超传统分割算法。</a:t>
            </a:r>
            <a:endParaRPr lang="en-US" altLang="zh-CN" sz="2800" dirty="0"/>
          </a:p>
          <a:p>
            <a:pPr marL="301625" indent="-301625" defTabSz="801688">
              <a:spcBef>
                <a:spcPct val="20000"/>
              </a:spcBef>
              <a:buFontTx/>
              <a:buChar char="•"/>
              <a:defRPr/>
            </a:pPr>
            <a:r>
              <a:rPr lang="zh-CN" altLang="zh-CN" sz="2800" dirty="0">
                <a:latin typeface="+mn-lt"/>
                <a:ea typeface="+mn-ea"/>
              </a:rPr>
              <a:t>（</a:t>
            </a:r>
            <a:r>
              <a:rPr lang="en-US" altLang="zh-CN" sz="2800" dirty="0">
                <a:latin typeface="+mn-lt"/>
                <a:ea typeface="+mn-ea"/>
              </a:rPr>
              <a:t>2</a:t>
            </a:r>
            <a:r>
              <a:rPr lang="zh-CN" altLang="zh-CN" sz="2800" dirty="0">
                <a:latin typeface="+mn-lt"/>
                <a:ea typeface="+mn-ea"/>
              </a:rPr>
              <a:t>）</a:t>
            </a:r>
            <a:r>
              <a:rPr lang="zh-CN" altLang="en-US" sz="2800" dirty="0">
                <a:latin typeface="+mn-lt"/>
                <a:ea typeface="+mn-ea"/>
              </a:rPr>
              <a:t>研究了基于深度学习的目标检测算法，设计基于</a:t>
            </a:r>
            <a:r>
              <a:rPr lang="en-US" altLang="zh-CN" sz="2800" dirty="0">
                <a:latin typeface="+mn-lt"/>
                <a:ea typeface="+mn-ea"/>
              </a:rPr>
              <a:t>Mask R-CNN</a:t>
            </a:r>
            <a:r>
              <a:rPr lang="zh-CN" altLang="en-US" sz="2800" dirty="0">
                <a:latin typeface="+mn-lt"/>
                <a:ea typeface="+mn-ea"/>
              </a:rPr>
              <a:t>的目标检测定位方法</a:t>
            </a:r>
            <a:r>
              <a:rPr lang="en-US" altLang="zh-CN" sz="2800" dirty="0">
                <a:latin typeface="+mn-lt"/>
                <a:ea typeface="+mn-ea"/>
              </a:rPr>
              <a:t>,</a:t>
            </a:r>
            <a:r>
              <a:rPr lang="zh-CN" altLang="en-US" sz="2800" dirty="0">
                <a:latin typeface="+mn-lt"/>
                <a:ea typeface="+mn-ea"/>
              </a:rPr>
              <a:t>应用于医学图像病患部位检测。本方法能够精准定位病患部位，并且将其分割出来</a:t>
            </a:r>
            <a:r>
              <a:rPr lang="zh-CN" altLang="zh-CN" sz="2800" dirty="0">
                <a:latin typeface="+mn-lt"/>
                <a:ea typeface="+mn-ea"/>
              </a:rPr>
              <a:t>。</a:t>
            </a:r>
            <a:r>
              <a:rPr lang="zh-CN" altLang="en-US" sz="2800" dirty="0">
                <a:latin typeface="+mn-lt"/>
                <a:ea typeface="+mn-ea"/>
              </a:rPr>
              <a:t>极大程度上缓解了专业医生的阅片和分割病患目标区域的压力，提高了自动检测病患目标的准确度，是传统检测算法难以做到的。</a:t>
            </a:r>
            <a:endParaRPr lang="en-US" altLang="zh-CN" sz="2800" dirty="0">
              <a:latin typeface="+mn-lt"/>
              <a:ea typeface="+mn-ea"/>
            </a:endParaRPr>
          </a:p>
          <a:p>
            <a:pPr marL="301625" indent="-301625" defTabSz="801688">
              <a:spcBef>
                <a:spcPct val="20000"/>
              </a:spcBef>
              <a:buFontTx/>
              <a:buChar char="•"/>
              <a:defRPr/>
            </a:pPr>
            <a:r>
              <a:rPr lang="zh-CN" altLang="zh-CN" sz="2800" dirty="0"/>
              <a:t>（</a:t>
            </a:r>
            <a:r>
              <a:rPr lang="en-US" altLang="zh-CN" sz="2800" dirty="0"/>
              <a:t>3</a:t>
            </a:r>
            <a:r>
              <a:rPr lang="zh-CN" altLang="zh-CN" sz="2800" dirty="0"/>
              <a:t>）</a:t>
            </a:r>
            <a:r>
              <a:rPr lang="zh-CN" altLang="en-US" sz="2800" dirty="0"/>
              <a:t>基于</a:t>
            </a:r>
            <a:r>
              <a:rPr lang="en-US" altLang="zh-CN" sz="2800" dirty="0"/>
              <a:t>M.I.U</a:t>
            </a:r>
            <a:r>
              <a:rPr lang="zh-CN" altLang="en-US" sz="2800" dirty="0"/>
              <a:t>算法，开发了</a:t>
            </a:r>
            <a:r>
              <a:rPr lang="zh-CN" altLang="zh-CN" sz="2800" dirty="0"/>
              <a:t>面向眼部肿瘤预诊断的在线分析平台。</a:t>
            </a:r>
            <a:r>
              <a:rPr lang="zh-CN" altLang="en-US" sz="2800" dirty="0"/>
              <a:t>算法水平远超传统图像处理算法，并能后在云平台上快速实现。目前本算法已申请专利。</a:t>
            </a:r>
            <a:endParaRPr lang="en-US" altLang="zh-CN" sz="2800" dirty="0"/>
          </a:p>
          <a:p>
            <a:pPr marL="301625" indent="-301625" defTabSz="801688">
              <a:spcBef>
                <a:spcPct val="20000"/>
              </a:spcBef>
              <a:buFontTx/>
              <a:buChar char="•"/>
              <a:defRPr/>
            </a:pPr>
            <a:endParaRPr lang="zh-CN" altLang="zh-CN" sz="2800" dirty="0">
              <a:latin typeface="+mn-lt"/>
              <a:ea typeface="+mn-ea"/>
            </a:endParaRPr>
          </a:p>
          <a:p>
            <a:pPr marL="301625" indent="-301625" defTabSz="801688">
              <a:spcBef>
                <a:spcPct val="20000"/>
              </a:spcBef>
              <a:buFontTx/>
              <a:buChar char="•"/>
              <a:defRPr/>
            </a:pPr>
            <a:endParaRPr lang="zh-CN" altLang="en-US" sz="2800" dirty="0">
              <a:latin typeface="+mn-lt"/>
              <a:ea typeface="+mn-ea"/>
            </a:endParaRPr>
          </a:p>
        </p:txBody>
      </p:sp>
    </p:spTree>
    <p:extLst>
      <p:ext uri="{BB962C8B-B14F-4D97-AF65-F5344CB8AC3E}">
        <p14:creationId xmlns="" xmlns:p14="http://schemas.microsoft.com/office/powerpoint/2010/main" val="2288370926"/>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1119A58PWBG">
  <a:themeElements>
    <a:clrScheme name="A000120141119A58P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fontScheme name="A000120141119A58PWBG">
      <a:majorFont>
        <a:latin typeface="Baskerville Old Face"/>
        <a:ea typeface="黑体"/>
        <a:cs typeface=""/>
      </a:majorFont>
      <a:minorFont>
        <a:latin typeface="Calibri"/>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41119A58P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000120141119A58KWBG">
  <a:themeElements>
    <a:clrScheme name="A000120141119A58K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fontScheme name="A000120141119A58KWBG">
      <a:majorFont>
        <a:latin typeface="Baskerville Old Face"/>
        <a:ea typeface="黑体"/>
        <a:cs typeface=""/>
      </a:majorFont>
      <a:minorFont>
        <a:latin typeface="Calibri"/>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41119A58K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A000120141119A58PWBG">
  <a:themeElements>
    <a:clrScheme name="1_A000120141119A58P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fontScheme name="1_A000120141119A58PWBG">
      <a:majorFont>
        <a:latin typeface="Baskerville Old Face"/>
        <a:ea typeface="黑体"/>
        <a:cs typeface=""/>
      </a:majorFont>
      <a:minorFont>
        <a:latin typeface="Calibri"/>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A000120141119A58P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A000120141119A58KWBG">
  <a:themeElements>
    <a:clrScheme name="1_A000120141119A58K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fontScheme name="1_A000120141119A58KWBG">
      <a:majorFont>
        <a:latin typeface="Baskerville Old Face"/>
        <a:ea typeface="黑体"/>
        <a:cs typeface=""/>
      </a:majorFont>
      <a:minorFont>
        <a:latin typeface="Calibri"/>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A000120141119A58K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28711"/>
        </a:solidFill>
        <a:ln w="28575" cap="flat" cmpd="sng" algn="ctr">
          <a:solidFill>
            <a:srgbClr val="FFFFFF"/>
          </a:solidFill>
          <a:prstDash val="solid"/>
          <a:round/>
          <a:headEnd type="none" w="med" len="med"/>
          <a:tailEnd type="none" w="med" len="med"/>
        </a:ln>
        <a:effectLst>
          <a:outerShdw dist="25401" dir="2700000" algn="ctr" rotWithShape="0">
            <a:srgbClr val="B0B2B5">
              <a:alpha val="25000"/>
            </a:srgbClr>
          </a:outerShdw>
        </a:effectLst>
      </a:spPr>
      <a:bodyPr vert="horz" wrap="square" lIns="432000" tIns="36000" rIns="72000" bIns="360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1162</TotalTime>
  <Pages>0</Pages>
  <Words>4674</Words>
  <Characters>0</Characters>
  <Application>Microsoft Office PowerPoint</Application>
  <DocSecurity>0</DocSecurity>
  <PresentationFormat>Custom</PresentationFormat>
  <Lines>0</Lines>
  <Paragraphs>204</Paragraphs>
  <Slides>16</Slides>
  <Notes>14</Notes>
  <HiddenSlides>1</HiddenSlides>
  <MMClips>0</MMClips>
  <ScaleCrop>false</ScaleCrop>
  <HeadingPairs>
    <vt:vector size="4" baseType="variant">
      <vt:variant>
        <vt:lpstr>Theme</vt:lpstr>
      </vt:variant>
      <vt:variant>
        <vt:i4>6</vt:i4>
      </vt:variant>
      <vt:variant>
        <vt:lpstr>Slide Titles</vt:lpstr>
      </vt:variant>
      <vt:variant>
        <vt:i4>16</vt:i4>
      </vt:variant>
    </vt:vector>
  </HeadingPairs>
  <TitlesOfParts>
    <vt:vector size="22" baseType="lpstr">
      <vt:lpstr>默认设计模板</vt:lpstr>
      <vt:lpstr>A000120141119A58PWBG</vt:lpstr>
      <vt:lpstr>A000120141119A58KWBG</vt:lpstr>
      <vt:lpstr>1_A000120141119A58PWBG</vt:lpstr>
      <vt:lpstr>1_A000120141119A58KWBG</vt:lpstr>
      <vt:lpstr>默认设计模板_2</vt:lpstr>
      <vt:lpstr>医嘉远程医疗信息服务平台  项目介绍</vt:lpstr>
      <vt:lpstr>Slide 2</vt:lpstr>
      <vt:lpstr>Slide 3</vt:lpstr>
      <vt:lpstr>Slide 4</vt:lpstr>
      <vt:lpstr>Slide 5</vt:lpstr>
      <vt:lpstr>Slide 6</vt:lpstr>
      <vt:lpstr>Slide 7</vt:lpstr>
      <vt:lpstr>项目简介 </vt:lpstr>
      <vt:lpstr>Slide 9</vt:lpstr>
      <vt:lpstr>Slide 10</vt:lpstr>
      <vt:lpstr>Slide 11</vt:lpstr>
      <vt:lpstr>Slide 12</vt:lpstr>
      <vt:lpstr>Slide 13</vt:lpstr>
      <vt:lpstr>Slide 14</vt:lpstr>
      <vt:lpstr>Slide 15</vt:lpstr>
      <vt:lpstr>谢  谢！</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医嘉远程医疗信息服务平台  项目介绍</dc:title>
  <dc:creator>lenovo</dc:creator>
  <cp:lastModifiedBy>Kenneth Peng</cp:lastModifiedBy>
  <cp:revision>94</cp:revision>
  <dcterms:created xsi:type="dcterms:W3CDTF">2015-07-13T11:37:37Z</dcterms:created>
  <dcterms:modified xsi:type="dcterms:W3CDTF">2018-07-04T04:57:58Z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2052-9.1.0.5119</vt:lpwstr>
  </property>
</Properties>
</file>