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60" r:id="rId1"/>
  </p:sldMasterIdLst>
  <p:notesMasterIdLst>
    <p:notesMasterId r:id="rId17"/>
  </p:notesMasterIdLst>
  <p:sldIdLst>
    <p:sldId id="256" r:id="rId2"/>
    <p:sldId id="424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46" autoAdjust="0"/>
  </p:normalViewPr>
  <p:slideViewPr>
    <p:cSldViewPr>
      <p:cViewPr varScale="1">
        <p:scale>
          <a:sx n="57" d="100"/>
          <a:sy n="57" d="100"/>
        </p:scale>
        <p:origin x="146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A554237-E4EF-4611-8FD1-1E1609D5AF76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14FA27-6EC6-4173-8872-ADA2BA6E8095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56D7F-AB97-448C-9E2D-7EDF13073411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12977C-DBF2-4784-B93F-BF59C50EF31C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E5DFA2-F45F-4112-BAB5-666EBDEDF64B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DBD5D5-ABF2-4858-A470-B038F582542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DBD787-1A31-4E86-A532-8B786846A2BE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A7AA1C-5056-42D1-866B-0A9A81F0C2A2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2D85E1-C5F9-4577-B34A-9BF774A54AAB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25D8E4-E7B6-43CB-9F41-0709EE4C5FE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E621EB82-8B86-46BC-AA2B-7176BFB63451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Object detection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Brief intro to YOLO Models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YOLO </a:t>
            </a:r>
            <a:r>
              <a:rPr lang="en-US" altLang="ko-KR" dirty="0" err="1" smtClean="0"/>
              <a:t>v2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성능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7000"/>
            <a:ext cx="6019800" cy="3465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2106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YOLO </a:t>
            </a:r>
            <a:r>
              <a:rPr lang="en-US" altLang="ko-KR" dirty="0" err="1" smtClean="0"/>
              <a:t>v3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/>
              <a:t>모형의 구조</a:t>
            </a:r>
            <a:endParaRPr lang="ko-KR" alt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504" y="2511426"/>
            <a:ext cx="694841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657600" y="3652241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13x13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3836233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26x26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652979" y="3841131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52x52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0702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YOLO </a:t>
            </a:r>
            <a:r>
              <a:rPr lang="en-US" altLang="ko-KR" dirty="0" err="1" smtClean="0"/>
              <a:t>v3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주요 특징</a:t>
            </a:r>
            <a:endParaRPr lang="en-US" altLang="ko-KR" sz="2800" dirty="0" smtClean="0"/>
          </a:p>
          <a:p>
            <a:pPr lvl="1"/>
            <a:r>
              <a:rPr lang="en-US" altLang="ko-KR" sz="2400" dirty="0" smtClean="0"/>
              <a:t>3</a:t>
            </a:r>
            <a:r>
              <a:rPr lang="ko-KR" altLang="en-US" sz="2400" dirty="0" smtClean="0"/>
              <a:t>개의 </a:t>
            </a:r>
            <a:r>
              <a:rPr lang="en-US" altLang="ko-KR" sz="2400" dirty="0" smtClean="0"/>
              <a:t>feature map</a:t>
            </a:r>
            <a:r>
              <a:rPr lang="ko-KR" altLang="en-US" sz="2400" dirty="0" smtClean="0"/>
              <a:t>을 이용해서 </a:t>
            </a:r>
            <a:r>
              <a:rPr lang="en-US" altLang="ko-KR" sz="2400" dirty="0" smtClean="0"/>
              <a:t>detection </a:t>
            </a:r>
            <a:r>
              <a:rPr lang="ko-KR" altLang="en-US" sz="2400" dirty="0" smtClean="0"/>
              <a:t>수행</a:t>
            </a:r>
            <a:endParaRPr lang="en-US" altLang="ko-KR" sz="2400" dirty="0" smtClean="0"/>
          </a:p>
          <a:p>
            <a:pPr lvl="2"/>
            <a:r>
              <a:rPr lang="en-US" altLang="ko-KR" sz="2000" dirty="0" smtClean="0"/>
              <a:t>Feature pyramid network </a:t>
            </a:r>
            <a:r>
              <a:rPr lang="ko-KR" altLang="en-US" sz="2000" dirty="0" smtClean="0"/>
              <a:t>구조를 적용</a:t>
            </a:r>
            <a:endParaRPr lang="en-US" altLang="ko-KR" sz="2000" dirty="0" smtClean="0"/>
          </a:p>
          <a:p>
            <a:pPr lvl="2"/>
            <a:r>
              <a:rPr lang="en-US" altLang="ko-KR" sz="2000" dirty="0" err="1"/>
              <a:t>13x13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26x26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52x52</a:t>
            </a:r>
            <a:r>
              <a:rPr lang="en-US" altLang="ko-KR" sz="2000" dirty="0"/>
              <a:t> </a:t>
            </a:r>
            <a:r>
              <a:rPr lang="ko-KR" altLang="en-US" sz="2000" dirty="0"/>
              <a:t>각 </a:t>
            </a:r>
            <a:r>
              <a:rPr lang="en-US" altLang="ko-KR" sz="2000" dirty="0"/>
              <a:t>feature map</a:t>
            </a:r>
            <a:r>
              <a:rPr lang="ko-KR" altLang="en-US" sz="2000" dirty="0"/>
              <a:t>에 대한 </a:t>
            </a:r>
            <a:r>
              <a:rPr lang="en-US" altLang="ko-KR" sz="2000" dirty="0"/>
              <a:t>object detection </a:t>
            </a:r>
            <a:r>
              <a:rPr lang="ko-KR" altLang="en-US" sz="2000" dirty="0"/>
              <a:t>작업</a:t>
            </a:r>
            <a:r>
              <a:rPr lang="en-US" altLang="ko-KR" sz="2000" dirty="0"/>
              <a:t>, </a:t>
            </a:r>
            <a:r>
              <a:rPr lang="ko-KR" altLang="en-US" sz="2000" dirty="0"/>
              <a:t>즉</a:t>
            </a:r>
            <a:r>
              <a:rPr lang="en-US" altLang="ko-KR" sz="2000" dirty="0"/>
              <a:t>, loss </a:t>
            </a:r>
            <a:r>
              <a:rPr lang="ko-KR" altLang="en-US" sz="2000" dirty="0"/>
              <a:t>함수를 계산함</a:t>
            </a:r>
            <a:endParaRPr lang="en-US" altLang="ko-KR" sz="2000" dirty="0" smtClean="0"/>
          </a:p>
          <a:p>
            <a:pPr lvl="1"/>
            <a:r>
              <a:rPr lang="en-US" altLang="ko-KR" sz="2400" dirty="0" err="1" smtClean="0"/>
              <a:t>Darknet</a:t>
            </a:r>
            <a:r>
              <a:rPr lang="en-US" altLang="ko-KR" sz="2400" dirty="0"/>
              <a:t>-</a:t>
            </a:r>
            <a:r>
              <a:rPr lang="en-US" altLang="ko-KR" sz="2400" dirty="0" smtClean="0"/>
              <a:t>53</a:t>
            </a:r>
            <a:r>
              <a:rPr lang="ko-KR" altLang="en-US" sz="2400" dirty="0"/>
              <a:t>을 </a:t>
            </a:r>
            <a:r>
              <a:rPr lang="en-US" altLang="ko-KR" sz="2400" dirty="0"/>
              <a:t>backbone</a:t>
            </a:r>
            <a:r>
              <a:rPr lang="ko-KR" altLang="en-US" sz="2400" dirty="0"/>
              <a:t>으로 </a:t>
            </a:r>
            <a:r>
              <a:rPr lang="ko-KR" altLang="en-US" sz="2400" dirty="0" smtClean="0"/>
              <a:t>사용</a:t>
            </a:r>
            <a:endParaRPr lang="en-US" altLang="ko-KR" sz="2400" dirty="0"/>
          </a:p>
          <a:p>
            <a:pPr lvl="2"/>
            <a:r>
              <a:rPr lang="en-US" altLang="ko-KR" sz="2000" dirty="0" err="1" smtClean="0"/>
              <a:t>ResNet</a:t>
            </a:r>
            <a:r>
              <a:rPr lang="ko-KR" altLang="en-US" sz="2000" dirty="0"/>
              <a:t>을 개선한 방법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5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YOLO </a:t>
            </a:r>
            <a:r>
              <a:rPr lang="en-US" altLang="ko-KR" dirty="0" err="1" smtClean="0"/>
              <a:t>v3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Feature pyramid network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03" y="2514600"/>
            <a:ext cx="4231322" cy="37290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5257800" y="4934043"/>
            <a:ext cx="304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Lin, T. Y.,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Dollár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P.,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Girshick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R., He, K.,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Hariharan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B., &amp;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Belongie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S. (2017). Feature pyramid networks for object detection. In </a:t>
            </a:r>
            <a:r>
              <a:rPr lang="en-US" altLang="ko-KR" sz="1200" i="1" dirty="0">
                <a:solidFill>
                  <a:srgbClr val="222222"/>
                </a:solidFill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 (pp. 2117-2125).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9364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YOLO </a:t>
            </a:r>
            <a:r>
              <a:rPr lang="en-US" altLang="ko-KR" dirty="0" err="1" smtClean="0"/>
              <a:t>v3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828800"/>
            <a:ext cx="7772400" cy="4114800"/>
          </a:xfrm>
        </p:spPr>
        <p:txBody>
          <a:bodyPr/>
          <a:lstStyle/>
          <a:p>
            <a:r>
              <a:rPr lang="ko-KR" altLang="en-US" sz="2400" dirty="0" smtClean="0"/>
              <a:t>성능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2264739"/>
            <a:ext cx="6572250" cy="398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99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48468"/>
            <a:ext cx="7727833" cy="3998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347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YOLO (You Only Look Once) models</a:t>
            </a:r>
            <a:endParaRPr lang="ko-KR" alt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Timeline</a:t>
            </a:r>
            <a:endParaRPr lang="ko-KR" alt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8" y="2667000"/>
            <a:ext cx="8414525" cy="29956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1140" y="5720418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&lt;source: </a:t>
            </a:r>
            <a:r>
              <a:rPr lang="en-US" altLang="ko-KR" sz="1400" dirty="0" err="1"/>
              <a:t>Terven</a:t>
            </a:r>
            <a:r>
              <a:rPr lang="en-US" altLang="ko-KR" sz="1400" dirty="0"/>
              <a:t>, J., &amp; Cordova-Esparza, D. A comprehensive review of YOLO: From </a:t>
            </a:r>
            <a:r>
              <a:rPr lang="en-US" altLang="ko-KR" sz="1400" dirty="0" err="1"/>
              <a:t>YOLOv1</a:t>
            </a:r>
            <a:r>
              <a:rPr lang="en-US" altLang="ko-KR" sz="1400" dirty="0"/>
              <a:t> and beyond. </a:t>
            </a:r>
            <a:r>
              <a:rPr lang="en-US" altLang="ko-KR" sz="1400" dirty="0" err="1"/>
              <a:t>arXiv</a:t>
            </a:r>
            <a:r>
              <a:rPr lang="en-US" altLang="ko-KR" sz="1400" dirty="0"/>
              <a:t> 2023. </a:t>
            </a:r>
            <a:r>
              <a:rPr lang="en-US" altLang="ko-KR" sz="1400" i="1" dirty="0" err="1"/>
              <a:t>arXiv</a:t>
            </a:r>
            <a:r>
              <a:rPr lang="en-US" altLang="ko-KR" sz="1400" i="1" dirty="0"/>
              <a:t> preprint </a:t>
            </a:r>
            <a:r>
              <a:rPr lang="en-US" altLang="ko-KR" sz="1400" i="1" dirty="0" err="1"/>
              <a:t>arXiv:2304.00501</a:t>
            </a:r>
            <a:r>
              <a:rPr lang="en-US" altLang="ko-KR" sz="1400" dirty="0" smtClean="0"/>
              <a:t>.&gt;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4696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YOLO </a:t>
            </a:r>
            <a:r>
              <a:rPr lang="en-US" altLang="ko-KR" dirty="0" err="1" smtClean="0"/>
              <a:t>v1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1575" y="1885370"/>
            <a:ext cx="7772400" cy="4114800"/>
          </a:xfrm>
        </p:spPr>
        <p:txBody>
          <a:bodyPr/>
          <a:lstStyle/>
          <a:p>
            <a:r>
              <a:rPr lang="ko-KR" altLang="en-US" sz="2400" dirty="0" smtClean="0"/>
              <a:t>모형의 구조</a:t>
            </a:r>
            <a:endParaRPr lang="en-US" altLang="ko-KR" sz="2400" dirty="0" smtClean="0"/>
          </a:p>
          <a:p>
            <a:pPr lvl="1"/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87" y="2201550"/>
            <a:ext cx="7162800" cy="392035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1000" y="6046928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Redmon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J.,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Divvala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S.,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Girshick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R., &amp;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Farhadi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A. (2016). You only look once: Unified, real-time object detection. In </a:t>
            </a:r>
            <a:r>
              <a:rPr lang="en-US" altLang="ko-KR" sz="1200" i="1" dirty="0">
                <a:solidFill>
                  <a:srgbClr val="222222"/>
                </a:solidFill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 (pp. 779-788).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6566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YOLO </a:t>
            </a:r>
            <a:r>
              <a:rPr lang="en-US" altLang="ko-KR" dirty="0" err="1" smtClean="0"/>
              <a:t>v1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주요 특성</a:t>
            </a:r>
            <a:endParaRPr lang="en-US" altLang="ko-KR" sz="2800" dirty="0" smtClean="0"/>
          </a:p>
          <a:p>
            <a:pPr lvl="1"/>
            <a:r>
              <a:rPr lang="en-US" altLang="ko-KR" sz="2400" dirty="0" err="1" smtClean="0"/>
              <a:t>InceptionNet</a:t>
            </a:r>
            <a:r>
              <a:rPr lang="ko-KR" altLang="en-US" sz="2400" dirty="0" smtClean="0"/>
              <a:t>을 이용해서 </a:t>
            </a:r>
            <a:r>
              <a:rPr lang="en-US" altLang="ko-KR" sz="2400" dirty="0" err="1" smtClean="0"/>
              <a:t>7x7x1024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형태의 </a:t>
            </a:r>
            <a:r>
              <a:rPr lang="en-US" altLang="ko-KR" sz="2400" dirty="0" smtClean="0"/>
              <a:t>feature map </a:t>
            </a:r>
            <a:r>
              <a:rPr lang="ko-KR" altLang="en-US" sz="2400" dirty="0" smtClean="0"/>
              <a:t>생성 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7x7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셀 존재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ko-KR" altLang="en-US" sz="2400" dirty="0" smtClean="0"/>
              <a:t>하나의 셀이 하나의 객체 탐지</a:t>
            </a:r>
            <a:endParaRPr lang="en-US" altLang="ko-KR" sz="2400" dirty="0" smtClean="0"/>
          </a:p>
          <a:p>
            <a:pPr lvl="1"/>
            <a:r>
              <a:rPr lang="ko-KR" altLang="ko-KR" sz="2400" dirty="0"/>
              <a:t>하나의 셀이 두 개의 후보 </a:t>
            </a:r>
            <a:r>
              <a:rPr lang="en-US" altLang="ko-KR" sz="2400" dirty="0"/>
              <a:t>bounding box</a:t>
            </a:r>
            <a:r>
              <a:rPr lang="ko-KR" altLang="ko-KR" sz="2400" dirty="0"/>
              <a:t>를 </a:t>
            </a:r>
            <a:r>
              <a:rPr lang="ko-KR" altLang="ko-KR" sz="2400" dirty="0" smtClean="0"/>
              <a:t>예측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이는 </a:t>
            </a:r>
            <a:r>
              <a:rPr lang="en-US" altLang="ko-KR" sz="2000" dirty="0" smtClean="0"/>
              <a:t>anchor box</a:t>
            </a:r>
            <a:r>
              <a:rPr lang="ko-KR" altLang="en-US" sz="2000" dirty="0" smtClean="0"/>
              <a:t>는 아님</a:t>
            </a:r>
            <a:endParaRPr lang="ko-KR" altLang="ko-KR" sz="2000" dirty="0"/>
          </a:p>
          <a:p>
            <a:pPr lvl="2"/>
            <a:r>
              <a:rPr lang="ko-KR" altLang="ko-KR" sz="2000" dirty="0"/>
              <a:t>각 </a:t>
            </a:r>
            <a:r>
              <a:rPr lang="en-US" altLang="ko-KR" sz="2000" dirty="0"/>
              <a:t>bounding box</a:t>
            </a:r>
            <a:r>
              <a:rPr lang="ko-KR" altLang="ko-KR" sz="2000" dirty="0"/>
              <a:t>에 대해 좌표와 </a:t>
            </a:r>
            <a:r>
              <a:rPr lang="en-US" altLang="ko-KR" sz="2000" dirty="0"/>
              <a:t>confidence score</a:t>
            </a:r>
            <a:r>
              <a:rPr lang="ko-KR" altLang="ko-KR" sz="2000" dirty="0"/>
              <a:t>를 </a:t>
            </a:r>
            <a:r>
              <a:rPr lang="ko-KR" altLang="ko-KR" sz="2000" dirty="0" smtClean="0"/>
              <a:t>계산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이 중 </a:t>
            </a:r>
            <a:r>
              <a:rPr lang="en-US" altLang="ko-KR" sz="2000" dirty="0" smtClean="0"/>
              <a:t>confidence score</a:t>
            </a:r>
            <a:r>
              <a:rPr lang="ko-KR" altLang="en-US" sz="2000" dirty="0" smtClean="0"/>
              <a:t>가 높은 상자를 책임 상자로 간주</a:t>
            </a:r>
            <a:endParaRPr lang="en-US" altLang="ko-KR" sz="2000" dirty="0" smtClean="0"/>
          </a:p>
          <a:p>
            <a:pPr lvl="1"/>
            <a:r>
              <a:rPr lang="ko-KR" altLang="en-US" sz="2400" dirty="0" smtClean="0"/>
              <a:t>하나의 셀에 대해서 물체가 각 클래스에 속할 확률 계산</a:t>
            </a:r>
            <a:endParaRPr lang="ko-KR" altLang="ko-KR" sz="2400" dirty="0"/>
          </a:p>
          <a:p>
            <a:pPr lvl="2"/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0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YOLO </a:t>
            </a:r>
            <a:r>
              <a:rPr lang="en-US" altLang="ko-KR" dirty="0" err="1" smtClean="0"/>
              <a:t>v1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학습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PASCAL VOC </a:t>
            </a:r>
            <a:r>
              <a:rPr lang="ko-KR" altLang="en-US" sz="2000" dirty="0" smtClean="0"/>
              <a:t>데이터셋 사용</a:t>
            </a:r>
            <a:endParaRPr lang="en-US" altLang="ko-KR" sz="2000" dirty="0" smtClean="0"/>
          </a:p>
          <a:p>
            <a:r>
              <a:rPr lang="ko-KR" altLang="en-US" sz="2400" dirty="0" smtClean="0"/>
              <a:t>비용함수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157538"/>
            <a:ext cx="4261757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7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YOLO </a:t>
            </a:r>
            <a:r>
              <a:rPr lang="en-US" altLang="ko-KR" dirty="0" err="1" smtClean="0"/>
              <a:t>v1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성능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90800"/>
            <a:ext cx="5257800" cy="3652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658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YOLO </a:t>
            </a:r>
            <a:r>
              <a:rPr lang="en-US" altLang="ko-KR" dirty="0" err="1" smtClean="0"/>
              <a:t>v2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모형의 구조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 descr="YOLOv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074" y="2663031"/>
            <a:ext cx="7292526" cy="3356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7943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YOLO </a:t>
            </a:r>
            <a:r>
              <a:rPr lang="en-US" altLang="ko-KR" dirty="0" err="1" smtClean="0"/>
              <a:t>v2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28838"/>
            <a:ext cx="8305800" cy="4114800"/>
          </a:xfrm>
        </p:spPr>
        <p:txBody>
          <a:bodyPr/>
          <a:lstStyle/>
          <a:p>
            <a:r>
              <a:rPr lang="ko-KR" altLang="en-US" sz="2000" dirty="0" smtClean="0"/>
              <a:t>주요 특성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Anchor box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각 셀마다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개 </a:t>
            </a:r>
            <a:r>
              <a:rPr lang="en-US" altLang="ko-KR" sz="1600" dirty="0" smtClean="0"/>
              <a:t>AB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AB</a:t>
            </a:r>
            <a:r>
              <a:rPr lang="ko-KR" altLang="en-US" sz="1600" dirty="0"/>
              <a:t> 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형태를 결정하기 위해 군집화 방법 </a:t>
            </a:r>
            <a:r>
              <a:rPr lang="en-US" altLang="ko-KR" sz="1600" dirty="0" smtClean="0"/>
              <a:t>(K-Means)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1"/>
            <a:r>
              <a:rPr lang="en-US" altLang="ko-KR" sz="1800" dirty="0" err="1" smtClean="0"/>
              <a:t>PassThrough</a:t>
            </a:r>
            <a:r>
              <a:rPr lang="en-US" altLang="ko-KR" sz="1800" dirty="0" smtClean="0"/>
              <a:t> module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Skip connection </a:t>
            </a:r>
            <a:r>
              <a:rPr lang="ko-KR" altLang="en-US" sz="1600" dirty="0" smtClean="0"/>
              <a:t>과 유사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작은 물체를 더 잘 찾기 위해서</a:t>
            </a:r>
            <a:endParaRPr lang="en-US" altLang="ko-KR" sz="1600" dirty="0" smtClean="0"/>
          </a:p>
          <a:p>
            <a:pPr lvl="1"/>
            <a:r>
              <a:rPr lang="en-US" altLang="ko-KR" sz="1800" dirty="0" smtClean="0"/>
              <a:t>Feature extractor</a:t>
            </a:r>
          </a:p>
          <a:p>
            <a:pPr lvl="2"/>
            <a:r>
              <a:rPr lang="en-US" altLang="ko-KR" sz="1600" dirty="0" err="1" smtClean="0"/>
              <a:t>Darknet</a:t>
            </a:r>
            <a:r>
              <a:rPr lang="en-US" altLang="ko-KR" sz="1600" dirty="0" smtClean="0"/>
              <a:t>-19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1"/>
            <a:r>
              <a:rPr lang="en-US" altLang="ko-KR" sz="1800" dirty="0"/>
              <a:t>Multi-Scale </a:t>
            </a:r>
            <a:r>
              <a:rPr lang="en-US" altLang="ko-KR" sz="1800" dirty="0" smtClean="0"/>
              <a:t>Training</a:t>
            </a:r>
          </a:p>
          <a:p>
            <a:pPr lvl="2"/>
            <a:r>
              <a:rPr lang="ko-KR" altLang="en-US" sz="1600" dirty="0"/>
              <a:t>학습시 </a:t>
            </a:r>
            <a:r>
              <a:rPr lang="en-US" altLang="ko-KR" sz="1600" dirty="0"/>
              <a:t>10 </a:t>
            </a:r>
            <a:r>
              <a:rPr lang="ko-KR" altLang="en-US" sz="1600" dirty="0"/>
              <a:t>회 </a:t>
            </a:r>
            <a:r>
              <a:rPr lang="ko-KR" altLang="en-US" sz="1600" dirty="0" smtClean="0"/>
              <a:t>배치 </a:t>
            </a:r>
            <a:r>
              <a:rPr lang="ko-KR" altLang="en-US" sz="1600" dirty="0"/>
              <a:t>마다 입력 이미지 </a:t>
            </a:r>
            <a:r>
              <a:rPr lang="ko-KR" altLang="en-US" sz="1600" dirty="0" smtClean="0"/>
              <a:t>크기를 </a:t>
            </a:r>
            <a:r>
              <a:rPr lang="en-US" altLang="ko-KR" sz="1600" dirty="0"/>
              <a:t>320 </a:t>
            </a:r>
            <a:r>
              <a:rPr lang="ko-KR" altLang="en-US" sz="1600" dirty="0"/>
              <a:t>부터 </a:t>
            </a:r>
            <a:r>
              <a:rPr lang="en-US" altLang="ko-KR" sz="1600" dirty="0"/>
              <a:t>608 </a:t>
            </a:r>
            <a:r>
              <a:rPr lang="ko-KR" altLang="en-US" sz="1600" dirty="0"/>
              <a:t>까지 동적으로 변경 </a:t>
            </a:r>
            <a:r>
              <a:rPr lang="en-US" altLang="ko-KR" sz="1600" dirty="0"/>
              <a:t>(32 </a:t>
            </a:r>
            <a:r>
              <a:rPr lang="ko-KR" altLang="en-US" sz="1600" dirty="0"/>
              <a:t>의 배수로 </a:t>
            </a:r>
            <a:r>
              <a:rPr lang="ko-KR" altLang="en-US" sz="1600" dirty="0" smtClean="0"/>
              <a:t>설정</a:t>
            </a:r>
            <a:r>
              <a:rPr lang="en-US" altLang="ko-KR" sz="1600" dirty="0" smtClean="0"/>
              <a:t>)</a:t>
            </a:r>
          </a:p>
          <a:p>
            <a:pPr lvl="2"/>
            <a:endParaRPr lang="en-US" altLang="ko-KR" sz="1600" dirty="0"/>
          </a:p>
          <a:p>
            <a:pPr lvl="2"/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6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YOLO </a:t>
            </a:r>
            <a:r>
              <a:rPr lang="en-US" altLang="ko-KR" dirty="0" err="1" smtClean="0"/>
              <a:t>v2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24534"/>
            <a:ext cx="6407150" cy="4114800"/>
          </a:xfrm>
        </p:spPr>
        <p:txBody>
          <a:bodyPr/>
          <a:lstStyle/>
          <a:p>
            <a:r>
              <a:rPr lang="en-US" altLang="ko-KR" sz="2400" dirty="0" smtClean="0"/>
              <a:t>Anchor box </a:t>
            </a:r>
            <a:r>
              <a:rPr lang="ko-KR" altLang="en-US" sz="2400" dirty="0" smtClean="0"/>
              <a:t>별 예측</a:t>
            </a:r>
            <a:r>
              <a:rPr lang="en-US" altLang="ko-KR" sz="2400" dirty="0" smtClean="0"/>
              <a:t>: AB </a:t>
            </a:r>
            <a:r>
              <a:rPr lang="ko-KR" altLang="en-US" sz="2400" dirty="0" smtClean="0"/>
              <a:t>당 </a:t>
            </a:r>
            <a:r>
              <a:rPr lang="en-US" altLang="ko-KR" sz="2400" dirty="0" smtClean="0"/>
              <a:t>25</a:t>
            </a:r>
            <a:r>
              <a:rPr lang="ko-KR" altLang="en-US" sz="2400" dirty="0" smtClean="0"/>
              <a:t>개의 값 예측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4972-ECC7-45B6-ACB3-F2C007B1E63D}" type="datetime1">
              <a:rPr lang="en-US" altLang="ko-KR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Object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76200" y="2586503"/>
            <a:ext cx="4084678" cy="3700965"/>
            <a:chOff x="3962400" y="2129495"/>
            <a:chExt cx="4876800" cy="4163083"/>
          </a:xfrm>
        </p:grpSpPr>
        <p:pic>
          <p:nvPicPr>
            <p:cNvPr id="7" name="Picture 6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2129495"/>
              <a:ext cx="4876800" cy="3241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500" y="5355952"/>
              <a:ext cx="3581400" cy="9366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roup 12"/>
          <p:cNvGrpSpPr/>
          <p:nvPr/>
        </p:nvGrpSpPr>
        <p:grpSpPr>
          <a:xfrm>
            <a:off x="4067636" y="2479735"/>
            <a:ext cx="2597149" cy="3576638"/>
            <a:chOff x="297587" y="2629005"/>
            <a:chExt cx="2756763" cy="364196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684" y="2629005"/>
              <a:ext cx="1770626" cy="147411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7587" y="4124108"/>
              <a:ext cx="2756763" cy="214686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6369205" y="3268634"/>
            <a:ext cx="2743200" cy="9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pw,ph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):  anchor box size</a:t>
            </a:r>
            <a:endParaRPr lang="ko-KR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tx,ty,tw,th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): </a:t>
            </a:r>
            <a:r>
              <a:rPr lang="ko-KR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모델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예측값</a:t>
            </a:r>
            <a:endParaRPr lang="ko-KR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bx,by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(</a:t>
            </a:r>
            <a:r>
              <a:rPr lang="en-US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bw,bh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): </a:t>
            </a:r>
            <a:r>
              <a:rPr lang="ko-KR" altLang="ko-KR" sz="14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</a:t>
            </a:r>
            <a:r>
              <a:rPr lang="en-US" altLang="ko-KR" sz="14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BB</a:t>
            </a:r>
            <a:br>
              <a:rPr lang="en-US" altLang="ko-KR" sz="14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14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altLang="ko-KR" sz="14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중심좌표와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너비 </a:t>
            </a:r>
            <a:r>
              <a:rPr lang="en-US" altLang="ko-KR" sz="14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&amp; </a:t>
            </a:r>
            <a:r>
              <a:rPr lang="ko-KR" altLang="en-US" sz="1400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높이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9766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44133</TotalTime>
  <Words>411</Words>
  <Application>Microsoft Office PowerPoint</Application>
  <PresentationFormat>On-screen Show (4:3)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Calibri</vt:lpstr>
      <vt:lpstr>Tahoma</vt:lpstr>
      <vt:lpstr>Times New Roman</vt:lpstr>
      <vt:lpstr>Wingdings</vt:lpstr>
      <vt:lpstr>01013022</vt:lpstr>
      <vt:lpstr>Brief intro to YOLO Models </vt:lpstr>
      <vt:lpstr>YOLO (You Only Look Once) models</vt:lpstr>
      <vt:lpstr>YOLO v1</vt:lpstr>
      <vt:lpstr>YOLO v1</vt:lpstr>
      <vt:lpstr>YOLO v1</vt:lpstr>
      <vt:lpstr>YOLO v1</vt:lpstr>
      <vt:lpstr>YOLO v2</vt:lpstr>
      <vt:lpstr>YOLO v2</vt:lpstr>
      <vt:lpstr>YOLO v2</vt:lpstr>
      <vt:lpstr>YOLO v2</vt:lpstr>
      <vt:lpstr>YOLO v3</vt:lpstr>
      <vt:lpstr>YOLO v3</vt:lpstr>
      <vt:lpstr>YOLO v3</vt:lpstr>
      <vt:lpstr>YOLO v3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554</cp:revision>
  <dcterms:created xsi:type="dcterms:W3CDTF">2015-01-19T14:33:39Z</dcterms:created>
  <dcterms:modified xsi:type="dcterms:W3CDTF">2023-11-26T12:29:50Z</dcterms:modified>
</cp:coreProperties>
</file>