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6" autoAdjust="0"/>
  </p:normalViewPr>
  <p:slideViewPr>
    <p:cSldViewPr>
      <p:cViewPr varScale="1">
        <p:scale>
          <a:sx n="57" d="100"/>
          <a:sy n="57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A554237-E4EF-4611-8FD1-1E1609D5AF76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14FA27-6EC6-4173-8872-ADA2BA6E8095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56D7F-AB97-448C-9E2D-7EDF13073411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12977C-DBF2-4784-B93F-BF59C50EF31C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E5DFA2-F45F-4112-BAB5-666EBDEDF64B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DBD5D5-ABF2-4858-A470-B038F582542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DBD787-1A31-4E86-A532-8B786846A2BE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A7AA1C-5056-42D1-866B-0A9A81F0C2A2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2D85E1-C5F9-4577-B34A-9BF774A54AAB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25D8E4-E7B6-43CB-9F41-0709EE4C5FE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E621EB82-8B86-46BC-AA2B-7176BFB63451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ltralytics.com/models/yolov8/#overview" TargetMode="External"/><Relationship Id="rId2" Type="http://schemas.openxmlformats.org/officeDocument/2006/relationships/hyperlink" Target="https://roboflow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 탐지 실습 </a:t>
            </a:r>
            <a:r>
              <a:rPr lang="en-US" altLang="ko-KR" dirty="0" smtClean="0"/>
              <a:t>using </a:t>
            </a:r>
            <a:r>
              <a:rPr lang="en-US" altLang="ko-KR" dirty="0" err="1" smtClean="0"/>
              <a:t>YOLOv8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Annotation (cont’d)</a:t>
            </a:r>
          </a:p>
          <a:p>
            <a:pPr lvl="1"/>
            <a:r>
              <a:rPr lang="en-US" altLang="ko-KR" sz="2000" dirty="0" smtClean="0"/>
              <a:t>Data augmentation</a:t>
            </a:r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965" y="2892671"/>
            <a:ext cx="4419600" cy="32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Annotation (cont’d)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23277"/>
            <a:ext cx="7191375" cy="332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5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Annotation (cont’d)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71800"/>
            <a:ext cx="7698376" cy="29718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2362200" y="5105400"/>
            <a:ext cx="2438400" cy="838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295966" y="2971800"/>
            <a:ext cx="1658644" cy="609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48640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Optional</a:t>
            </a:r>
            <a:endParaRPr lang="ko-KR" alt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524000" y="5562600"/>
            <a:ext cx="8382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5150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Annotation </a:t>
            </a:r>
            <a:r>
              <a:rPr lang="en-US" altLang="ko-KR" sz="2400" smtClean="0"/>
              <a:t>(cont’d)</a:t>
            </a:r>
          </a:p>
          <a:p>
            <a:pPr lvl="1"/>
            <a:r>
              <a:rPr lang="ko-KR" altLang="en-US" sz="2000" dirty="0" smtClean="0"/>
              <a:t>데이터 다운로드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3002943"/>
            <a:ext cx="5599113" cy="312957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2438400" y="3962400"/>
            <a:ext cx="5486400" cy="5334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047456" y="4876800"/>
            <a:ext cx="2191544" cy="457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6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미세조정 </a:t>
            </a:r>
            <a:r>
              <a:rPr lang="en-US" altLang="ko-KR" sz="2400" dirty="0" smtClean="0"/>
              <a:t>using </a:t>
            </a:r>
            <a:r>
              <a:rPr lang="en-US" altLang="ko-KR" sz="2400" dirty="0" err="1" smtClean="0"/>
              <a:t>Ultralytics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“</a:t>
            </a:r>
            <a:r>
              <a:rPr lang="en-US" altLang="ko-KR" sz="2000" dirty="0" err="1" smtClean="0"/>
              <a:t>yolov8_example_for_class.ipynb</a:t>
            </a:r>
            <a:r>
              <a:rPr lang="en-US" altLang="ko-KR" sz="2000" dirty="0" smtClean="0"/>
              <a:t>” </a:t>
            </a:r>
            <a:r>
              <a:rPr lang="ko-KR" altLang="en-US" sz="2000" dirty="0" smtClean="0"/>
              <a:t>참고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data.yaml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 수정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경로 수정 필요</a:t>
            </a:r>
            <a:endParaRPr lang="en-US" altLang="ko-KR" sz="1600" dirty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81400"/>
            <a:ext cx="7239000" cy="255255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1752600" y="5486400"/>
            <a:ext cx="2362200" cy="609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75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YOLOv8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Ultralytics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Fine-tuning </a:t>
            </a:r>
            <a:r>
              <a:rPr lang="ko-KR" altLang="en-US" sz="2400" dirty="0" smtClean="0"/>
              <a:t>해 보기 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과정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단계</a:t>
            </a:r>
            <a:r>
              <a:rPr lang="en-US" altLang="ko-KR" sz="1800" dirty="0" smtClean="0"/>
              <a:t>1: To prepare custom datasets</a:t>
            </a:r>
          </a:p>
          <a:p>
            <a:pPr lvl="3"/>
            <a:r>
              <a:rPr lang="ko-KR" altLang="en-US" sz="1600" dirty="0" smtClean="0"/>
              <a:t>이미지 데이터 준비 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이를 위해서는 </a:t>
            </a:r>
            <a:r>
              <a:rPr lang="en-US" altLang="ko-KR" sz="1600" dirty="0" smtClean="0"/>
              <a:t>annotation tool </a:t>
            </a:r>
            <a:r>
              <a:rPr lang="ko-KR" altLang="en-US" sz="1600" dirty="0" smtClean="0"/>
              <a:t>사용 필요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여기서는 </a:t>
            </a:r>
            <a:r>
              <a:rPr lang="en-US" altLang="ko-KR" sz="1600" dirty="0" err="1" smtClean="0"/>
              <a:t>roboflow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이용</a:t>
            </a:r>
            <a:endParaRPr lang="en-US" altLang="ko-KR" sz="1600" dirty="0" smtClean="0"/>
          </a:p>
          <a:p>
            <a:pPr lvl="4"/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err="1">
                <a:hlinkClick r:id="rId2"/>
              </a:rPr>
              <a:t>roboflow.com</a:t>
            </a:r>
            <a:r>
              <a:rPr lang="en-US" altLang="ko-KR" sz="1600" dirty="0" smtClean="0">
                <a:hlinkClick r:id="rId2"/>
              </a:rPr>
              <a:t>/</a:t>
            </a:r>
            <a:r>
              <a:rPr lang="en-US" altLang="ko-KR" sz="1600" dirty="0" smtClean="0"/>
              <a:t> </a:t>
            </a:r>
          </a:p>
          <a:p>
            <a:pPr lvl="4"/>
            <a:r>
              <a:rPr lang="en-US" altLang="ko-KR" sz="1600" dirty="0" smtClean="0"/>
              <a:t>pip install </a:t>
            </a:r>
            <a:r>
              <a:rPr lang="en-US" altLang="ko-KR" sz="1600" dirty="0" err="1" smtClean="0"/>
              <a:t>roboflow</a:t>
            </a:r>
            <a:endParaRPr lang="en-US" altLang="ko-KR" sz="1600" dirty="0" smtClean="0"/>
          </a:p>
          <a:p>
            <a:pPr lvl="4"/>
            <a:r>
              <a:rPr lang="ko-KR" altLang="en-US" sz="1600" dirty="0" smtClean="0"/>
              <a:t>계정 필요</a:t>
            </a:r>
            <a:endParaRPr lang="en-US" altLang="ko-KR" sz="1600" dirty="0" smtClean="0"/>
          </a:p>
          <a:p>
            <a:pPr lvl="2"/>
            <a:r>
              <a:rPr lang="ko-KR" altLang="en-US" sz="1800" dirty="0" smtClean="0"/>
              <a:t>단계</a:t>
            </a:r>
            <a:r>
              <a:rPr lang="en-US" altLang="ko-KR" sz="1800" dirty="0" smtClean="0"/>
              <a:t>2: </a:t>
            </a:r>
            <a:r>
              <a:rPr lang="ko-KR" altLang="en-US" sz="1800" dirty="0" smtClean="0"/>
              <a:t>미세조정</a:t>
            </a:r>
            <a:endParaRPr lang="en-US" altLang="ko-KR" sz="1800" dirty="0" smtClean="0"/>
          </a:p>
          <a:p>
            <a:pPr lvl="3"/>
            <a:r>
              <a:rPr lang="en-US" altLang="ko-KR" sz="1400" dirty="0" err="1" smtClean="0"/>
              <a:t>Ultralytics</a:t>
            </a:r>
            <a:r>
              <a:rPr lang="ko-KR" altLang="en-US" sz="1400" dirty="0" smtClean="0"/>
              <a:t>에서 제공되는 </a:t>
            </a:r>
            <a:r>
              <a:rPr lang="en-US" altLang="ko-KR" sz="1400" dirty="0" err="1" smtClean="0"/>
              <a:t>YOLOv8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사전학습 모형 사용</a:t>
            </a:r>
            <a:endParaRPr lang="en-US" altLang="ko-KR" sz="1400" dirty="0" smtClean="0"/>
          </a:p>
          <a:p>
            <a:pPr lvl="3"/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err="1">
                <a:hlinkClick r:id="rId3"/>
              </a:rPr>
              <a:t>docs.ultralytics.com</a:t>
            </a:r>
            <a:r>
              <a:rPr lang="en-US" altLang="ko-KR" sz="1400" dirty="0">
                <a:hlinkClick r:id="rId3"/>
              </a:rPr>
              <a:t>/models/</a:t>
            </a:r>
            <a:r>
              <a:rPr lang="en-US" altLang="ko-KR" sz="1400" dirty="0" err="1">
                <a:hlinkClick r:id="rId3"/>
              </a:rPr>
              <a:t>yolov8</a:t>
            </a:r>
            <a:r>
              <a:rPr lang="en-US" altLang="ko-KR" sz="1400" dirty="0">
                <a:hlinkClick r:id="rId3"/>
              </a:rPr>
              <a:t>/#overview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pip install </a:t>
            </a:r>
            <a:r>
              <a:rPr lang="en-US" altLang="ko-KR" sz="1400" dirty="0" err="1" smtClean="0"/>
              <a:t>ultralytics</a:t>
            </a:r>
            <a:endParaRPr lang="en-US" altLang="ko-KR" sz="1400" dirty="0"/>
          </a:p>
          <a:p>
            <a:pPr lvl="2"/>
            <a:r>
              <a:rPr lang="ko-KR" altLang="en-US" sz="1800" dirty="0" smtClean="0"/>
              <a:t>단계</a:t>
            </a:r>
            <a:r>
              <a:rPr lang="en-US" altLang="ko-KR" sz="1800" dirty="0" smtClean="0"/>
              <a:t>3: Inference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1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635" y="1902619"/>
            <a:ext cx="7772400" cy="4114800"/>
          </a:xfrm>
        </p:spPr>
        <p:txBody>
          <a:bodyPr/>
          <a:lstStyle/>
          <a:p>
            <a:r>
              <a:rPr lang="ko-KR" altLang="en-US" sz="2000" dirty="0" smtClean="0"/>
              <a:t>목적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1800" dirty="0" smtClean="0"/>
              <a:t>검은발 </a:t>
            </a:r>
            <a:r>
              <a:rPr lang="ko-KR" altLang="en-US" sz="1800" dirty="0"/>
              <a:t>족제비 </a:t>
            </a:r>
            <a:r>
              <a:rPr lang="en-US" altLang="ko-KR" sz="1800" dirty="0"/>
              <a:t>(black-footed ferret) </a:t>
            </a:r>
            <a:r>
              <a:rPr lang="ko-KR" altLang="en-US" sz="1800" dirty="0" smtClean="0"/>
              <a:t>탐지</a:t>
            </a:r>
            <a:endParaRPr lang="en-US" altLang="ko-KR" sz="1800" dirty="0" smtClean="0"/>
          </a:p>
          <a:p>
            <a:r>
              <a:rPr lang="en-US" altLang="ko-KR" sz="2000" dirty="0" smtClean="0"/>
              <a:t>Annotation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3814"/>
            <a:ext cx="4092329" cy="29436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42195" y="6089749"/>
            <a:ext cx="2300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&lt;with no </a:t>
            </a:r>
            <a:r>
              <a:rPr lang="en-US" altLang="ko-KR" sz="1400" dirty="0" err="1" smtClean="0"/>
              <a:t>GTBB</a:t>
            </a:r>
            <a:r>
              <a:rPr lang="en-US" altLang="ko-KR" sz="1400" dirty="0" smtClean="0"/>
              <a:t> and label&gt;</a:t>
            </a:r>
            <a:endParaRPr lang="ko-KR" altLang="en-US" sz="14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073814"/>
            <a:ext cx="4114800" cy="296028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018312" y="6073066"/>
            <a:ext cx="204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&lt;with </a:t>
            </a:r>
            <a:r>
              <a:rPr lang="en-US" altLang="ko-KR" sz="1400" dirty="0" err="1" smtClean="0"/>
              <a:t>GTBB</a:t>
            </a:r>
            <a:r>
              <a:rPr lang="en-US" altLang="ko-KR" sz="1400" dirty="0" smtClean="0"/>
              <a:t> and label&gt;</a:t>
            </a:r>
            <a:endParaRPr lang="ko-KR" altLang="en-US" sz="1400" dirty="0"/>
          </a:p>
        </p:txBody>
      </p:sp>
      <p:sp>
        <p:nvSpPr>
          <p:cNvPr id="33" name="Right Arrow 32"/>
          <p:cNvSpPr/>
          <p:nvPr/>
        </p:nvSpPr>
        <p:spPr bwMode="auto">
          <a:xfrm>
            <a:off x="4408364" y="4164616"/>
            <a:ext cx="304800" cy="7620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1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Raw dataset</a:t>
            </a:r>
          </a:p>
          <a:p>
            <a:pPr lvl="1"/>
            <a:r>
              <a:rPr lang="en-US" altLang="ko-KR" sz="2000" dirty="0" err="1" smtClean="0"/>
              <a:t>ferret_toy.zip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 참고</a:t>
            </a:r>
            <a:endParaRPr lang="en-US" altLang="ko-KR" sz="2000" dirty="0" smtClean="0"/>
          </a:p>
          <a:p>
            <a:r>
              <a:rPr lang="en-US" altLang="ko-KR" sz="2400" dirty="0" smtClean="0"/>
              <a:t>Annotation using </a:t>
            </a:r>
            <a:r>
              <a:rPr lang="en-US" altLang="ko-KR" sz="2400" dirty="0" err="1" smtClean="0"/>
              <a:t>roboflow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1) </a:t>
            </a:r>
            <a:r>
              <a:rPr lang="ko-KR" altLang="en-US" sz="2000" dirty="0" smtClean="0"/>
              <a:t>새로운 프로젝트 생성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2) Upload images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3200400"/>
            <a:ext cx="1695450" cy="43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8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41" y="1814109"/>
            <a:ext cx="5719259" cy="493548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 bwMode="auto">
          <a:xfrm>
            <a:off x="1595941" y="2850996"/>
            <a:ext cx="1985459" cy="1752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595941" y="4876800"/>
            <a:ext cx="1604459" cy="609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595941" y="5562600"/>
            <a:ext cx="1756859" cy="60315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638800" y="6243638"/>
            <a:ext cx="1676400" cy="58299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79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50" y="3646410"/>
            <a:ext cx="2743200" cy="611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Upload images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 smtClean="0"/>
              <a:t>ferret_toy.zip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압축 해제후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업로드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그 다음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coworker </a:t>
            </a:r>
            <a:r>
              <a:rPr lang="ko-KR" altLang="en-US" sz="2000" dirty="0" smtClean="0"/>
              <a:t>초대 가능</a:t>
            </a: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r>
              <a:rPr lang="ko-KR" altLang="en-US" sz="1800" dirty="0" smtClean="0"/>
              <a:t>필요시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작업 </a:t>
            </a:r>
            <a:r>
              <a:rPr lang="en-US" altLang="ko-KR" sz="1800" dirty="0" smtClean="0"/>
              <a:t>guideline </a:t>
            </a:r>
            <a:r>
              <a:rPr lang="ko-KR" altLang="en-US" sz="1800" dirty="0" smtClean="0"/>
              <a:t>작성 가능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작업 후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원래 페이지로 복귀</a:t>
            </a:r>
            <a:r>
              <a:rPr lang="en-US" altLang="ko-KR" sz="2000" dirty="0" smtClean="0"/>
              <a:t>) </a:t>
            </a:r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316" y="3167447"/>
            <a:ext cx="2276475" cy="541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50" y="4744961"/>
            <a:ext cx="1511455" cy="4785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550" y="5223462"/>
            <a:ext cx="1853426" cy="4908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3075" y="5725865"/>
            <a:ext cx="2679825" cy="51777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 bwMode="auto">
          <a:xfrm>
            <a:off x="5334000" y="5714290"/>
            <a:ext cx="457200" cy="52934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7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13493"/>
            <a:ext cx="7205648" cy="42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8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Annotation (cont’d)</a:t>
            </a:r>
          </a:p>
          <a:p>
            <a:pPr lvl="1"/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1" y="2667000"/>
            <a:ext cx="2381250" cy="4715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3249660"/>
            <a:ext cx="3813145" cy="328612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2114550" y="3962400"/>
            <a:ext cx="3813145" cy="838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125701" y="6067434"/>
            <a:ext cx="3813145" cy="457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0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Annotation (cont’d)</a:t>
            </a:r>
          </a:p>
          <a:p>
            <a:pPr lvl="1"/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전처리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13" y="2667000"/>
            <a:ext cx="2619375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3474244"/>
            <a:ext cx="4193721" cy="276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052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ysDash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44193</TotalTime>
  <Words>246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Tahoma</vt:lpstr>
      <vt:lpstr>Wingdings</vt:lpstr>
      <vt:lpstr>01013022</vt:lpstr>
      <vt:lpstr>객체 탐지 실습 using YOLOv8</vt:lpstr>
      <vt:lpstr>YOLOv8 from Ultralytics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566</cp:revision>
  <dcterms:created xsi:type="dcterms:W3CDTF">2015-01-19T14:33:39Z</dcterms:created>
  <dcterms:modified xsi:type="dcterms:W3CDTF">2023-11-26T12:39:45Z</dcterms:modified>
</cp:coreProperties>
</file>