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7" r:id="rId10"/>
    <p:sldId id="408" r:id="rId11"/>
    <p:sldId id="402" r:id="rId12"/>
    <p:sldId id="401" r:id="rId13"/>
    <p:sldId id="403" r:id="rId14"/>
    <p:sldId id="404" r:id="rId15"/>
    <p:sldId id="405" r:id="rId16"/>
    <p:sldId id="406" r:id="rId17"/>
    <p:sldId id="391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46" autoAdjust="0"/>
  </p:normalViewPr>
  <p:slideViewPr>
    <p:cSldViewPr>
      <p:cViewPr varScale="1">
        <p:scale>
          <a:sx n="57" d="100"/>
          <a:sy n="57" d="100"/>
        </p:scale>
        <p:origin x="14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F797F3A-F91E-42CF-BB36-767790BF3C4B}" type="datetime1">
              <a:rPr lang="en-US" smtClean="0"/>
              <a:t>12/4/2023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97A814-4B4A-44F8-AE5F-AAE5836F7BE7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3C613C-C611-4AD9-8C50-C139E6DAF6A7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EF52B-918D-4D17-835E-F38A59AE546E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E815C-73E0-4C59-8883-30C8B47AA8FF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5D8132-BA1A-43E6-98DD-B728057159DA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41BA10-AB8F-48BB-9498-9AFEF352FC5D}" type="datetime1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9DD02A-9154-40F8-9F0A-8D5B114F0155}" type="datetime1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7FF00-8DA5-4FF2-8B9F-6EE78C4D9A02}" type="datetime1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4DECA0-FA30-4038-B263-456753C8F898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F38AA3-5858-456F-8249-6EE8C07640E4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5195E446-85C7-4ADE-BD90-7794CBE235E7}" type="datetime1">
              <a:rPr lang="en-US" smtClean="0"/>
              <a:t>12/4/2023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Autoencoder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Autoencoder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LSTM AE (cont’d)</a:t>
            </a:r>
          </a:p>
          <a:p>
            <a:pPr lvl="1"/>
            <a:r>
              <a:rPr lang="ko-KR" altLang="en-US" sz="2000" dirty="0" smtClean="0"/>
              <a:t>모형의 구조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828601"/>
            <a:ext cx="4927600" cy="341503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28601" y="48006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학습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부분을 이용해서 문서 분류</a:t>
            </a:r>
            <a:endParaRPr lang="ko-KR" altLang="en-US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981200" y="5257800"/>
            <a:ext cx="1371600" cy="4661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1820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Denoising</a:t>
            </a:r>
            <a:r>
              <a:rPr lang="en-US" altLang="ko-KR" cap="none" dirty="0" smtClean="0"/>
              <a:t> AE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15C-73E0-4C59-8883-30C8B47AA8FF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1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Denoising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autoencoder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Compared to </a:t>
            </a:r>
            <a:r>
              <a:rPr lang="en-US" altLang="ko-KR" sz="2400" dirty="0" err="1" smtClean="0"/>
              <a:t>autoencoder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원 입력값에 노이즈를 추가해서 입력값으로 사용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Autoencoder</a:t>
            </a:r>
            <a:r>
              <a:rPr lang="ko-KR" altLang="en-US" sz="2000" dirty="0" smtClean="0"/>
              <a:t>는 노이즈가 제거된 </a:t>
            </a:r>
            <a:r>
              <a:rPr lang="en-US" altLang="ko-KR" sz="2000" dirty="0" smtClean="0"/>
              <a:t>(i.e., </a:t>
            </a:r>
            <a:r>
              <a:rPr lang="en-US" altLang="ko-KR" sz="2000" dirty="0" err="1" smtClean="0"/>
              <a:t>denoise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원본 입력값을 예측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정답은 원 입력값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 descr="https://miro.medium.com/max/1050/1*kpEzOvX1bvu6v72b0vOZ9w@2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632" y="2819401"/>
            <a:ext cx="394053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1050/1*SxwRp9i23OM0Up4sEze1QQ@2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386699"/>
            <a:ext cx="5657850" cy="11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8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Denoising</a:t>
            </a:r>
            <a:r>
              <a:rPr lang="en-US" altLang="ko-KR" dirty="0" smtClean="0"/>
              <a:t> AE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code</a:t>
            </a:r>
          </a:p>
          <a:p>
            <a:pPr lvl="1"/>
            <a:r>
              <a:rPr lang="en-US" altLang="ko-KR" dirty="0" err="1" smtClean="0"/>
              <a:t>Denoising_AE_MNIST.ipynb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61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AE</a:t>
            </a:r>
            <a:r>
              <a:rPr lang="en-US" altLang="ko-KR" cap="none" dirty="0" smtClean="0"/>
              <a:t> for Anomaly detection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15C-73E0-4C59-8883-30C8B47AA8FF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5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AE for Anomaly detection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주요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정상 관측치만을 이용해서 학습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이상치를 포함한 데이터에 적용해서 예측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비용함수 계산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이상치의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정상 관측치만을 이용해서 학습한 모형을 통한 비용함수의 값이 크다는 점을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비용함수 값을 이용해서 이상치 탐지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2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AE for Anomaly detection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code</a:t>
            </a:r>
          </a:p>
          <a:p>
            <a:pPr lvl="1"/>
            <a:r>
              <a:rPr lang="en-US" altLang="ko-KR" dirty="0" err="1" smtClean="0"/>
              <a:t>AE_for_anomaly_detection.ipynb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92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2EBF-E30C-475C-A29D-C92F89BC3C2E}" type="datetime1">
              <a:rPr lang="en-US" smtClean="0"/>
              <a:t>12/4/2023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Autoencoder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Autoencoder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Applied Deep Learning - Part 3: Autoencoders | by Arden Dertat | Towards  Data Scienc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07336"/>
            <a:ext cx="5943600" cy="33807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495800" y="2441001"/>
            <a:ext cx="2281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Latent space </a:t>
            </a:r>
            <a:r>
              <a:rPr lang="ko-KR" altLang="en-US" sz="1600" dirty="0" smtClean="0"/>
              <a:t>라고도 함</a:t>
            </a:r>
            <a:endParaRPr lang="ko-KR" altLang="en-US" sz="16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4876800" y="2696211"/>
            <a:ext cx="457200" cy="8089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28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Autoencoder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 smtClean="0"/>
              <a:t>Autoencoder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의 종속변수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정답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모형을 통해 예측되는 값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= </a:t>
            </a:r>
            <a:r>
              <a:rPr lang="ko-KR" altLang="en-US" sz="2400" dirty="0" smtClean="0"/>
              <a:t>입력값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Screen-Shot-2018-03-06-at-3.17.13-P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24200"/>
            <a:ext cx="4756150" cy="31194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15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Autoencoder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비용함수</a:t>
                </a:r>
                <a:endParaRPr lang="en-US" altLang="ko-KR" dirty="0" smtClean="0"/>
              </a:p>
              <a:p>
                <a:pPr lvl="1"/>
                <a:r>
                  <a:rPr lang="en-US" altLang="ko-KR" sz="2400" dirty="0">
                    <a:solidFill>
                      <a:srgbClr val="313B3F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This network can be trained by minimizing the </a:t>
                </a:r>
                <a:r>
                  <a:rPr lang="en-US" altLang="ko-KR" sz="2400" i="1" dirty="0">
                    <a:solidFill>
                      <a:srgbClr val="090A0B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reconstruction error</a:t>
                </a:r>
                <a:r>
                  <a:rPr lang="en-US" altLang="ko-KR" sz="2400" dirty="0">
                    <a:solidFill>
                      <a:srgbClr val="313B3F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 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i="1" dirty="0" smtClean="0">
                    <a:solidFill>
                      <a:srgbClr val="313B3F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2400" dirty="0">
                    <a:solidFill>
                      <a:srgbClr val="313B3F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which measures the differences between our original input and the consequent reconstruction</a:t>
                </a:r>
                <a:r>
                  <a:rPr lang="en-US" altLang="ko-KR" sz="2400" i="1" dirty="0" smtClean="0">
                    <a:solidFill>
                      <a:srgbClr val="313B3F"/>
                    </a:solidFill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2400" dirty="0" smtClean="0"/>
                  <a:t> can be either </a:t>
                </a:r>
                <a:r>
                  <a:rPr lang="en-US" altLang="ko-KR" sz="2400" dirty="0" err="1" smtClean="0"/>
                  <a:t>MSE</a:t>
                </a:r>
                <a:r>
                  <a:rPr lang="en-US" altLang="ko-KR" sz="2400" dirty="0" smtClean="0"/>
                  <a:t> or CE</a:t>
                </a:r>
                <a:endParaRPr lang="en-US" altLang="ko-KR" sz="2400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9" t="-1926" r="-1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3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Autoencoder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Autoencoder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Encoder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차원축소의 역할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Representation learning</a:t>
            </a:r>
          </a:p>
          <a:p>
            <a:pPr lvl="3"/>
            <a:r>
              <a:rPr lang="ko-KR" altLang="en-US" dirty="0" smtClean="0"/>
              <a:t>일반적으로 이부분에 더 큰 관심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더 많이 사용됨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고차원 벡터의 경우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차원의 저주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불필요한 정보를 많이 담고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Decoder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Generative model </a:t>
            </a:r>
            <a:r>
              <a:rPr lang="ko-KR" altLang="en-US" dirty="0" smtClean="0"/>
              <a:t>역할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8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Autoencoder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Applications of </a:t>
            </a:r>
            <a:r>
              <a:rPr lang="en-US" altLang="ko-KR" dirty="0" err="1" smtClean="0"/>
              <a:t>autoencoder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Dimensionality reduction</a:t>
            </a:r>
          </a:p>
          <a:p>
            <a:pPr lvl="1"/>
            <a:r>
              <a:rPr lang="en-US" altLang="ko-KR" dirty="0" err="1" smtClean="0"/>
              <a:t>Denoising</a:t>
            </a:r>
            <a:endParaRPr lang="en-US" altLang="ko-KR" dirty="0" smtClean="0"/>
          </a:p>
          <a:p>
            <a:pPr lvl="1"/>
            <a:r>
              <a:rPr lang="en-US" altLang="ko-KR" dirty="0"/>
              <a:t>Anomaly/outlier </a:t>
            </a:r>
            <a:r>
              <a:rPr lang="en-US" altLang="ko-KR" dirty="0" smtClean="0"/>
              <a:t>detection</a:t>
            </a:r>
          </a:p>
          <a:p>
            <a:pPr lvl="1"/>
            <a:r>
              <a:rPr lang="en-US" altLang="ko-KR" dirty="0" smtClean="0"/>
              <a:t>Recommender system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Autoencoder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차원축소</a:t>
            </a:r>
            <a:r>
              <a:rPr lang="en-US" altLang="ko-KR" sz="2400" dirty="0" smtClean="0"/>
              <a:t>: Compared to </a:t>
            </a:r>
            <a:r>
              <a:rPr lang="en-US" altLang="ko-KR" sz="2400" dirty="0" err="1" smtClean="0"/>
              <a:t>PCA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PCA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Linear dimensionality reduction</a:t>
            </a:r>
          </a:p>
          <a:p>
            <a:pPr lvl="2"/>
            <a:r>
              <a:rPr lang="ko-KR" altLang="en-US" sz="1800" dirty="0" smtClean="0"/>
              <a:t>분산정보를 이용해서 분산이 많은 순으로 수직인 축을 찾고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해당 축에 대해서 </a:t>
            </a:r>
            <a:r>
              <a:rPr lang="en-US" altLang="ko-KR" sz="1800" dirty="0" smtClean="0"/>
              <a:t>linear projection</a:t>
            </a:r>
            <a:r>
              <a:rPr lang="ko-KR" altLang="en-US" sz="1800" dirty="0" smtClean="0"/>
              <a:t>을 통해 새로운 벡터를 구한다</a:t>
            </a:r>
            <a:r>
              <a:rPr lang="en-US" altLang="ko-KR" sz="1800" dirty="0" smtClean="0"/>
              <a:t>. </a:t>
            </a:r>
          </a:p>
          <a:p>
            <a:pPr lvl="1"/>
            <a:r>
              <a:rPr lang="en-US" altLang="ko-KR" sz="2000" dirty="0" err="1" smtClean="0"/>
              <a:t>Autoencoder</a:t>
            </a:r>
            <a:endParaRPr lang="en-US" altLang="ko-KR" sz="2000" dirty="0" smtClean="0"/>
          </a:p>
          <a:p>
            <a:pPr lvl="2"/>
            <a:r>
              <a:rPr lang="en-US" altLang="ko-KR" sz="1800" dirty="0"/>
              <a:t>Non-linear activation function</a:t>
            </a:r>
            <a:r>
              <a:rPr lang="ko-KR" altLang="en-US" sz="1800" dirty="0"/>
              <a:t>을 사용하는 경우 ⇒ </a:t>
            </a:r>
            <a:r>
              <a:rPr lang="en-US" altLang="ko-KR" sz="1800" dirty="0"/>
              <a:t>Non-linear dimensionality reduction</a:t>
            </a:r>
          </a:p>
          <a:p>
            <a:pPr lvl="2"/>
            <a:r>
              <a:rPr lang="en-US" altLang="ko-KR" sz="1800" dirty="0"/>
              <a:t>Linear activation function</a:t>
            </a:r>
            <a:r>
              <a:rPr lang="ko-KR" altLang="en-US" sz="1800" dirty="0"/>
              <a:t>을 사용하는 경우는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PCA</a:t>
            </a:r>
            <a:r>
              <a:rPr lang="ko-KR" altLang="en-US" sz="1800" dirty="0"/>
              <a:t>와 유사 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따라서 </a:t>
            </a:r>
            <a:r>
              <a:rPr lang="en-US" altLang="ko-KR" sz="1800" dirty="0" err="1" smtClean="0"/>
              <a:t>Autoencoder</a:t>
            </a:r>
            <a:r>
              <a:rPr lang="ko-KR" altLang="en-US" sz="1800" dirty="0" smtClean="0"/>
              <a:t>가 </a:t>
            </a:r>
            <a:r>
              <a:rPr lang="en-US" altLang="ko-KR" sz="1800" dirty="0" err="1" smtClean="0"/>
              <a:t>PCA</a:t>
            </a:r>
            <a:r>
              <a:rPr lang="ko-KR" altLang="en-US" sz="1800" dirty="0" smtClean="0"/>
              <a:t>를 포함하는 방법이라고 생각할 수 있음 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9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Autoencoder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coding</a:t>
            </a:r>
          </a:p>
          <a:p>
            <a:pPr lvl="1"/>
            <a:r>
              <a:rPr lang="en-US" altLang="ko-KR" dirty="0"/>
              <a:t>See “</a:t>
            </a:r>
            <a:r>
              <a:rPr lang="en-US" altLang="ko-KR" dirty="0" err="1" smtClean="0"/>
              <a:t>Autoencoder_example_MNIST.ipynb</a:t>
            </a:r>
            <a:r>
              <a:rPr lang="en-US" altLang="ko-KR" dirty="0" smtClean="0"/>
              <a:t>”</a:t>
            </a:r>
          </a:p>
          <a:p>
            <a:pPr lvl="1"/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Autoencoder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LSTM</a:t>
            </a:r>
            <a:r>
              <a:rPr lang="ko-KR" altLang="en-US" dirty="0" smtClean="0"/>
              <a:t>을 이용한 문서 차원 축소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분류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LSTM_AE_example.ipynb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문서를 </a:t>
            </a:r>
            <a:r>
              <a:rPr lang="en-US" altLang="ko-KR" dirty="0" err="1" smtClean="0"/>
              <a:t>20x100</a:t>
            </a:r>
            <a:r>
              <a:rPr lang="ko-KR" altLang="en-US" dirty="0" smtClean="0"/>
              <a:t>의 형태로 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문서의 길이 </a:t>
            </a:r>
            <a:r>
              <a:rPr lang="en-US" altLang="ko-KR" dirty="0" smtClean="0"/>
              <a:t>= 20</a:t>
            </a:r>
          </a:p>
          <a:p>
            <a:pPr lvl="2"/>
            <a:r>
              <a:rPr lang="ko-KR" altLang="en-US" dirty="0" smtClean="0"/>
              <a:t>각 토큰 벡터 크기 </a:t>
            </a:r>
            <a:r>
              <a:rPr lang="en-US" altLang="ko-KR" dirty="0" smtClean="0"/>
              <a:t>= 100</a:t>
            </a:r>
          </a:p>
          <a:p>
            <a:pPr lvl="3"/>
            <a:r>
              <a:rPr lang="ko-KR" altLang="en-US" dirty="0" smtClean="0"/>
              <a:t>이를 위해 </a:t>
            </a:r>
            <a:r>
              <a:rPr lang="en-US" altLang="ko-KR" dirty="0" err="1" smtClean="0"/>
              <a:t>Word2vec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025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ysDash"/>
          <a:round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28576</TotalTime>
  <Words>356</Words>
  <Application>Microsoft Office PowerPoint</Application>
  <PresentationFormat>On-screen Show (4:3)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맑은 고딕</vt:lpstr>
      <vt:lpstr>Arial</vt:lpstr>
      <vt:lpstr>Calibri</vt:lpstr>
      <vt:lpstr>Cambria Math</vt:lpstr>
      <vt:lpstr>Tahoma</vt:lpstr>
      <vt:lpstr>Times New Roman</vt:lpstr>
      <vt:lpstr>Wingdings</vt:lpstr>
      <vt:lpstr>01013022</vt:lpstr>
      <vt:lpstr>Autoencoder</vt:lpstr>
      <vt:lpstr>Autoencoder</vt:lpstr>
      <vt:lpstr>Autoencoder</vt:lpstr>
      <vt:lpstr>Autoencoder</vt:lpstr>
      <vt:lpstr>Autoencoder</vt:lpstr>
      <vt:lpstr>Autoencoder</vt:lpstr>
      <vt:lpstr>Autoencoder</vt:lpstr>
      <vt:lpstr>Autoencoder</vt:lpstr>
      <vt:lpstr>Autoencoder</vt:lpstr>
      <vt:lpstr>Autoencoder</vt:lpstr>
      <vt:lpstr>Denoising AE</vt:lpstr>
      <vt:lpstr>Denoising autoencoder</vt:lpstr>
      <vt:lpstr>Denoising AE</vt:lpstr>
      <vt:lpstr>AE for Anomaly detection</vt:lpstr>
      <vt:lpstr>AE for Anomaly detection</vt:lpstr>
      <vt:lpstr>AE for Anomaly detection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456</cp:revision>
  <dcterms:created xsi:type="dcterms:W3CDTF">2015-01-19T14:33:39Z</dcterms:created>
  <dcterms:modified xsi:type="dcterms:W3CDTF">2023-12-04T03:17:51Z</dcterms:modified>
</cp:coreProperties>
</file>