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92" r:id="rId3"/>
    <p:sldId id="393" r:id="rId4"/>
    <p:sldId id="394" r:id="rId5"/>
    <p:sldId id="395" r:id="rId6"/>
    <p:sldId id="396" r:id="rId7"/>
    <p:sldId id="391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" initials="LSY" lastIdx="1" clrIdx="0">
    <p:extLst>
      <p:ext uri="{19B8F6BF-5375-455C-9EA6-DF929625EA0E}">
        <p15:presenceInfo xmlns:p15="http://schemas.microsoft.com/office/powerpoint/2012/main" userId="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B44D81-A7DF-4674-A1E9-78E29D8CA4A2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327818-5EAD-4AEB-A870-3A41847EEC8F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F1F0C-8C26-4987-BEF9-CF80204013ED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2DDB3-6DCC-448B-9C77-AB0B2F49D100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414435-8CD0-411E-962B-6800CFCF2A8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89665E-5523-45D1-9C75-172136EBF2D3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ED35D6-B85A-48D3-B4AF-9A01539FC01E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6F104-8B64-4A51-A20C-8B750B435067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19868-8FBD-4224-BF43-CABA206E21BD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D5498-9A10-4685-A443-C38AE4DD3894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3E2FF-690A-412F-A094-F5BDD406DE4B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4195520A-775C-4200-8C29-14EE42C44201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Contrastive </a:t>
            </a:r>
            <a:r>
              <a:rPr lang="en-US" altLang="ko-KR" dirty="0" smtClean="0"/>
              <a:t>learning(</a:t>
            </a:r>
            <a:r>
              <a:rPr lang="ko-KR" altLang="en-US" dirty="0" smtClean="0"/>
              <a:t>대조 학습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Contrastive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주요 특징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Self-supervised representation learning</a:t>
            </a:r>
          </a:p>
          <a:p>
            <a:pPr lvl="1"/>
            <a:r>
              <a:rPr lang="en-US" altLang="ko-KR" sz="2000" dirty="0" smtClean="0"/>
              <a:t>Contrastive </a:t>
            </a:r>
            <a:r>
              <a:rPr lang="en-US" altLang="ko-KR" sz="2000" dirty="0"/>
              <a:t>learning is an approach to learning that focuses on extracting meaningful representations by contrasting positive and negative pairs of instances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dirty="0" smtClean="0"/>
              <a:t>주요 알고리즘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SimCLR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Chen, T., </a:t>
            </a:r>
            <a:r>
              <a:rPr lang="en-US" altLang="ko-KR" sz="1600" dirty="0" err="1"/>
              <a:t>Kornblith</a:t>
            </a:r>
            <a:r>
              <a:rPr lang="en-US" altLang="ko-KR" sz="1600" dirty="0"/>
              <a:t>, S., </a:t>
            </a:r>
            <a:r>
              <a:rPr lang="en-US" altLang="ko-KR" sz="1600" dirty="0" err="1"/>
              <a:t>Norouzi</a:t>
            </a:r>
            <a:r>
              <a:rPr lang="en-US" altLang="ko-KR" sz="1600" dirty="0"/>
              <a:t>, M., &amp; Hinton, G. (2020, November). A simple framework for contrastive learning of visual representations. In International conference on machine learning (pp. 1597-1607). </a:t>
            </a:r>
            <a:r>
              <a:rPr lang="en-US" altLang="ko-KR" sz="1600" dirty="0" err="1"/>
              <a:t>PMLR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2000" dirty="0" err="1" smtClean="0"/>
              <a:t>SimCSE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Gao, T., Yao, X., &amp; Chen, D. (2021). </a:t>
            </a:r>
            <a:r>
              <a:rPr lang="en-US" altLang="ko-KR" sz="1600" dirty="0" err="1"/>
              <a:t>Simcse</a:t>
            </a:r>
            <a:r>
              <a:rPr lang="en-US" altLang="ko-KR" sz="1600" dirty="0"/>
              <a:t>: Simple contrastive learning of sentence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</a:t>
            </a:r>
            <a:r>
              <a:rPr lang="en-US" altLang="ko-KR" sz="1600" dirty="0" err="1"/>
              <a:t>arXiv:2104.08821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4663-9568-4E0E-9039-D31D2B393EEF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326B-2065-4092-ADF0-6E67688F452A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9344"/>
            <a:ext cx="4349807" cy="4475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02" y="3590687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Downstream tasks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 bwMode="auto">
          <a:xfrm flipH="1">
            <a:off x="2079725" y="3775353"/>
            <a:ext cx="11968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617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4B8D-6548-4A39-BFCE-AD6CC46B1B04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06" y="2024062"/>
            <a:ext cx="1209675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2588664" cy="13171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3166947" y="3352800"/>
            <a:ext cx="0" cy="259080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3406698" y="3886200"/>
            <a:ext cx="2667000" cy="1317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70" y="4049093"/>
            <a:ext cx="1209675" cy="98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268" y="4034805"/>
            <a:ext cx="1228725" cy="9953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6265785" y="3886200"/>
            <a:ext cx="2667000" cy="1317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57" y="4049093"/>
            <a:ext cx="1209675" cy="981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61" y="4046711"/>
            <a:ext cx="1181100" cy="971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05351" y="235827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 image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4207" y="5354147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 pair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9997" y="5396324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 pair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3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56B6-6AEB-4678-94BA-5108DD876931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530" y="3111252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Loss(              ,              )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93" y="3041958"/>
            <a:ext cx="852773" cy="680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48000"/>
            <a:ext cx="858838" cy="6748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0938" y="4629382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-log(                                                                                            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2247" y="502826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</a:t>
            </a:r>
            <a:r>
              <a:rPr lang="en-US" altLang="ko-KR" baseline="30000" dirty="0" err="1" smtClean="0"/>
              <a:t>sim</a:t>
            </a:r>
            <a:r>
              <a:rPr lang="en-US" altLang="ko-KR" baseline="30000" dirty="0" smtClean="0"/>
              <a:t>(                ,                ) </a:t>
            </a:r>
            <a:r>
              <a:rPr lang="en-US" altLang="ko-KR" dirty="0" smtClean="0"/>
              <a:t>+</a:t>
            </a:r>
            <a:r>
              <a:rPr lang="en-US" altLang="ko-KR" baseline="30000" dirty="0" smtClean="0"/>
              <a:t> </a:t>
            </a:r>
            <a:endParaRPr lang="ko-KR" altLang="en-US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15" y="4921411"/>
            <a:ext cx="681882" cy="544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54" y="4925316"/>
            <a:ext cx="687911" cy="5405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1632" y="503563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</a:t>
            </a:r>
            <a:r>
              <a:rPr lang="en-US" altLang="ko-KR" baseline="30000" dirty="0" err="1" smtClean="0"/>
              <a:t>sim</a:t>
            </a:r>
            <a:r>
              <a:rPr lang="en-US" altLang="ko-KR" baseline="30000" dirty="0" smtClean="0"/>
              <a:t>(                ,                )</a:t>
            </a:r>
            <a:r>
              <a:rPr lang="en-US" altLang="ko-KR" dirty="0" smtClean="0"/>
              <a:t>+</a:t>
            </a:r>
            <a:r>
              <a:rPr lang="en-US" altLang="ko-KR" baseline="30000" dirty="0" smtClean="0"/>
              <a:t> </a:t>
            </a:r>
            <a:endParaRPr lang="ko-KR" altLang="en-US" baseline="30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00" y="4928783"/>
            <a:ext cx="681882" cy="5444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94185" y="502817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</a:t>
            </a:r>
            <a:r>
              <a:rPr lang="en-US" altLang="ko-KR" baseline="30000" dirty="0" err="1" smtClean="0"/>
              <a:t>sim</a:t>
            </a:r>
            <a:r>
              <a:rPr lang="en-US" altLang="ko-KR" baseline="30000" dirty="0" smtClean="0"/>
              <a:t>(                ,                ) </a:t>
            </a:r>
            <a:endParaRPr lang="ko-KR" altLang="en-US" baseline="30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53" y="4921318"/>
            <a:ext cx="681882" cy="5444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99" y="4921318"/>
            <a:ext cx="696386" cy="564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19" y="4915572"/>
            <a:ext cx="693948" cy="57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 bwMode="auto">
          <a:xfrm>
            <a:off x="1992384" y="4800600"/>
            <a:ext cx="65220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962400" y="416497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</a:t>
            </a:r>
            <a:r>
              <a:rPr lang="en-US" altLang="ko-KR" baseline="30000" dirty="0" err="1" smtClean="0"/>
              <a:t>sim</a:t>
            </a:r>
            <a:r>
              <a:rPr lang="en-US" altLang="ko-KR" baseline="30000" dirty="0" smtClean="0"/>
              <a:t>(                ,                ) </a:t>
            </a:r>
            <a:endParaRPr lang="ko-KR" altLang="en-US" baseline="30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68" y="4058115"/>
            <a:ext cx="681882" cy="5444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07" y="4062020"/>
            <a:ext cx="687911" cy="5405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321267" y="2013163"/>
            <a:ext cx="3601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Noise Contrastive </a:t>
            </a:r>
            <a:r>
              <a:rPr lang="en-US" altLang="ko-KR" dirty="0" smtClean="0"/>
              <a:t>Estimation Loss</a:t>
            </a:r>
            <a:endParaRPr lang="ko-KR" alt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560" y="2464289"/>
            <a:ext cx="3965822" cy="9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SimCLR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Total loss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4FFC-8C82-4D65-9E5B-A4677FD65212}" type="datetime1">
              <a:rPr lang="en-US" altLang="ko-KR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75734" y="4343400"/>
            <a:ext cx="81872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-49782" y="364157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Loss(          ,          )+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0" y="3605184"/>
            <a:ext cx="669699" cy="534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86" y="3601422"/>
            <a:ext cx="685289" cy="5384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36218" y="365754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Loss(          ,          )+</a:t>
            </a:r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90" y="3619871"/>
            <a:ext cx="669699" cy="5346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34" y="3601421"/>
            <a:ext cx="685290" cy="5384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26284" y="3646349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Loss(          ,          )+</a:t>
            </a:r>
            <a:endParaRPr lang="ko-KR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86" y="3608415"/>
            <a:ext cx="641163" cy="5193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669" y="3619871"/>
            <a:ext cx="623618" cy="5129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000" y="364491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Loss(          ,          )</a:t>
            </a:r>
            <a:endParaRPr lang="ko-KR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291" y="3594436"/>
            <a:ext cx="641163" cy="5193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615" y="3597644"/>
            <a:ext cx="623618" cy="5129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61154" y="452652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2x2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2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Contrastive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27E7-A07D-4832-A4A8-646BE362A2EC}" type="datetime1">
              <a:rPr lang="en-US" altLang="ko-KR" smtClean="0"/>
              <a:t>12/11/2023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29854</TotalTime>
  <Words>206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01013022</vt:lpstr>
      <vt:lpstr>Contrastive learning(대조 학습)</vt:lpstr>
      <vt:lpstr>Contrastive learning</vt:lpstr>
      <vt:lpstr>SimCLR</vt:lpstr>
      <vt:lpstr>SimCLR</vt:lpstr>
      <vt:lpstr>SimCLR</vt:lpstr>
      <vt:lpstr>SimCLR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584</cp:revision>
  <dcterms:created xsi:type="dcterms:W3CDTF">2015-01-19T14:33:39Z</dcterms:created>
  <dcterms:modified xsi:type="dcterms:W3CDTF">2023-12-11T04:37:26Z</dcterms:modified>
</cp:coreProperties>
</file>