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6858000" cx="12192000"/>
  <p:notesSz cx="6858000" cy="9144000"/>
  <p:embeddedFontLst>
    <p:embeddedFont>
      <p:font typeface="Century Gothic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7" roundtripDataSignature="AMtx7mhaolL3drG8cFrDfd4wJ5cO7gD53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2A1E0A4-5D3F-42F7-8E03-81592E51BDC5}">
  <a:tblStyle styleId="{92A1E0A4-5D3F-42F7-8E03-81592E51BDC5}" styleName="Table_0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EF3F2"/>
          </a:solidFill>
        </a:fill>
      </a:tcStyle>
    </a:wholeTbl>
    <a:band1H>
      <a:tcTxStyle/>
      <a:tcStyle>
        <a:fill>
          <a:solidFill>
            <a:srgbClr val="FDE7E3"/>
          </a:solidFill>
        </a:fill>
      </a:tcStyle>
    </a:band1H>
    <a:band2H>
      <a:tcTxStyle/>
    </a:band2H>
    <a:band1V>
      <a:tcTxStyle/>
      <a:tcStyle>
        <a:fill>
          <a:solidFill>
            <a:srgbClr val="FDE7E3"/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254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EF3F2"/>
          </a:solidFill>
        </a:fill>
      </a:tcStyle>
    </a:lastRow>
    <a:seCell>
      <a:tcTxStyle/>
    </a:seCell>
    <a:swCell>
      <a:tcTxStyle/>
    </a:swCell>
    <a:firstRow>
      <a:tcTxStyle b="on" i="off"/>
      <a:tcStyle>
        <a:fill>
          <a:solidFill>
            <a:srgbClr val="FEF3F2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CenturyGothic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CenturyGothic-italic.fntdata"/><Relationship Id="rId12" Type="http://schemas.openxmlformats.org/officeDocument/2006/relationships/slide" Target="slides/slide7.xml"/><Relationship Id="rId34" Type="http://schemas.openxmlformats.org/officeDocument/2006/relationships/font" Target="fonts/CenturyGothic-bold.fntdata"/><Relationship Id="rId15" Type="http://schemas.openxmlformats.org/officeDocument/2006/relationships/slide" Target="slides/slide10.xml"/><Relationship Id="rId37" Type="http://customschemas.google.com/relationships/presentationmetadata" Target="metadata"/><Relationship Id="rId14" Type="http://schemas.openxmlformats.org/officeDocument/2006/relationships/slide" Target="slides/slide9.xml"/><Relationship Id="rId36" Type="http://schemas.openxmlformats.org/officeDocument/2006/relationships/font" Target="fonts/CenturyGothic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9" name="Google Shape;39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8" name="Google Shape;40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3" name="Google Shape;42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2" name="Google Shape;43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1" name="Google Shape;441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0" name="Google Shape;450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9" name="Google Shape;459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8" name="Google Shape;468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6" name="Google Shape;496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6" name="Google Shape;506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6" name="Google Shape;536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2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7" name="Google Shape;35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4" name="Google Shape;37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1" name="Google Shape;38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0" name="Google Shape;39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ítulo">
  <p:cSld name="1_Título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/>
          <p:nvPr/>
        </p:nvSpPr>
        <p:spPr>
          <a:xfrm>
            <a:off x="8151132" y="1"/>
            <a:ext cx="4040868" cy="2484203"/>
          </a:xfrm>
          <a:custGeom>
            <a:rect b="b" l="l" r="r" t="t"/>
            <a:pathLst>
              <a:path extrusionOk="0" h="2484203" w="4040868">
                <a:moveTo>
                  <a:pt x="1639501" y="0"/>
                </a:moveTo>
                <a:lnTo>
                  <a:pt x="1927972" y="0"/>
                </a:lnTo>
                <a:lnTo>
                  <a:pt x="1936047" y="69832"/>
                </a:lnTo>
                <a:cubicBezTo>
                  <a:pt x="1941935" y="225592"/>
                  <a:pt x="1905398" y="399199"/>
                  <a:pt x="1871145" y="561938"/>
                </a:cubicBezTo>
                <a:cubicBezTo>
                  <a:pt x="1818675" y="811204"/>
                  <a:pt x="1764412" y="1068972"/>
                  <a:pt x="1876589" y="1144624"/>
                </a:cubicBezTo>
                <a:cubicBezTo>
                  <a:pt x="1988767" y="1220276"/>
                  <a:pt x="2207469" y="1073404"/>
                  <a:pt x="2418931" y="931295"/>
                </a:cubicBezTo>
                <a:cubicBezTo>
                  <a:pt x="2695019" y="745819"/>
                  <a:pt x="3007951" y="535602"/>
                  <a:pt x="3278854" y="718297"/>
                </a:cubicBezTo>
                <a:cubicBezTo>
                  <a:pt x="3549759" y="900994"/>
                  <a:pt x="3472126" y="1269896"/>
                  <a:pt x="3403625" y="1595367"/>
                </a:cubicBezTo>
                <a:cubicBezTo>
                  <a:pt x="3351132" y="1844684"/>
                  <a:pt x="3296911" y="2102481"/>
                  <a:pt x="3409135" y="2178165"/>
                </a:cubicBezTo>
                <a:cubicBezTo>
                  <a:pt x="3521360" y="2253848"/>
                  <a:pt x="3739918" y="2106880"/>
                  <a:pt x="3951362" y="1964825"/>
                </a:cubicBezTo>
                <a:lnTo>
                  <a:pt x="4040868" y="1907085"/>
                </a:lnTo>
                <a:lnTo>
                  <a:pt x="4040868" y="2245468"/>
                </a:lnTo>
                <a:lnTo>
                  <a:pt x="3897247" y="2338115"/>
                </a:lnTo>
                <a:cubicBezTo>
                  <a:pt x="3680078" y="2466935"/>
                  <a:pt x="3453297" y="2550946"/>
                  <a:pt x="3250168" y="2413957"/>
                </a:cubicBezTo>
                <a:cubicBezTo>
                  <a:pt x="2979295" y="2231282"/>
                  <a:pt x="3056854" y="1862273"/>
                  <a:pt x="3125358" y="1536797"/>
                </a:cubicBezTo>
                <a:cubicBezTo>
                  <a:pt x="3177820" y="1287528"/>
                  <a:pt x="3232077" y="1029749"/>
                  <a:pt x="3119853" y="954065"/>
                </a:cubicBezTo>
                <a:cubicBezTo>
                  <a:pt x="3007628" y="878381"/>
                  <a:pt x="2788984" y="1025298"/>
                  <a:pt x="2577517" y="1167400"/>
                </a:cubicBezTo>
                <a:cubicBezTo>
                  <a:pt x="2301431" y="1352887"/>
                  <a:pt x="1988500" y="1563095"/>
                  <a:pt x="1717591" y="1380395"/>
                </a:cubicBezTo>
                <a:cubicBezTo>
                  <a:pt x="1446683" y="1197696"/>
                  <a:pt x="1524354" y="828830"/>
                  <a:pt x="1592853" y="503348"/>
                </a:cubicBezTo>
                <a:cubicBezTo>
                  <a:pt x="1632232" y="316369"/>
                  <a:pt x="1672597" y="124625"/>
                  <a:pt x="1642974" y="8510"/>
                </a:cubicBezTo>
                <a:close/>
                <a:moveTo>
                  <a:pt x="0" y="0"/>
                </a:moveTo>
                <a:lnTo>
                  <a:pt x="285293" y="0"/>
                </a:lnTo>
                <a:lnTo>
                  <a:pt x="288683" y="23305"/>
                </a:lnTo>
                <a:cubicBezTo>
                  <a:pt x="298556" y="62009"/>
                  <a:pt x="316206" y="92310"/>
                  <a:pt x="344260" y="111230"/>
                </a:cubicBezTo>
                <a:cubicBezTo>
                  <a:pt x="428424" y="167989"/>
                  <a:pt x="572407" y="99511"/>
                  <a:pt x="728339" y="1794"/>
                </a:cubicBezTo>
                <a:lnTo>
                  <a:pt x="731070" y="0"/>
                </a:lnTo>
                <a:lnTo>
                  <a:pt x="1253365" y="0"/>
                </a:lnTo>
                <a:lnTo>
                  <a:pt x="1203261" y="30014"/>
                </a:lnTo>
                <a:cubicBezTo>
                  <a:pt x="1151276" y="62590"/>
                  <a:pt x="1097964" y="98419"/>
                  <a:pt x="1045098" y="133945"/>
                </a:cubicBezTo>
                <a:cubicBezTo>
                  <a:pt x="769005" y="319427"/>
                  <a:pt x="456124" y="529669"/>
                  <a:pt x="185259" y="346999"/>
                </a:cubicBezTo>
                <a:cubicBezTo>
                  <a:pt x="83685" y="278498"/>
                  <a:pt x="31110" y="183804"/>
                  <a:pt x="8682" y="75030"/>
                </a:cubicBezTo>
                <a:close/>
              </a:path>
            </a:pathLst>
          </a:custGeom>
          <a:solidFill>
            <a:srgbClr val="EAF8FD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" name="Google Shape;17;p29"/>
          <p:cNvPicPr preferRelativeResize="0"/>
          <p:nvPr/>
        </p:nvPicPr>
        <p:blipFill rotWithShape="1">
          <a:blip r:embed="rId2">
            <a:alphaModFix/>
          </a:blip>
          <a:srcRect b="0" l="40898" r="0" t="0"/>
          <a:stretch/>
        </p:blipFill>
        <p:spPr>
          <a:xfrm>
            <a:off x="0" y="2536372"/>
            <a:ext cx="2197076" cy="371747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" name="Google Shape;18;p29"/>
          <p:cNvGrpSpPr/>
          <p:nvPr/>
        </p:nvGrpSpPr>
        <p:grpSpPr>
          <a:xfrm>
            <a:off x="1698171" y="691024"/>
            <a:ext cx="8795658" cy="5475954"/>
            <a:chOff x="1698171" y="691024"/>
            <a:chExt cx="8795658" cy="5475954"/>
          </a:xfrm>
        </p:grpSpPr>
        <p:grpSp>
          <p:nvGrpSpPr>
            <p:cNvPr id="19" name="Google Shape;19;p29"/>
            <p:cNvGrpSpPr/>
            <p:nvPr/>
          </p:nvGrpSpPr>
          <p:grpSpPr>
            <a:xfrm>
              <a:off x="1698171" y="691024"/>
              <a:ext cx="8795658" cy="5475954"/>
              <a:chOff x="1466850" y="380320"/>
              <a:chExt cx="9258300" cy="5763985"/>
            </a:xfrm>
          </p:grpSpPr>
          <p:sp>
            <p:nvSpPr>
              <p:cNvPr id="20" name="Google Shape;20;p29"/>
              <p:cNvSpPr/>
              <p:nvPr/>
            </p:nvSpPr>
            <p:spPr>
              <a:xfrm>
                <a:off x="1466850" y="875620"/>
                <a:ext cx="9258300" cy="5268685"/>
              </a:xfrm>
              <a:prstGeom prst="rect">
                <a:avLst/>
              </a:prstGeom>
              <a:solidFill>
                <a:schemeClr val="lt1"/>
              </a:solidFill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1" name="Google Shape;21;p29"/>
              <p:cNvSpPr/>
              <p:nvPr/>
            </p:nvSpPr>
            <p:spPr>
              <a:xfrm>
                <a:off x="1466850" y="380320"/>
                <a:ext cx="9258300" cy="495301"/>
              </a:xfrm>
              <a:prstGeom prst="rect">
                <a:avLst/>
              </a:prstGeom>
              <a:solidFill>
                <a:schemeClr val="accent1"/>
              </a:solidFill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22" name="Google Shape;22;p29"/>
            <p:cNvGrpSpPr/>
            <p:nvPr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23" name="Google Shape;23;p29"/>
              <p:cNvSpPr/>
              <p:nvPr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4" name="Google Shape;24;p29"/>
              <p:cNvSpPr/>
              <p:nvPr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5" name="Google Shape;25;p29"/>
              <p:cNvSpPr/>
              <p:nvPr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</p:grpSp>
      <p:sp>
        <p:nvSpPr>
          <p:cNvPr id="26" name="Google Shape;26;p29"/>
          <p:cNvSpPr txBox="1"/>
          <p:nvPr>
            <p:ph type="ctrTitle"/>
          </p:nvPr>
        </p:nvSpPr>
        <p:spPr>
          <a:xfrm>
            <a:off x="1839686" y="1209643"/>
            <a:ext cx="8508273" cy="49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is Conteúdos 4">
  <p:cSld name="Dois Conteúdos 4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8"/>
          <p:cNvSpPr/>
          <p:nvPr/>
        </p:nvSpPr>
        <p:spPr>
          <a:xfrm>
            <a:off x="336550" y="327025"/>
            <a:ext cx="11518900" cy="5561466"/>
          </a:xfrm>
          <a:prstGeom prst="roundRect">
            <a:avLst>
              <a:gd fmla="val 1928" name="adj"/>
            </a:avLst>
          </a:prstGeom>
          <a:solidFill>
            <a:schemeClr val="l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9" name="Google Shape;179;p38"/>
          <p:cNvSpPr/>
          <p:nvPr/>
        </p:nvSpPr>
        <p:spPr>
          <a:xfrm>
            <a:off x="650494" y="1933575"/>
            <a:ext cx="3421255" cy="3661683"/>
          </a:xfrm>
          <a:prstGeom prst="roundRect">
            <a:avLst>
              <a:gd fmla="val 9932" name="adj"/>
            </a:avLst>
          </a:prstGeom>
          <a:solidFill>
            <a:schemeClr val="accent2">
              <a:alpha val="20000"/>
            </a:schemeClr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0" name="Google Shape;180;p38"/>
          <p:cNvSpPr/>
          <p:nvPr/>
        </p:nvSpPr>
        <p:spPr>
          <a:xfrm>
            <a:off x="4371976" y="1933575"/>
            <a:ext cx="7174103" cy="3661683"/>
          </a:xfrm>
          <a:prstGeom prst="roundRect">
            <a:avLst>
              <a:gd fmla="val 9932" name="adj"/>
            </a:avLst>
          </a:prstGeom>
          <a:solidFill>
            <a:schemeClr val="accent6">
              <a:alpha val="20000"/>
            </a:schemeClr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p38"/>
          <p:cNvSpPr txBox="1"/>
          <p:nvPr>
            <p:ph type="title"/>
          </p:nvPr>
        </p:nvSpPr>
        <p:spPr>
          <a:xfrm>
            <a:off x="641350" y="576292"/>
            <a:ext cx="10907016" cy="922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1828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38"/>
          <p:cNvSpPr txBox="1"/>
          <p:nvPr>
            <p:ph idx="1" type="body"/>
          </p:nvPr>
        </p:nvSpPr>
        <p:spPr>
          <a:xfrm>
            <a:off x="821945" y="2343150"/>
            <a:ext cx="3062967" cy="2990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555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1pPr>
            <a:lvl2pPr indent="-342900" lvl="1" marL="914400" algn="l">
              <a:lnSpc>
                <a:spcPct val="105555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2pPr>
            <a:lvl3pPr indent="-342900" lvl="2" marL="1371600" algn="l">
              <a:lnSpc>
                <a:spcPct val="105555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42900" lvl="3" marL="1828800" algn="l">
              <a:lnSpc>
                <a:spcPct val="105555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4pPr>
            <a:lvl5pPr indent="-342900" lvl="4" marL="2286000" algn="l">
              <a:lnSpc>
                <a:spcPct val="105555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3" name="Google Shape;183;p38"/>
          <p:cNvSpPr txBox="1"/>
          <p:nvPr>
            <p:ph idx="2" type="body"/>
          </p:nvPr>
        </p:nvSpPr>
        <p:spPr>
          <a:xfrm>
            <a:off x="4619626" y="2343150"/>
            <a:ext cx="6626226" cy="29948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555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342900" lvl="1" marL="914400" algn="l">
              <a:lnSpc>
                <a:spcPct val="105555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42900" lvl="2" marL="1371600" algn="l">
              <a:lnSpc>
                <a:spcPct val="105555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05555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05555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4" name="Google Shape;184;p38"/>
          <p:cNvSpPr/>
          <p:nvPr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lt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85" name="Google Shape;185;p38"/>
          <p:cNvCxnSpPr/>
          <p:nvPr/>
        </p:nvCxnSpPr>
        <p:spPr>
          <a:xfrm>
            <a:off x="0" y="6226629"/>
            <a:ext cx="12192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6" name="Google Shape;186;p38"/>
          <p:cNvSpPr txBox="1"/>
          <p:nvPr>
            <p:ph idx="10" type="dt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87" name="Google Shape;187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542011" y="6405154"/>
            <a:ext cx="274320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8"/>
          <p:cNvPicPr preferRelativeResize="0"/>
          <p:nvPr/>
        </p:nvPicPr>
        <p:blipFill rotWithShape="1">
          <a:blip r:embed="rId4">
            <a:alphaModFix/>
          </a:blip>
          <a:srcRect b="13557" l="13558" r="13557" t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8"/>
          <p:cNvSpPr txBox="1"/>
          <p:nvPr>
            <p:ph idx="12" type="sldNum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91425">
            <a:noAutofit/>
          </a:bodyPr>
          <a:lstStyle>
            <a:lvl1pPr indent="0" lvl="0" marL="0" marR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91" name="Google Shape;191;p38"/>
          <p:cNvSpPr/>
          <p:nvPr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INÍCIO</a:t>
            </a:r>
            <a:endParaRPr b="1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Gráfico">
  <p:cSld name="1_Gráfico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39"/>
          <p:cNvGrpSpPr/>
          <p:nvPr/>
        </p:nvGrpSpPr>
        <p:grpSpPr>
          <a:xfrm>
            <a:off x="380999" y="380999"/>
            <a:ext cx="11430000" cy="1643137"/>
            <a:chOff x="1698170" y="691024"/>
            <a:chExt cx="11430000" cy="1643137"/>
          </a:xfrm>
        </p:grpSpPr>
        <p:grpSp>
          <p:nvGrpSpPr>
            <p:cNvPr id="194" name="Google Shape;194;p39"/>
            <p:cNvGrpSpPr/>
            <p:nvPr/>
          </p:nvGrpSpPr>
          <p:grpSpPr>
            <a:xfrm>
              <a:off x="1698170" y="691024"/>
              <a:ext cx="11430000" cy="1643137"/>
              <a:chOff x="1466849" y="380320"/>
              <a:chExt cx="12031205" cy="1729565"/>
            </a:xfrm>
          </p:grpSpPr>
          <p:sp>
            <p:nvSpPr>
              <p:cNvPr id="195" name="Google Shape;195;p39"/>
              <p:cNvSpPr/>
              <p:nvPr/>
            </p:nvSpPr>
            <p:spPr>
              <a:xfrm>
                <a:off x="1466849" y="875621"/>
                <a:ext cx="12031204" cy="1234264"/>
              </a:xfrm>
              <a:prstGeom prst="rect">
                <a:avLst/>
              </a:prstGeom>
              <a:solidFill>
                <a:schemeClr val="lt1"/>
              </a:solidFill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96" name="Google Shape;196;p39"/>
              <p:cNvSpPr/>
              <p:nvPr/>
            </p:nvSpPr>
            <p:spPr>
              <a:xfrm>
                <a:off x="1466849" y="380320"/>
                <a:ext cx="12031205" cy="495301"/>
              </a:xfrm>
              <a:prstGeom prst="rect">
                <a:avLst/>
              </a:prstGeom>
              <a:solidFill>
                <a:schemeClr val="accent1"/>
              </a:solidFill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197" name="Google Shape;197;p39"/>
            <p:cNvGrpSpPr/>
            <p:nvPr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198" name="Google Shape;198;p39"/>
              <p:cNvSpPr/>
              <p:nvPr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99" name="Google Shape;199;p39"/>
              <p:cNvSpPr/>
              <p:nvPr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00" name="Google Shape;200;p39"/>
              <p:cNvSpPr/>
              <p:nvPr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</p:grpSp>
      <p:grpSp>
        <p:nvGrpSpPr>
          <p:cNvPr id="201" name="Google Shape;201;p39"/>
          <p:cNvGrpSpPr/>
          <p:nvPr/>
        </p:nvGrpSpPr>
        <p:grpSpPr>
          <a:xfrm>
            <a:off x="380999" y="2252872"/>
            <a:ext cx="11429999" cy="3635330"/>
            <a:chOff x="1698170" y="691024"/>
            <a:chExt cx="11429999" cy="3635330"/>
          </a:xfrm>
        </p:grpSpPr>
        <p:grpSp>
          <p:nvGrpSpPr>
            <p:cNvPr id="202" name="Google Shape;202;p39"/>
            <p:cNvGrpSpPr/>
            <p:nvPr/>
          </p:nvGrpSpPr>
          <p:grpSpPr>
            <a:xfrm>
              <a:off x="1698170" y="691024"/>
              <a:ext cx="11429999" cy="3635330"/>
              <a:chOff x="1466849" y="380320"/>
              <a:chExt cx="12031203" cy="3826546"/>
            </a:xfrm>
          </p:grpSpPr>
          <p:sp>
            <p:nvSpPr>
              <p:cNvPr id="203" name="Google Shape;203;p39"/>
              <p:cNvSpPr/>
              <p:nvPr/>
            </p:nvSpPr>
            <p:spPr>
              <a:xfrm>
                <a:off x="1466850" y="875621"/>
                <a:ext cx="12031202" cy="3331245"/>
              </a:xfrm>
              <a:prstGeom prst="rect">
                <a:avLst/>
              </a:prstGeom>
              <a:solidFill>
                <a:schemeClr val="lt1"/>
              </a:solidFill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04" name="Google Shape;204;p39"/>
              <p:cNvSpPr/>
              <p:nvPr/>
            </p:nvSpPr>
            <p:spPr>
              <a:xfrm>
                <a:off x="1466849" y="380320"/>
                <a:ext cx="12031202" cy="495301"/>
              </a:xfrm>
              <a:prstGeom prst="rect">
                <a:avLst/>
              </a:prstGeom>
              <a:solidFill>
                <a:schemeClr val="accent1"/>
              </a:solidFill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205" name="Google Shape;205;p39"/>
            <p:cNvGrpSpPr/>
            <p:nvPr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206" name="Google Shape;206;p39"/>
              <p:cNvSpPr/>
              <p:nvPr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07" name="Google Shape;207;p39"/>
              <p:cNvSpPr/>
              <p:nvPr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08" name="Google Shape;208;p39"/>
              <p:cNvSpPr/>
              <p:nvPr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</p:grpSp>
      <p:sp>
        <p:nvSpPr>
          <p:cNvPr id="209" name="Google Shape;209;p39"/>
          <p:cNvSpPr txBox="1"/>
          <p:nvPr>
            <p:ph type="title"/>
          </p:nvPr>
        </p:nvSpPr>
        <p:spPr>
          <a:xfrm>
            <a:off x="641350" y="990005"/>
            <a:ext cx="10907016" cy="922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1828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39"/>
          <p:cNvSpPr txBox="1"/>
          <p:nvPr>
            <p:ph idx="1" type="body"/>
          </p:nvPr>
        </p:nvSpPr>
        <p:spPr>
          <a:xfrm>
            <a:off x="734786" y="3059961"/>
            <a:ext cx="3961039" cy="24673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11" name="Google Shape;211;p39"/>
          <p:cNvSpPr/>
          <p:nvPr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lt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12" name="Google Shape;212;p39"/>
          <p:cNvCxnSpPr/>
          <p:nvPr/>
        </p:nvCxnSpPr>
        <p:spPr>
          <a:xfrm>
            <a:off x="0" y="6226629"/>
            <a:ext cx="12192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3" name="Google Shape;213;p39"/>
          <p:cNvSpPr txBox="1"/>
          <p:nvPr>
            <p:ph idx="10" type="dt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14" name="Google Shape;214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542011" y="6405154"/>
            <a:ext cx="274320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9"/>
          <p:cNvPicPr preferRelativeResize="0"/>
          <p:nvPr/>
        </p:nvPicPr>
        <p:blipFill rotWithShape="1">
          <a:blip r:embed="rId4">
            <a:alphaModFix/>
          </a:blip>
          <a:srcRect b="13557" l="13558" r="13557" t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9"/>
          <p:cNvSpPr txBox="1"/>
          <p:nvPr>
            <p:ph idx="12" type="sldNum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91425">
            <a:noAutofit/>
          </a:bodyPr>
          <a:lstStyle>
            <a:lvl1pPr indent="0" lvl="0" marL="0" marR="0" algn="ctr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18" name="Google Shape;218;p39"/>
          <p:cNvSpPr/>
          <p:nvPr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INÍCIO</a:t>
            </a:r>
            <a:endParaRPr b="1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uito obrigado ">
  <p:cSld name="Muito obrigado 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0"/>
          <p:cNvSpPr/>
          <p:nvPr/>
        </p:nvSpPr>
        <p:spPr>
          <a:xfrm>
            <a:off x="336550" y="327025"/>
            <a:ext cx="11518900" cy="5561466"/>
          </a:xfrm>
          <a:prstGeom prst="roundRect">
            <a:avLst>
              <a:gd fmla="val 1928" name="adj"/>
            </a:avLst>
          </a:prstGeom>
          <a:solidFill>
            <a:schemeClr val="l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1" name="Google Shape;221;p40"/>
          <p:cNvSpPr txBox="1"/>
          <p:nvPr>
            <p:ph type="title"/>
          </p:nvPr>
        </p:nvSpPr>
        <p:spPr>
          <a:xfrm>
            <a:off x="964746" y="327023"/>
            <a:ext cx="5931354" cy="55614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22" name="Google Shape;222;p40"/>
          <p:cNvGrpSpPr/>
          <p:nvPr/>
        </p:nvGrpSpPr>
        <p:grpSpPr>
          <a:xfrm>
            <a:off x="7575684" y="1200589"/>
            <a:ext cx="3365366" cy="3804114"/>
            <a:chOff x="1698171" y="691024"/>
            <a:chExt cx="3365366" cy="3804114"/>
          </a:xfrm>
        </p:grpSpPr>
        <p:grpSp>
          <p:nvGrpSpPr>
            <p:cNvPr id="223" name="Google Shape;223;p40"/>
            <p:cNvGrpSpPr/>
            <p:nvPr/>
          </p:nvGrpSpPr>
          <p:grpSpPr>
            <a:xfrm>
              <a:off x="1698171" y="691024"/>
              <a:ext cx="3365366" cy="3804114"/>
              <a:chOff x="1466850" y="380320"/>
              <a:chExt cx="3542380" cy="4004209"/>
            </a:xfrm>
          </p:grpSpPr>
          <p:sp>
            <p:nvSpPr>
              <p:cNvPr id="224" name="Google Shape;224;p40"/>
              <p:cNvSpPr/>
              <p:nvPr/>
            </p:nvSpPr>
            <p:spPr>
              <a:xfrm>
                <a:off x="1466850" y="875620"/>
                <a:ext cx="3542380" cy="3508909"/>
              </a:xfrm>
              <a:prstGeom prst="rect">
                <a:avLst/>
              </a:prstGeom>
              <a:solidFill>
                <a:schemeClr val="lt1"/>
              </a:solidFill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25" name="Google Shape;225;p40"/>
              <p:cNvSpPr/>
              <p:nvPr/>
            </p:nvSpPr>
            <p:spPr>
              <a:xfrm>
                <a:off x="1466850" y="380320"/>
                <a:ext cx="3542380" cy="495301"/>
              </a:xfrm>
              <a:prstGeom prst="rect">
                <a:avLst/>
              </a:prstGeom>
              <a:solidFill>
                <a:schemeClr val="accent1"/>
              </a:solidFill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226" name="Google Shape;226;p40"/>
            <p:cNvGrpSpPr/>
            <p:nvPr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227" name="Google Shape;227;p40"/>
              <p:cNvSpPr/>
              <p:nvPr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28" name="Google Shape;228;p40"/>
              <p:cNvSpPr/>
              <p:nvPr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29" name="Google Shape;229;p40"/>
              <p:cNvSpPr/>
              <p:nvPr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</p:grpSp>
      <p:sp>
        <p:nvSpPr>
          <p:cNvPr id="230" name="Google Shape;230;p40"/>
          <p:cNvSpPr txBox="1"/>
          <p:nvPr>
            <p:ph idx="1" type="body"/>
          </p:nvPr>
        </p:nvSpPr>
        <p:spPr>
          <a:xfrm>
            <a:off x="7717199" y="1788339"/>
            <a:ext cx="3103201" cy="3092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indent="-3429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1pPr>
            <a:lvl2pPr indent="-355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1" name="Google Shape;231;p40"/>
          <p:cNvSpPr/>
          <p:nvPr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lt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32" name="Google Shape;232;p40"/>
          <p:cNvCxnSpPr/>
          <p:nvPr/>
        </p:nvCxnSpPr>
        <p:spPr>
          <a:xfrm>
            <a:off x="0" y="6226629"/>
            <a:ext cx="12192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3" name="Google Shape;233;p40"/>
          <p:cNvSpPr txBox="1"/>
          <p:nvPr>
            <p:ph idx="10" type="dt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34" name="Google Shape;234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542011" y="6405154"/>
            <a:ext cx="274320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40"/>
          <p:cNvPicPr preferRelativeResize="0"/>
          <p:nvPr/>
        </p:nvPicPr>
        <p:blipFill rotWithShape="1">
          <a:blip r:embed="rId4">
            <a:alphaModFix/>
          </a:blip>
          <a:srcRect b="13557" l="13558" r="13557" t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40"/>
          <p:cNvSpPr txBox="1"/>
          <p:nvPr>
            <p:ph idx="12" type="sldNum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91425">
            <a:noAutofit/>
          </a:bodyPr>
          <a:lstStyle>
            <a:lvl1pPr indent="0" lvl="0" marL="0" marR="0" algn="ctr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38" name="Google Shape;238;p40"/>
          <p:cNvSpPr/>
          <p:nvPr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INÍCIO</a:t>
            </a:r>
            <a:endParaRPr b="1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ela">
  <p:cSld name="Tabela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41"/>
          <p:cNvGrpSpPr/>
          <p:nvPr/>
        </p:nvGrpSpPr>
        <p:grpSpPr>
          <a:xfrm>
            <a:off x="9573457" y="3490004"/>
            <a:ext cx="2542735" cy="2619192"/>
            <a:chOff x="9757762" y="3673334"/>
            <a:chExt cx="2542735" cy="2619192"/>
          </a:xfrm>
        </p:grpSpPr>
        <p:sp>
          <p:nvSpPr>
            <p:cNvPr id="241" name="Google Shape;241;p41"/>
            <p:cNvSpPr/>
            <p:nvPr/>
          </p:nvSpPr>
          <p:spPr>
            <a:xfrm>
              <a:off x="9757762" y="3673334"/>
              <a:ext cx="503603" cy="503601"/>
            </a:xfrm>
            <a:custGeom>
              <a:rect b="b" l="l" r="r" t="t"/>
              <a:pathLst>
                <a:path extrusionOk="0" h="503601" w="503603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6" y="503602"/>
                    <a:pt x="0" y="390867"/>
                    <a:pt x="0" y="251801"/>
                  </a:cubicBezTo>
                  <a:cubicBezTo>
                    <a:pt x="0" y="112735"/>
                    <a:pt x="112736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42" name="Google Shape;242;p41"/>
            <p:cNvSpPr/>
            <p:nvPr/>
          </p:nvSpPr>
          <p:spPr>
            <a:xfrm>
              <a:off x="10777316" y="3673334"/>
              <a:ext cx="503603" cy="503601"/>
            </a:xfrm>
            <a:custGeom>
              <a:rect b="b" l="l" r="r" t="t"/>
              <a:pathLst>
                <a:path extrusionOk="0" h="503601" w="503603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5" y="503602"/>
                    <a:pt x="0" y="390867"/>
                    <a:pt x="0" y="251801"/>
                  </a:cubicBezTo>
                  <a:cubicBezTo>
                    <a:pt x="0" y="112735"/>
                    <a:pt x="112735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43" name="Google Shape;243;p41"/>
            <p:cNvSpPr/>
            <p:nvPr/>
          </p:nvSpPr>
          <p:spPr>
            <a:xfrm>
              <a:off x="11796885" y="3673334"/>
              <a:ext cx="503603" cy="503601"/>
            </a:xfrm>
            <a:custGeom>
              <a:rect b="b" l="l" r="r" t="t"/>
              <a:pathLst>
                <a:path extrusionOk="0" h="503601" w="503603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6" y="503602"/>
                    <a:pt x="0" y="390867"/>
                    <a:pt x="0" y="251801"/>
                  </a:cubicBezTo>
                  <a:cubicBezTo>
                    <a:pt x="0" y="112735"/>
                    <a:pt x="112736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44" name="Google Shape;244;p41"/>
            <p:cNvSpPr/>
            <p:nvPr/>
          </p:nvSpPr>
          <p:spPr>
            <a:xfrm>
              <a:off x="9757762" y="4731130"/>
              <a:ext cx="503603" cy="503601"/>
            </a:xfrm>
            <a:custGeom>
              <a:rect b="b" l="l" r="r" t="t"/>
              <a:pathLst>
                <a:path extrusionOk="0" h="503601" w="503603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6" y="503602"/>
                    <a:pt x="0" y="390867"/>
                    <a:pt x="0" y="251801"/>
                  </a:cubicBezTo>
                  <a:cubicBezTo>
                    <a:pt x="0" y="112735"/>
                    <a:pt x="112736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45" name="Google Shape;245;p41"/>
            <p:cNvSpPr/>
            <p:nvPr/>
          </p:nvSpPr>
          <p:spPr>
            <a:xfrm>
              <a:off x="10777316" y="4731130"/>
              <a:ext cx="503603" cy="503601"/>
            </a:xfrm>
            <a:custGeom>
              <a:rect b="b" l="l" r="r" t="t"/>
              <a:pathLst>
                <a:path extrusionOk="0" h="503601" w="503603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5" y="503602"/>
                    <a:pt x="0" y="390867"/>
                    <a:pt x="0" y="251801"/>
                  </a:cubicBezTo>
                  <a:cubicBezTo>
                    <a:pt x="0" y="112735"/>
                    <a:pt x="112735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46" name="Google Shape;246;p41"/>
            <p:cNvSpPr/>
            <p:nvPr/>
          </p:nvSpPr>
          <p:spPr>
            <a:xfrm>
              <a:off x="11796885" y="4731130"/>
              <a:ext cx="503603" cy="503601"/>
            </a:xfrm>
            <a:custGeom>
              <a:rect b="b" l="l" r="r" t="t"/>
              <a:pathLst>
                <a:path extrusionOk="0" h="503601" w="503603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6" y="503602"/>
                    <a:pt x="0" y="390867"/>
                    <a:pt x="0" y="251801"/>
                  </a:cubicBezTo>
                  <a:cubicBezTo>
                    <a:pt x="0" y="112735"/>
                    <a:pt x="112736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47" name="Google Shape;247;p41"/>
            <p:cNvSpPr/>
            <p:nvPr/>
          </p:nvSpPr>
          <p:spPr>
            <a:xfrm>
              <a:off x="9757762" y="5788920"/>
              <a:ext cx="503603" cy="503606"/>
            </a:xfrm>
            <a:custGeom>
              <a:rect b="b" l="l" r="r" t="t"/>
              <a:pathLst>
                <a:path extrusionOk="0" h="503606" w="503603">
                  <a:moveTo>
                    <a:pt x="0" y="251798"/>
                  </a:moveTo>
                  <a:cubicBezTo>
                    <a:pt x="0" y="112736"/>
                    <a:pt x="112737" y="0"/>
                    <a:pt x="251802" y="0"/>
                  </a:cubicBezTo>
                  <a:cubicBezTo>
                    <a:pt x="390867" y="0"/>
                    <a:pt x="503604" y="112736"/>
                    <a:pt x="503604" y="251798"/>
                  </a:cubicBezTo>
                  <a:cubicBezTo>
                    <a:pt x="503604" y="390859"/>
                    <a:pt x="390869" y="503606"/>
                    <a:pt x="251802" y="503606"/>
                  </a:cubicBezTo>
                  <a:cubicBezTo>
                    <a:pt x="112734" y="503606"/>
                    <a:pt x="0" y="390870"/>
                    <a:pt x="0" y="251798"/>
                  </a:cubicBez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48" name="Google Shape;248;p41"/>
            <p:cNvSpPr/>
            <p:nvPr/>
          </p:nvSpPr>
          <p:spPr>
            <a:xfrm>
              <a:off x="10777320" y="5788920"/>
              <a:ext cx="503608" cy="503606"/>
            </a:xfrm>
            <a:custGeom>
              <a:rect b="b" l="l" r="r" t="t"/>
              <a:pathLst>
                <a:path extrusionOk="0" h="503606" w="503608">
                  <a:moveTo>
                    <a:pt x="0" y="251798"/>
                  </a:moveTo>
                  <a:cubicBezTo>
                    <a:pt x="0" y="112736"/>
                    <a:pt x="112737" y="0"/>
                    <a:pt x="251799" y="0"/>
                  </a:cubicBezTo>
                  <a:cubicBezTo>
                    <a:pt x="390872" y="0"/>
                    <a:pt x="503608" y="112736"/>
                    <a:pt x="503608" y="251798"/>
                  </a:cubicBezTo>
                  <a:cubicBezTo>
                    <a:pt x="503608" y="390859"/>
                    <a:pt x="390872" y="503606"/>
                    <a:pt x="251799" y="503606"/>
                  </a:cubicBezTo>
                  <a:cubicBezTo>
                    <a:pt x="112737" y="503606"/>
                    <a:pt x="0" y="390870"/>
                    <a:pt x="0" y="251798"/>
                  </a:cubicBez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49" name="Google Shape;249;p41"/>
            <p:cNvSpPr/>
            <p:nvPr/>
          </p:nvSpPr>
          <p:spPr>
            <a:xfrm>
              <a:off x="11796889" y="5788920"/>
              <a:ext cx="503608" cy="503606"/>
            </a:xfrm>
            <a:custGeom>
              <a:rect b="b" l="l" r="r" t="t"/>
              <a:pathLst>
                <a:path extrusionOk="0" h="503606" w="503608">
                  <a:moveTo>
                    <a:pt x="0" y="251798"/>
                  </a:moveTo>
                  <a:cubicBezTo>
                    <a:pt x="0" y="112736"/>
                    <a:pt x="112737" y="0"/>
                    <a:pt x="251799" y="0"/>
                  </a:cubicBezTo>
                  <a:cubicBezTo>
                    <a:pt x="390872" y="0"/>
                    <a:pt x="503608" y="112736"/>
                    <a:pt x="503608" y="251798"/>
                  </a:cubicBezTo>
                  <a:cubicBezTo>
                    <a:pt x="503608" y="390859"/>
                    <a:pt x="390872" y="503606"/>
                    <a:pt x="251799" y="503606"/>
                  </a:cubicBezTo>
                  <a:cubicBezTo>
                    <a:pt x="112737" y="503606"/>
                    <a:pt x="0" y="390870"/>
                    <a:pt x="0" y="251798"/>
                  </a:cubicBez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250" name="Google Shape;250;p41"/>
          <p:cNvGrpSpPr/>
          <p:nvPr/>
        </p:nvGrpSpPr>
        <p:grpSpPr>
          <a:xfrm>
            <a:off x="381000" y="2282879"/>
            <a:ext cx="4269018" cy="3187700"/>
            <a:chOff x="1698171" y="691024"/>
            <a:chExt cx="4269018" cy="3187700"/>
          </a:xfrm>
        </p:grpSpPr>
        <p:grpSp>
          <p:nvGrpSpPr>
            <p:cNvPr id="251" name="Google Shape;251;p41"/>
            <p:cNvGrpSpPr/>
            <p:nvPr/>
          </p:nvGrpSpPr>
          <p:grpSpPr>
            <a:xfrm>
              <a:off x="1698171" y="691024"/>
              <a:ext cx="4269018" cy="3187700"/>
              <a:chOff x="1466850" y="380320"/>
              <a:chExt cx="4493564" cy="3355370"/>
            </a:xfrm>
          </p:grpSpPr>
          <p:sp>
            <p:nvSpPr>
              <p:cNvPr id="252" name="Google Shape;252;p41"/>
              <p:cNvSpPr/>
              <p:nvPr/>
            </p:nvSpPr>
            <p:spPr>
              <a:xfrm>
                <a:off x="1466850" y="875619"/>
                <a:ext cx="4493564" cy="2860071"/>
              </a:xfrm>
              <a:prstGeom prst="rect">
                <a:avLst/>
              </a:prstGeom>
              <a:solidFill>
                <a:schemeClr val="lt1"/>
              </a:solidFill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53" name="Google Shape;253;p41"/>
              <p:cNvSpPr/>
              <p:nvPr/>
            </p:nvSpPr>
            <p:spPr>
              <a:xfrm>
                <a:off x="1466850" y="380320"/>
                <a:ext cx="4493564" cy="495300"/>
              </a:xfrm>
              <a:prstGeom prst="rect">
                <a:avLst/>
              </a:prstGeom>
              <a:solidFill>
                <a:schemeClr val="accent1"/>
              </a:solidFill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254" name="Google Shape;254;p41"/>
            <p:cNvGrpSpPr/>
            <p:nvPr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255" name="Google Shape;255;p41"/>
              <p:cNvSpPr/>
              <p:nvPr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56" name="Google Shape;256;p41"/>
              <p:cNvSpPr/>
              <p:nvPr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57" name="Google Shape;257;p41"/>
              <p:cNvSpPr/>
              <p:nvPr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</p:grpSp>
      <p:sp>
        <p:nvSpPr>
          <p:cNvPr id="258" name="Google Shape;258;p41"/>
          <p:cNvSpPr txBox="1"/>
          <p:nvPr>
            <p:ph type="title"/>
          </p:nvPr>
        </p:nvSpPr>
        <p:spPr>
          <a:xfrm>
            <a:off x="381000" y="3077710"/>
            <a:ext cx="4269017" cy="21091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59" name="Google Shape;259;p41"/>
          <p:cNvGrpSpPr/>
          <p:nvPr/>
        </p:nvGrpSpPr>
        <p:grpSpPr>
          <a:xfrm>
            <a:off x="4934496" y="731509"/>
            <a:ext cx="6876503" cy="4739070"/>
            <a:chOff x="1698171" y="691024"/>
            <a:chExt cx="6876503" cy="4739070"/>
          </a:xfrm>
        </p:grpSpPr>
        <p:grpSp>
          <p:nvGrpSpPr>
            <p:cNvPr id="260" name="Google Shape;260;p41"/>
            <p:cNvGrpSpPr/>
            <p:nvPr/>
          </p:nvGrpSpPr>
          <p:grpSpPr>
            <a:xfrm>
              <a:off x="1698171" y="691024"/>
              <a:ext cx="6876503" cy="4739070"/>
              <a:chOff x="1466850" y="380320"/>
              <a:chExt cx="7238199" cy="4988342"/>
            </a:xfrm>
          </p:grpSpPr>
          <p:sp>
            <p:nvSpPr>
              <p:cNvPr id="261" name="Google Shape;261;p41"/>
              <p:cNvSpPr/>
              <p:nvPr/>
            </p:nvSpPr>
            <p:spPr>
              <a:xfrm>
                <a:off x="1466850" y="875621"/>
                <a:ext cx="7238199" cy="4493041"/>
              </a:xfrm>
              <a:prstGeom prst="rect">
                <a:avLst/>
              </a:prstGeom>
              <a:solidFill>
                <a:schemeClr val="lt1"/>
              </a:solidFill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62" name="Google Shape;262;p41"/>
              <p:cNvSpPr/>
              <p:nvPr/>
            </p:nvSpPr>
            <p:spPr>
              <a:xfrm>
                <a:off x="1466850" y="380320"/>
                <a:ext cx="7238199" cy="495301"/>
              </a:xfrm>
              <a:prstGeom prst="rect">
                <a:avLst/>
              </a:prstGeom>
              <a:solidFill>
                <a:schemeClr val="accent1"/>
              </a:solidFill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263" name="Google Shape;263;p41"/>
            <p:cNvGrpSpPr/>
            <p:nvPr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264" name="Google Shape;264;p41"/>
              <p:cNvSpPr/>
              <p:nvPr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65" name="Google Shape;265;p41"/>
              <p:cNvSpPr/>
              <p:nvPr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66" name="Google Shape;266;p41"/>
              <p:cNvSpPr/>
              <p:nvPr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</p:grpSp>
      <p:pic>
        <p:nvPicPr>
          <p:cNvPr id="267" name="Google Shape;267;p41"/>
          <p:cNvPicPr preferRelativeResize="0"/>
          <p:nvPr/>
        </p:nvPicPr>
        <p:blipFill rotWithShape="1">
          <a:blip r:embed="rId2">
            <a:alphaModFix/>
          </a:blip>
          <a:srcRect b="0" l="0" r="15255" t="0"/>
          <a:stretch/>
        </p:blipFill>
        <p:spPr>
          <a:xfrm rot="-5400000">
            <a:off x="1495710" y="-1028662"/>
            <a:ext cx="2029124" cy="4086444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41"/>
          <p:cNvSpPr/>
          <p:nvPr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lt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69" name="Google Shape;269;p41"/>
          <p:cNvCxnSpPr/>
          <p:nvPr/>
        </p:nvCxnSpPr>
        <p:spPr>
          <a:xfrm>
            <a:off x="0" y="6226629"/>
            <a:ext cx="12192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0" name="Google Shape;270;p41"/>
          <p:cNvSpPr txBox="1"/>
          <p:nvPr>
            <p:ph idx="10" type="dt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71" name="Google Shape;27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42011" y="6405154"/>
            <a:ext cx="274320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41"/>
          <p:cNvPicPr preferRelativeResize="0"/>
          <p:nvPr/>
        </p:nvPicPr>
        <p:blipFill rotWithShape="1">
          <a:blip r:embed="rId5">
            <a:alphaModFix/>
          </a:blip>
          <a:srcRect b="13557" l="13558" r="13557" t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41"/>
          <p:cNvSpPr txBox="1"/>
          <p:nvPr>
            <p:ph idx="12" type="sldNum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91425">
            <a:noAutofit/>
          </a:bodyPr>
          <a:lstStyle>
            <a:lvl1pPr indent="0" lvl="0" marL="0" marR="0" algn="ctr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75" name="Google Shape;275;p41"/>
          <p:cNvSpPr/>
          <p:nvPr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INÍCIO</a:t>
            </a:r>
            <a:endParaRPr b="1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>
  <p:cSld name="Título e Conteúdo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oogle Shape;277;p42"/>
          <p:cNvGrpSpPr/>
          <p:nvPr/>
        </p:nvGrpSpPr>
        <p:grpSpPr>
          <a:xfrm>
            <a:off x="9573457" y="3490004"/>
            <a:ext cx="2542735" cy="2619192"/>
            <a:chOff x="9757762" y="3673334"/>
            <a:chExt cx="2542735" cy="2619192"/>
          </a:xfrm>
        </p:grpSpPr>
        <p:sp>
          <p:nvSpPr>
            <p:cNvPr id="278" name="Google Shape;278;p42"/>
            <p:cNvSpPr/>
            <p:nvPr/>
          </p:nvSpPr>
          <p:spPr>
            <a:xfrm>
              <a:off x="9757762" y="3673334"/>
              <a:ext cx="503603" cy="503601"/>
            </a:xfrm>
            <a:custGeom>
              <a:rect b="b" l="l" r="r" t="t"/>
              <a:pathLst>
                <a:path extrusionOk="0" h="503601" w="503603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6" y="503602"/>
                    <a:pt x="0" y="390867"/>
                    <a:pt x="0" y="251801"/>
                  </a:cubicBezTo>
                  <a:cubicBezTo>
                    <a:pt x="0" y="112735"/>
                    <a:pt x="112736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79" name="Google Shape;279;p42"/>
            <p:cNvSpPr/>
            <p:nvPr/>
          </p:nvSpPr>
          <p:spPr>
            <a:xfrm>
              <a:off x="10777316" y="3673334"/>
              <a:ext cx="503603" cy="503601"/>
            </a:xfrm>
            <a:custGeom>
              <a:rect b="b" l="l" r="r" t="t"/>
              <a:pathLst>
                <a:path extrusionOk="0" h="503601" w="503603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5" y="503602"/>
                    <a:pt x="0" y="390867"/>
                    <a:pt x="0" y="251801"/>
                  </a:cubicBezTo>
                  <a:cubicBezTo>
                    <a:pt x="0" y="112735"/>
                    <a:pt x="112735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0" name="Google Shape;280;p42"/>
            <p:cNvSpPr/>
            <p:nvPr/>
          </p:nvSpPr>
          <p:spPr>
            <a:xfrm>
              <a:off x="11796885" y="3673334"/>
              <a:ext cx="503603" cy="503601"/>
            </a:xfrm>
            <a:custGeom>
              <a:rect b="b" l="l" r="r" t="t"/>
              <a:pathLst>
                <a:path extrusionOk="0" h="503601" w="503603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6" y="503602"/>
                    <a:pt x="0" y="390867"/>
                    <a:pt x="0" y="251801"/>
                  </a:cubicBezTo>
                  <a:cubicBezTo>
                    <a:pt x="0" y="112735"/>
                    <a:pt x="112736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1" name="Google Shape;281;p42"/>
            <p:cNvSpPr/>
            <p:nvPr/>
          </p:nvSpPr>
          <p:spPr>
            <a:xfrm>
              <a:off x="9757762" y="4731130"/>
              <a:ext cx="503603" cy="503601"/>
            </a:xfrm>
            <a:custGeom>
              <a:rect b="b" l="l" r="r" t="t"/>
              <a:pathLst>
                <a:path extrusionOk="0" h="503601" w="503603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6" y="503602"/>
                    <a:pt x="0" y="390867"/>
                    <a:pt x="0" y="251801"/>
                  </a:cubicBezTo>
                  <a:cubicBezTo>
                    <a:pt x="0" y="112735"/>
                    <a:pt x="112736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2" name="Google Shape;282;p42"/>
            <p:cNvSpPr/>
            <p:nvPr/>
          </p:nvSpPr>
          <p:spPr>
            <a:xfrm>
              <a:off x="10777316" y="4731130"/>
              <a:ext cx="503603" cy="503601"/>
            </a:xfrm>
            <a:custGeom>
              <a:rect b="b" l="l" r="r" t="t"/>
              <a:pathLst>
                <a:path extrusionOk="0" h="503601" w="503603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5" y="503602"/>
                    <a:pt x="0" y="390867"/>
                    <a:pt x="0" y="251801"/>
                  </a:cubicBezTo>
                  <a:cubicBezTo>
                    <a:pt x="0" y="112735"/>
                    <a:pt x="112735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3" name="Google Shape;283;p42"/>
            <p:cNvSpPr/>
            <p:nvPr/>
          </p:nvSpPr>
          <p:spPr>
            <a:xfrm>
              <a:off x="11796885" y="4731130"/>
              <a:ext cx="503603" cy="503601"/>
            </a:xfrm>
            <a:custGeom>
              <a:rect b="b" l="l" r="r" t="t"/>
              <a:pathLst>
                <a:path extrusionOk="0" h="503601" w="503603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6" y="503602"/>
                    <a:pt x="0" y="390867"/>
                    <a:pt x="0" y="251801"/>
                  </a:cubicBezTo>
                  <a:cubicBezTo>
                    <a:pt x="0" y="112735"/>
                    <a:pt x="112736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4" name="Google Shape;284;p42"/>
            <p:cNvSpPr/>
            <p:nvPr/>
          </p:nvSpPr>
          <p:spPr>
            <a:xfrm>
              <a:off x="9757762" y="5788920"/>
              <a:ext cx="503603" cy="503606"/>
            </a:xfrm>
            <a:custGeom>
              <a:rect b="b" l="l" r="r" t="t"/>
              <a:pathLst>
                <a:path extrusionOk="0" h="503606" w="503603">
                  <a:moveTo>
                    <a:pt x="0" y="251798"/>
                  </a:moveTo>
                  <a:cubicBezTo>
                    <a:pt x="0" y="112736"/>
                    <a:pt x="112737" y="0"/>
                    <a:pt x="251802" y="0"/>
                  </a:cubicBezTo>
                  <a:cubicBezTo>
                    <a:pt x="390867" y="0"/>
                    <a:pt x="503604" y="112736"/>
                    <a:pt x="503604" y="251798"/>
                  </a:cubicBezTo>
                  <a:cubicBezTo>
                    <a:pt x="503604" y="390859"/>
                    <a:pt x="390869" y="503606"/>
                    <a:pt x="251802" y="503606"/>
                  </a:cubicBezTo>
                  <a:cubicBezTo>
                    <a:pt x="112734" y="503606"/>
                    <a:pt x="0" y="390870"/>
                    <a:pt x="0" y="251798"/>
                  </a:cubicBez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5" name="Google Shape;285;p42"/>
            <p:cNvSpPr/>
            <p:nvPr/>
          </p:nvSpPr>
          <p:spPr>
            <a:xfrm>
              <a:off x="10777320" y="5788920"/>
              <a:ext cx="503608" cy="503606"/>
            </a:xfrm>
            <a:custGeom>
              <a:rect b="b" l="l" r="r" t="t"/>
              <a:pathLst>
                <a:path extrusionOk="0" h="503606" w="503608">
                  <a:moveTo>
                    <a:pt x="0" y="251798"/>
                  </a:moveTo>
                  <a:cubicBezTo>
                    <a:pt x="0" y="112736"/>
                    <a:pt x="112737" y="0"/>
                    <a:pt x="251799" y="0"/>
                  </a:cubicBezTo>
                  <a:cubicBezTo>
                    <a:pt x="390872" y="0"/>
                    <a:pt x="503608" y="112736"/>
                    <a:pt x="503608" y="251798"/>
                  </a:cubicBezTo>
                  <a:cubicBezTo>
                    <a:pt x="503608" y="390859"/>
                    <a:pt x="390872" y="503606"/>
                    <a:pt x="251799" y="503606"/>
                  </a:cubicBezTo>
                  <a:cubicBezTo>
                    <a:pt x="112737" y="503606"/>
                    <a:pt x="0" y="390870"/>
                    <a:pt x="0" y="251798"/>
                  </a:cubicBez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6" name="Google Shape;286;p42"/>
            <p:cNvSpPr/>
            <p:nvPr/>
          </p:nvSpPr>
          <p:spPr>
            <a:xfrm>
              <a:off x="11796889" y="5788920"/>
              <a:ext cx="503608" cy="503606"/>
            </a:xfrm>
            <a:custGeom>
              <a:rect b="b" l="l" r="r" t="t"/>
              <a:pathLst>
                <a:path extrusionOk="0" h="503606" w="503608">
                  <a:moveTo>
                    <a:pt x="0" y="251798"/>
                  </a:moveTo>
                  <a:cubicBezTo>
                    <a:pt x="0" y="112736"/>
                    <a:pt x="112737" y="0"/>
                    <a:pt x="251799" y="0"/>
                  </a:cubicBezTo>
                  <a:cubicBezTo>
                    <a:pt x="390872" y="0"/>
                    <a:pt x="503608" y="112736"/>
                    <a:pt x="503608" y="251798"/>
                  </a:cubicBezTo>
                  <a:cubicBezTo>
                    <a:pt x="503608" y="390859"/>
                    <a:pt x="390872" y="503606"/>
                    <a:pt x="251799" y="503606"/>
                  </a:cubicBezTo>
                  <a:cubicBezTo>
                    <a:pt x="112737" y="503606"/>
                    <a:pt x="0" y="390870"/>
                    <a:pt x="0" y="251798"/>
                  </a:cubicBez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287" name="Google Shape;287;p42"/>
          <p:cNvGrpSpPr/>
          <p:nvPr/>
        </p:nvGrpSpPr>
        <p:grpSpPr>
          <a:xfrm>
            <a:off x="381000" y="2282879"/>
            <a:ext cx="4269018" cy="3187700"/>
            <a:chOff x="1698171" y="691024"/>
            <a:chExt cx="4269018" cy="3187700"/>
          </a:xfrm>
        </p:grpSpPr>
        <p:grpSp>
          <p:nvGrpSpPr>
            <p:cNvPr id="288" name="Google Shape;288;p42"/>
            <p:cNvGrpSpPr/>
            <p:nvPr/>
          </p:nvGrpSpPr>
          <p:grpSpPr>
            <a:xfrm>
              <a:off x="1698171" y="691024"/>
              <a:ext cx="4269018" cy="3187700"/>
              <a:chOff x="1466850" y="380320"/>
              <a:chExt cx="4493564" cy="3355370"/>
            </a:xfrm>
          </p:grpSpPr>
          <p:sp>
            <p:nvSpPr>
              <p:cNvPr id="289" name="Google Shape;289;p42"/>
              <p:cNvSpPr/>
              <p:nvPr/>
            </p:nvSpPr>
            <p:spPr>
              <a:xfrm>
                <a:off x="1466850" y="875619"/>
                <a:ext cx="4493564" cy="2860071"/>
              </a:xfrm>
              <a:prstGeom prst="rect">
                <a:avLst/>
              </a:prstGeom>
              <a:solidFill>
                <a:schemeClr val="lt1"/>
              </a:solidFill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90" name="Google Shape;290;p42"/>
              <p:cNvSpPr/>
              <p:nvPr/>
            </p:nvSpPr>
            <p:spPr>
              <a:xfrm>
                <a:off x="1466850" y="380320"/>
                <a:ext cx="4493564" cy="495300"/>
              </a:xfrm>
              <a:prstGeom prst="rect">
                <a:avLst/>
              </a:prstGeom>
              <a:solidFill>
                <a:schemeClr val="accent1"/>
              </a:solidFill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291" name="Google Shape;291;p42"/>
            <p:cNvGrpSpPr/>
            <p:nvPr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292" name="Google Shape;292;p42"/>
              <p:cNvSpPr/>
              <p:nvPr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93" name="Google Shape;293;p42"/>
              <p:cNvSpPr/>
              <p:nvPr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94" name="Google Shape;294;p42"/>
              <p:cNvSpPr/>
              <p:nvPr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</p:grpSp>
      <p:sp>
        <p:nvSpPr>
          <p:cNvPr id="295" name="Google Shape;295;p42"/>
          <p:cNvSpPr txBox="1"/>
          <p:nvPr>
            <p:ph type="title"/>
          </p:nvPr>
        </p:nvSpPr>
        <p:spPr>
          <a:xfrm>
            <a:off x="381000" y="3077710"/>
            <a:ext cx="4269017" cy="21091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96" name="Google Shape;296;p42"/>
          <p:cNvGrpSpPr/>
          <p:nvPr/>
        </p:nvGrpSpPr>
        <p:grpSpPr>
          <a:xfrm>
            <a:off x="4934496" y="731509"/>
            <a:ext cx="6876503" cy="4739070"/>
            <a:chOff x="1698171" y="691024"/>
            <a:chExt cx="6876503" cy="4739070"/>
          </a:xfrm>
        </p:grpSpPr>
        <p:grpSp>
          <p:nvGrpSpPr>
            <p:cNvPr id="297" name="Google Shape;297;p42"/>
            <p:cNvGrpSpPr/>
            <p:nvPr/>
          </p:nvGrpSpPr>
          <p:grpSpPr>
            <a:xfrm>
              <a:off x="1698171" y="691024"/>
              <a:ext cx="6876503" cy="4739070"/>
              <a:chOff x="1466850" y="380320"/>
              <a:chExt cx="7238199" cy="4988342"/>
            </a:xfrm>
          </p:grpSpPr>
          <p:sp>
            <p:nvSpPr>
              <p:cNvPr id="298" name="Google Shape;298;p42"/>
              <p:cNvSpPr/>
              <p:nvPr/>
            </p:nvSpPr>
            <p:spPr>
              <a:xfrm>
                <a:off x="1466850" y="875621"/>
                <a:ext cx="7238199" cy="4493041"/>
              </a:xfrm>
              <a:prstGeom prst="rect">
                <a:avLst/>
              </a:prstGeom>
              <a:solidFill>
                <a:schemeClr val="lt1"/>
              </a:solidFill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99" name="Google Shape;299;p42"/>
              <p:cNvSpPr/>
              <p:nvPr/>
            </p:nvSpPr>
            <p:spPr>
              <a:xfrm>
                <a:off x="1466850" y="380320"/>
                <a:ext cx="7238199" cy="495301"/>
              </a:xfrm>
              <a:prstGeom prst="rect">
                <a:avLst/>
              </a:prstGeom>
              <a:solidFill>
                <a:schemeClr val="accent1"/>
              </a:solidFill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300" name="Google Shape;300;p42"/>
            <p:cNvGrpSpPr/>
            <p:nvPr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301" name="Google Shape;301;p42"/>
              <p:cNvSpPr/>
              <p:nvPr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02" name="Google Shape;302;p42"/>
              <p:cNvSpPr/>
              <p:nvPr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03" name="Google Shape;303;p42"/>
              <p:cNvSpPr/>
              <p:nvPr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</p:grpSp>
      <p:sp>
        <p:nvSpPr>
          <p:cNvPr id="304" name="Google Shape;304;p42"/>
          <p:cNvSpPr txBox="1"/>
          <p:nvPr>
            <p:ph idx="1" type="body"/>
          </p:nvPr>
        </p:nvSpPr>
        <p:spPr>
          <a:xfrm>
            <a:off x="4934495" y="1202058"/>
            <a:ext cx="6876502" cy="42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pic>
        <p:nvPicPr>
          <p:cNvPr id="305" name="Google Shape;305;p42"/>
          <p:cNvPicPr preferRelativeResize="0"/>
          <p:nvPr/>
        </p:nvPicPr>
        <p:blipFill rotWithShape="1">
          <a:blip r:embed="rId2">
            <a:alphaModFix/>
          </a:blip>
          <a:srcRect b="0" l="0" r="15255" t="0"/>
          <a:stretch/>
        </p:blipFill>
        <p:spPr>
          <a:xfrm rot="-5400000">
            <a:off x="1495710" y="-1028662"/>
            <a:ext cx="2029124" cy="4086444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42"/>
          <p:cNvSpPr/>
          <p:nvPr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lt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307" name="Google Shape;307;p42"/>
          <p:cNvCxnSpPr/>
          <p:nvPr/>
        </p:nvCxnSpPr>
        <p:spPr>
          <a:xfrm>
            <a:off x="0" y="6226629"/>
            <a:ext cx="12192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8" name="Google Shape;308;p42"/>
          <p:cNvSpPr txBox="1"/>
          <p:nvPr>
            <p:ph idx="10" type="dt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09" name="Google Shape;309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42011" y="6405154"/>
            <a:ext cx="274320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42"/>
          <p:cNvPicPr preferRelativeResize="0"/>
          <p:nvPr/>
        </p:nvPicPr>
        <p:blipFill rotWithShape="1">
          <a:blip r:embed="rId5">
            <a:alphaModFix/>
          </a:blip>
          <a:srcRect b="13557" l="13558" r="13557" t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42"/>
          <p:cNvSpPr txBox="1"/>
          <p:nvPr>
            <p:ph idx="12" type="sldNum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91425">
            <a:noAutofit/>
          </a:bodyPr>
          <a:lstStyle>
            <a:lvl1pPr indent="0" lvl="0" marL="0" marR="0" algn="ctr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13" name="Google Shape;313;p42"/>
          <p:cNvSpPr/>
          <p:nvPr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INÍCIO</a:t>
            </a:r>
            <a:endParaRPr b="1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3"/>
          <p:cNvSpPr/>
          <p:nvPr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lt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316" name="Google Shape;316;p43"/>
          <p:cNvCxnSpPr/>
          <p:nvPr/>
        </p:nvCxnSpPr>
        <p:spPr>
          <a:xfrm>
            <a:off x="0" y="6226629"/>
            <a:ext cx="12192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7" name="Google Shape;317;p43"/>
          <p:cNvSpPr txBox="1"/>
          <p:nvPr>
            <p:ph idx="10" type="dt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18" name="Google Shape;318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542011" y="6405154"/>
            <a:ext cx="274320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43"/>
          <p:cNvPicPr preferRelativeResize="0"/>
          <p:nvPr/>
        </p:nvPicPr>
        <p:blipFill rotWithShape="1">
          <a:blip r:embed="rId4">
            <a:alphaModFix/>
          </a:blip>
          <a:srcRect b="13557" l="13558" r="13557" t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43"/>
          <p:cNvSpPr txBox="1"/>
          <p:nvPr>
            <p:ph idx="12" type="sldNum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91425">
            <a:noAutofit/>
          </a:bodyPr>
          <a:lstStyle>
            <a:lvl1pPr indent="0" lvl="0" marL="0" marR="0" algn="ctr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22" name="Google Shape;322;p43"/>
          <p:cNvSpPr/>
          <p:nvPr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INÍCIO</a:t>
            </a:r>
            <a:endParaRPr b="1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is Conteúdos 2">
  <p:cSld name="Dois Conteúdos 2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0"/>
          <p:cNvSpPr/>
          <p:nvPr/>
        </p:nvSpPr>
        <p:spPr>
          <a:xfrm>
            <a:off x="336550" y="327025"/>
            <a:ext cx="11518900" cy="5561466"/>
          </a:xfrm>
          <a:prstGeom prst="roundRect">
            <a:avLst>
              <a:gd fmla="val 1928" name="adj"/>
            </a:avLst>
          </a:prstGeom>
          <a:solidFill>
            <a:schemeClr val="l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" name="Google Shape;29;p30"/>
          <p:cNvSpPr/>
          <p:nvPr/>
        </p:nvSpPr>
        <p:spPr>
          <a:xfrm>
            <a:off x="6233416" y="1933575"/>
            <a:ext cx="5312664" cy="3661683"/>
          </a:xfrm>
          <a:prstGeom prst="roundRect">
            <a:avLst>
              <a:gd fmla="val 9932" name="adj"/>
            </a:avLst>
          </a:prstGeom>
          <a:solidFill>
            <a:schemeClr val="accent6">
              <a:alpha val="20000"/>
            </a:schemeClr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" name="Google Shape;30;p30"/>
          <p:cNvSpPr/>
          <p:nvPr/>
        </p:nvSpPr>
        <p:spPr>
          <a:xfrm>
            <a:off x="641350" y="1933575"/>
            <a:ext cx="5314950" cy="3661683"/>
          </a:xfrm>
          <a:prstGeom prst="roundRect">
            <a:avLst>
              <a:gd fmla="val 9932" name="adj"/>
            </a:avLst>
          </a:prstGeom>
          <a:solidFill>
            <a:schemeClr val="accent5">
              <a:alpha val="20000"/>
            </a:schemeClr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" name="Google Shape;31;p30"/>
          <p:cNvSpPr txBox="1"/>
          <p:nvPr>
            <p:ph type="title"/>
          </p:nvPr>
        </p:nvSpPr>
        <p:spPr>
          <a:xfrm>
            <a:off x="641350" y="576292"/>
            <a:ext cx="10907016" cy="922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1828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0"/>
          <p:cNvSpPr/>
          <p:nvPr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lt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33" name="Google Shape;33;p30"/>
          <p:cNvCxnSpPr/>
          <p:nvPr/>
        </p:nvCxnSpPr>
        <p:spPr>
          <a:xfrm>
            <a:off x="0" y="6226629"/>
            <a:ext cx="12192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" name="Google Shape;34;p30"/>
          <p:cNvSpPr txBox="1"/>
          <p:nvPr>
            <p:ph idx="1" type="body"/>
          </p:nvPr>
        </p:nvSpPr>
        <p:spPr>
          <a:xfrm>
            <a:off x="888999" y="2343150"/>
            <a:ext cx="4873446" cy="29948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555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342900" lvl="1" marL="914400" algn="l">
              <a:lnSpc>
                <a:spcPct val="10555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42900" lvl="2" marL="1371600" algn="l">
              <a:lnSpc>
                <a:spcPct val="10555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0555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0555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30"/>
          <p:cNvSpPr txBox="1"/>
          <p:nvPr>
            <p:ph idx="2" type="body"/>
          </p:nvPr>
        </p:nvSpPr>
        <p:spPr>
          <a:xfrm>
            <a:off x="6496321" y="2343150"/>
            <a:ext cx="4873446" cy="2990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555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342900" lvl="1" marL="914400" algn="l">
              <a:lnSpc>
                <a:spcPct val="10555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42900" lvl="2" marL="1371600" algn="l">
              <a:lnSpc>
                <a:spcPct val="10555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0555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0555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0"/>
          <p:cNvSpPr txBox="1"/>
          <p:nvPr>
            <p:ph idx="10" type="dt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7" name="Google Shape;37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542011" y="6405154"/>
            <a:ext cx="274320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30"/>
          <p:cNvPicPr preferRelativeResize="0"/>
          <p:nvPr/>
        </p:nvPicPr>
        <p:blipFill rotWithShape="1">
          <a:blip r:embed="rId4">
            <a:alphaModFix/>
          </a:blip>
          <a:srcRect b="13557" l="13558" r="13557" t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30"/>
          <p:cNvSpPr txBox="1"/>
          <p:nvPr>
            <p:ph idx="12" type="sldNum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91425">
            <a:noAutofit/>
          </a:bodyPr>
          <a:lstStyle>
            <a:lvl1pPr indent="0" lvl="0" marL="0" marR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1" name="Google Shape;41;p30"/>
          <p:cNvSpPr/>
          <p:nvPr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INÍCIO</a:t>
            </a:r>
            <a:endParaRPr b="1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umo 2">
  <p:cSld name="Resumo 2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31"/>
          <p:cNvPicPr preferRelativeResize="0"/>
          <p:nvPr/>
        </p:nvPicPr>
        <p:blipFill rotWithShape="1">
          <a:blip r:embed="rId2">
            <a:alphaModFix/>
          </a:blip>
          <a:srcRect b="0" l="40898" r="0" t="0"/>
          <a:stretch/>
        </p:blipFill>
        <p:spPr>
          <a:xfrm>
            <a:off x="0" y="1448221"/>
            <a:ext cx="2197076" cy="3717471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31"/>
          <p:cNvSpPr/>
          <p:nvPr/>
        </p:nvSpPr>
        <p:spPr>
          <a:xfrm>
            <a:off x="380999" y="851548"/>
            <a:ext cx="6687981" cy="5005405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" name="Google Shape;45;p31"/>
          <p:cNvSpPr/>
          <p:nvPr/>
        </p:nvSpPr>
        <p:spPr>
          <a:xfrm>
            <a:off x="380999" y="380999"/>
            <a:ext cx="6687981" cy="47055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46" name="Google Shape;46;p31"/>
          <p:cNvGrpSpPr/>
          <p:nvPr/>
        </p:nvGrpSpPr>
        <p:grpSpPr>
          <a:xfrm>
            <a:off x="522515" y="505268"/>
            <a:ext cx="810985" cy="212272"/>
            <a:chOff x="1883229" y="800099"/>
            <a:chExt cx="810985" cy="212272"/>
          </a:xfrm>
        </p:grpSpPr>
        <p:sp>
          <p:nvSpPr>
            <p:cNvPr id="47" name="Google Shape;47;p31"/>
            <p:cNvSpPr/>
            <p:nvPr/>
          </p:nvSpPr>
          <p:spPr>
            <a:xfrm>
              <a:off x="1883229" y="800100"/>
              <a:ext cx="212271" cy="212271"/>
            </a:xfrm>
            <a:prstGeom prst="ellipse">
              <a:avLst/>
            </a:prstGeom>
            <a:solidFill>
              <a:schemeClr val="accent4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8" name="Google Shape;48;p31"/>
            <p:cNvSpPr/>
            <p:nvPr/>
          </p:nvSpPr>
          <p:spPr>
            <a:xfrm>
              <a:off x="2182586" y="800100"/>
              <a:ext cx="212271" cy="212271"/>
            </a:xfrm>
            <a:prstGeom prst="ellipse">
              <a:avLst/>
            </a:prstGeom>
            <a:solidFill>
              <a:schemeClr val="accent5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9" name="Google Shape;49;p31"/>
            <p:cNvSpPr/>
            <p:nvPr/>
          </p:nvSpPr>
          <p:spPr>
            <a:xfrm>
              <a:off x="2481943" y="800099"/>
              <a:ext cx="212271" cy="212271"/>
            </a:xfrm>
            <a:prstGeom prst="ellipse">
              <a:avLst/>
            </a:prstGeom>
            <a:solidFill>
              <a:schemeClr val="accent6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50" name="Google Shape;50;p31"/>
          <p:cNvSpPr txBox="1"/>
          <p:nvPr>
            <p:ph type="title"/>
          </p:nvPr>
        </p:nvSpPr>
        <p:spPr>
          <a:xfrm>
            <a:off x="734784" y="1059463"/>
            <a:ext cx="6008915" cy="4431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1"/>
          <p:cNvSpPr/>
          <p:nvPr/>
        </p:nvSpPr>
        <p:spPr>
          <a:xfrm>
            <a:off x="8151132" y="1"/>
            <a:ext cx="4040868" cy="2484203"/>
          </a:xfrm>
          <a:custGeom>
            <a:rect b="b" l="l" r="r" t="t"/>
            <a:pathLst>
              <a:path extrusionOk="0" h="2484203" w="4040868">
                <a:moveTo>
                  <a:pt x="1639501" y="0"/>
                </a:moveTo>
                <a:lnTo>
                  <a:pt x="1927972" y="0"/>
                </a:lnTo>
                <a:lnTo>
                  <a:pt x="1936047" y="69832"/>
                </a:lnTo>
                <a:cubicBezTo>
                  <a:pt x="1941935" y="225592"/>
                  <a:pt x="1905398" y="399199"/>
                  <a:pt x="1871145" y="561938"/>
                </a:cubicBezTo>
                <a:cubicBezTo>
                  <a:pt x="1818675" y="811204"/>
                  <a:pt x="1764412" y="1068972"/>
                  <a:pt x="1876589" y="1144624"/>
                </a:cubicBezTo>
                <a:cubicBezTo>
                  <a:pt x="1988767" y="1220276"/>
                  <a:pt x="2207469" y="1073404"/>
                  <a:pt x="2418931" y="931295"/>
                </a:cubicBezTo>
                <a:cubicBezTo>
                  <a:pt x="2695019" y="745819"/>
                  <a:pt x="3007951" y="535602"/>
                  <a:pt x="3278854" y="718297"/>
                </a:cubicBezTo>
                <a:cubicBezTo>
                  <a:pt x="3549759" y="900994"/>
                  <a:pt x="3472126" y="1269896"/>
                  <a:pt x="3403625" y="1595367"/>
                </a:cubicBezTo>
                <a:cubicBezTo>
                  <a:pt x="3351132" y="1844684"/>
                  <a:pt x="3296911" y="2102481"/>
                  <a:pt x="3409135" y="2178165"/>
                </a:cubicBezTo>
                <a:cubicBezTo>
                  <a:pt x="3521360" y="2253848"/>
                  <a:pt x="3739918" y="2106880"/>
                  <a:pt x="3951362" y="1964825"/>
                </a:cubicBezTo>
                <a:lnTo>
                  <a:pt x="4040868" y="1907085"/>
                </a:lnTo>
                <a:lnTo>
                  <a:pt x="4040868" y="2245468"/>
                </a:lnTo>
                <a:lnTo>
                  <a:pt x="3897247" y="2338115"/>
                </a:lnTo>
                <a:cubicBezTo>
                  <a:pt x="3680078" y="2466935"/>
                  <a:pt x="3453297" y="2550946"/>
                  <a:pt x="3250168" y="2413957"/>
                </a:cubicBezTo>
                <a:cubicBezTo>
                  <a:pt x="2979295" y="2231282"/>
                  <a:pt x="3056854" y="1862273"/>
                  <a:pt x="3125358" y="1536797"/>
                </a:cubicBezTo>
                <a:cubicBezTo>
                  <a:pt x="3177820" y="1287528"/>
                  <a:pt x="3232077" y="1029749"/>
                  <a:pt x="3119853" y="954065"/>
                </a:cubicBezTo>
                <a:cubicBezTo>
                  <a:pt x="3007628" y="878381"/>
                  <a:pt x="2788984" y="1025298"/>
                  <a:pt x="2577517" y="1167400"/>
                </a:cubicBezTo>
                <a:cubicBezTo>
                  <a:pt x="2301431" y="1352887"/>
                  <a:pt x="1988500" y="1563095"/>
                  <a:pt x="1717591" y="1380395"/>
                </a:cubicBezTo>
                <a:cubicBezTo>
                  <a:pt x="1446683" y="1197696"/>
                  <a:pt x="1524354" y="828830"/>
                  <a:pt x="1592853" y="503348"/>
                </a:cubicBezTo>
                <a:cubicBezTo>
                  <a:pt x="1632232" y="316369"/>
                  <a:pt x="1672597" y="124625"/>
                  <a:pt x="1642974" y="8510"/>
                </a:cubicBezTo>
                <a:close/>
                <a:moveTo>
                  <a:pt x="0" y="0"/>
                </a:moveTo>
                <a:lnTo>
                  <a:pt x="285293" y="0"/>
                </a:lnTo>
                <a:lnTo>
                  <a:pt x="288683" y="23305"/>
                </a:lnTo>
                <a:cubicBezTo>
                  <a:pt x="298556" y="62009"/>
                  <a:pt x="316206" y="92310"/>
                  <a:pt x="344260" y="111230"/>
                </a:cubicBezTo>
                <a:cubicBezTo>
                  <a:pt x="428424" y="167989"/>
                  <a:pt x="572407" y="99511"/>
                  <a:pt x="728339" y="1794"/>
                </a:cubicBezTo>
                <a:lnTo>
                  <a:pt x="731070" y="0"/>
                </a:lnTo>
                <a:lnTo>
                  <a:pt x="1253365" y="0"/>
                </a:lnTo>
                <a:lnTo>
                  <a:pt x="1203261" y="30014"/>
                </a:lnTo>
                <a:cubicBezTo>
                  <a:pt x="1151276" y="62590"/>
                  <a:pt x="1097964" y="98419"/>
                  <a:pt x="1045098" y="133945"/>
                </a:cubicBezTo>
                <a:cubicBezTo>
                  <a:pt x="769005" y="319427"/>
                  <a:pt x="456124" y="529669"/>
                  <a:pt x="185259" y="346999"/>
                </a:cubicBezTo>
                <a:cubicBezTo>
                  <a:pt x="83685" y="278498"/>
                  <a:pt x="31110" y="183804"/>
                  <a:pt x="8682" y="75030"/>
                </a:cubicBezTo>
                <a:close/>
              </a:path>
            </a:pathLst>
          </a:custGeom>
          <a:solidFill>
            <a:srgbClr val="EAF8FD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2" name="Google Shape;52;p31"/>
          <p:cNvSpPr/>
          <p:nvPr/>
        </p:nvSpPr>
        <p:spPr>
          <a:xfrm>
            <a:off x="7453932" y="851548"/>
            <a:ext cx="4353117" cy="5005405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3" name="Google Shape;53;p31"/>
          <p:cNvSpPr/>
          <p:nvPr/>
        </p:nvSpPr>
        <p:spPr>
          <a:xfrm>
            <a:off x="7453932" y="380999"/>
            <a:ext cx="4353117" cy="47055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54" name="Google Shape;54;p31"/>
          <p:cNvGrpSpPr/>
          <p:nvPr/>
        </p:nvGrpSpPr>
        <p:grpSpPr>
          <a:xfrm>
            <a:off x="7595447" y="505268"/>
            <a:ext cx="810985" cy="212272"/>
            <a:chOff x="1883229" y="800099"/>
            <a:chExt cx="810985" cy="212272"/>
          </a:xfrm>
        </p:grpSpPr>
        <p:sp>
          <p:nvSpPr>
            <p:cNvPr id="55" name="Google Shape;55;p31"/>
            <p:cNvSpPr/>
            <p:nvPr/>
          </p:nvSpPr>
          <p:spPr>
            <a:xfrm>
              <a:off x="1883229" y="800100"/>
              <a:ext cx="212271" cy="212271"/>
            </a:xfrm>
            <a:prstGeom prst="ellipse">
              <a:avLst/>
            </a:prstGeom>
            <a:solidFill>
              <a:schemeClr val="accent4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6" name="Google Shape;56;p31"/>
            <p:cNvSpPr/>
            <p:nvPr/>
          </p:nvSpPr>
          <p:spPr>
            <a:xfrm>
              <a:off x="2182586" y="800100"/>
              <a:ext cx="212271" cy="212271"/>
            </a:xfrm>
            <a:prstGeom prst="ellipse">
              <a:avLst/>
            </a:prstGeom>
            <a:solidFill>
              <a:schemeClr val="accent5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7" name="Google Shape;57;p31"/>
            <p:cNvSpPr/>
            <p:nvPr/>
          </p:nvSpPr>
          <p:spPr>
            <a:xfrm>
              <a:off x="2481943" y="800099"/>
              <a:ext cx="212271" cy="212271"/>
            </a:xfrm>
            <a:prstGeom prst="ellipse">
              <a:avLst/>
            </a:prstGeom>
            <a:solidFill>
              <a:schemeClr val="accent6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58" name="Google Shape;58;p31"/>
          <p:cNvSpPr/>
          <p:nvPr>
            <p:ph idx="2" type="pic"/>
          </p:nvPr>
        </p:nvSpPr>
        <p:spPr>
          <a:xfrm>
            <a:off x="7481871" y="881363"/>
            <a:ext cx="4297680" cy="4937760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31"/>
          <p:cNvSpPr/>
          <p:nvPr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lt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60" name="Google Shape;60;p31"/>
          <p:cNvCxnSpPr/>
          <p:nvPr/>
        </p:nvCxnSpPr>
        <p:spPr>
          <a:xfrm>
            <a:off x="0" y="6226629"/>
            <a:ext cx="12192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1" name="Google Shape;61;p31"/>
          <p:cNvSpPr txBox="1"/>
          <p:nvPr>
            <p:ph idx="10" type="dt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62" name="Google Shape;6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42011" y="6405154"/>
            <a:ext cx="274320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31"/>
          <p:cNvPicPr preferRelativeResize="0"/>
          <p:nvPr/>
        </p:nvPicPr>
        <p:blipFill rotWithShape="1">
          <a:blip r:embed="rId5">
            <a:alphaModFix/>
          </a:blip>
          <a:srcRect b="13557" l="13558" r="13557" t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31"/>
          <p:cNvSpPr txBox="1"/>
          <p:nvPr>
            <p:ph idx="12" type="sldNum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91425">
            <a:noAutofit/>
          </a:bodyPr>
          <a:lstStyle>
            <a:lvl1pPr indent="0" lvl="0" marL="0" marR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6" name="Google Shape;66;p31"/>
          <p:cNvSpPr/>
          <p:nvPr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INÍCIO</a:t>
            </a:r>
            <a:endParaRPr b="1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umo 3">
  <p:cSld name="Resumo 3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32"/>
          <p:cNvPicPr preferRelativeResize="0"/>
          <p:nvPr/>
        </p:nvPicPr>
        <p:blipFill rotWithShape="1">
          <a:blip r:embed="rId2">
            <a:alphaModFix/>
          </a:blip>
          <a:srcRect b="0" l="40898" r="0" t="0"/>
          <a:stretch/>
        </p:blipFill>
        <p:spPr>
          <a:xfrm>
            <a:off x="0" y="1448221"/>
            <a:ext cx="2197076" cy="371747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32"/>
          <p:cNvSpPr/>
          <p:nvPr/>
        </p:nvSpPr>
        <p:spPr>
          <a:xfrm>
            <a:off x="380999" y="851548"/>
            <a:ext cx="6687981" cy="5005405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0" name="Google Shape;70;p32"/>
          <p:cNvSpPr/>
          <p:nvPr/>
        </p:nvSpPr>
        <p:spPr>
          <a:xfrm>
            <a:off x="380999" y="380999"/>
            <a:ext cx="6687981" cy="47055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71" name="Google Shape;71;p32"/>
          <p:cNvGrpSpPr/>
          <p:nvPr/>
        </p:nvGrpSpPr>
        <p:grpSpPr>
          <a:xfrm>
            <a:off x="522515" y="505268"/>
            <a:ext cx="810985" cy="212272"/>
            <a:chOff x="1883229" y="800099"/>
            <a:chExt cx="810985" cy="212272"/>
          </a:xfrm>
        </p:grpSpPr>
        <p:sp>
          <p:nvSpPr>
            <p:cNvPr id="72" name="Google Shape;72;p32"/>
            <p:cNvSpPr/>
            <p:nvPr/>
          </p:nvSpPr>
          <p:spPr>
            <a:xfrm>
              <a:off x="1883229" y="800100"/>
              <a:ext cx="212271" cy="212271"/>
            </a:xfrm>
            <a:prstGeom prst="ellipse">
              <a:avLst/>
            </a:prstGeom>
            <a:solidFill>
              <a:schemeClr val="accent4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3" name="Google Shape;73;p32"/>
            <p:cNvSpPr/>
            <p:nvPr/>
          </p:nvSpPr>
          <p:spPr>
            <a:xfrm>
              <a:off x="2182586" y="800100"/>
              <a:ext cx="212271" cy="212271"/>
            </a:xfrm>
            <a:prstGeom prst="ellipse">
              <a:avLst/>
            </a:prstGeom>
            <a:solidFill>
              <a:schemeClr val="accent5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4" name="Google Shape;74;p32"/>
            <p:cNvSpPr/>
            <p:nvPr/>
          </p:nvSpPr>
          <p:spPr>
            <a:xfrm>
              <a:off x="2481943" y="800099"/>
              <a:ext cx="212271" cy="212271"/>
            </a:xfrm>
            <a:prstGeom prst="ellipse">
              <a:avLst/>
            </a:prstGeom>
            <a:solidFill>
              <a:schemeClr val="accent6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75" name="Google Shape;75;p32"/>
          <p:cNvSpPr txBox="1"/>
          <p:nvPr>
            <p:ph type="title"/>
          </p:nvPr>
        </p:nvSpPr>
        <p:spPr>
          <a:xfrm>
            <a:off x="385644" y="841808"/>
            <a:ext cx="6712153" cy="4012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2"/>
          <p:cNvSpPr/>
          <p:nvPr/>
        </p:nvSpPr>
        <p:spPr>
          <a:xfrm>
            <a:off x="720532" y="4854677"/>
            <a:ext cx="6008915" cy="652923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7" name="Google Shape;77;p32"/>
          <p:cNvSpPr txBox="1"/>
          <p:nvPr>
            <p:ph idx="1" type="subTitle"/>
          </p:nvPr>
        </p:nvSpPr>
        <p:spPr>
          <a:xfrm>
            <a:off x="734784" y="4854677"/>
            <a:ext cx="6008915" cy="6529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78" name="Google Shape;78;p32"/>
          <p:cNvSpPr/>
          <p:nvPr/>
        </p:nvSpPr>
        <p:spPr>
          <a:xfrm>
            <a:off x="8151132" y="1"/>
            <a:ext cx="4040868" cy="2484203"/>
          </a:xfrm>
          <a:custGeom>
            <a:rect b="b" l="l" r="r" t="t"/>
            <a:pathLst>
              <a:path extrusionOk="0" h="2484203" w="4040868">
                <a:moveTo>
                  <a:pt x="1639501" y="0"/>
                </a:moveTo>
                <a:lnTo>
                  <a:pt x="1927972" y="0"/>
                </a:lnTo>
                <a:lnTo>
                  <a:pt x="1936047" y="69832"/>
                </a:lnTo>
                <a:cubicBezTo>
                  <a:pt x="1941935" y="225592"/>
                  <a:pt x="1905398" y="399199"/>
                  <a:pt x="1871145" y="561938"/>
                </a:cubicBezTo>
                <a:cubicBezTo>
                  <a:pt x="1818675" y="811204"/>
                  <a:pt x="1764412" y="1068972"/>
                  <a:pt x="1876589" y="1144624"/>
                </a:cubicBezTo>
                <a:cubicBezTo>
                  <a:pt x="1988767" y="1220276"/>
                  <a:pt x="2207469" y="1073404"/>
                  <a:pt x="2418931" y="931295"/>
                </a:cubicBezTo>
                <a:cubicBezTo>
                  <a:pt x="2695019" y="745819"/>
                  <a:pt x="3007951" y="535602"/>
                  <a:pt x="3278854" y="718297"/>
                </a:cubicBezTo>
                <a:cubicBezTo>
                  <a:pt x="3549759" y="900994"/>
                  <a:pt x="3472126" y="1269896"/>
                  <a:pt x="3403625" y="1595367"/>
                </a:cubicBezTo>
                <a:cubicBezTo>
                  <a:pt x="3351132" y="1844684"/>
                  <a:pt x="3296911" y="2102481"/>
                  <a:pt x="3409135" y="2178165"/>
                </a:cubicBezTo>
                <a:cubicBezTo>
                  <a:pt x="3521360" y="2253848"/>
                  <a:pt x="3739918" y="2106880"/>
                  <a:pt x="3951362" y="1964825"/>
                </a:cubicBezTo>
                <a:lnTo>
                  <a:pt x="4040868" y="1907085"/>
                </a:lnTo>
                <a:lnTo>
                  <a:pt x="4040868" y="2245468"/>
                </a:lnTo>
                <a:lnTo>
                  <a:pt x="3897247" y="2338115"/>
                </a:lnTo>
                <a:cubicBezTo>
                  <a:pt x="3680078" y="2466935"/>
                  <a:pt x="3453297" y="2550946"/>
                  <a:pt x="3250168" y="2413957"/>
                </a:cubicBezTo>
                <a:cubicBezTo>
                  <a:pt x="2979295" y="2231282"/>
                  <a:pt x="3056854" y="1862273"/>
                  <a:pt x="3125358" y="1536797"/>
                </a:cubicBezTo>
                <a:cubicBezTo>
                  <a:pt x="3177820" y="1287528"/>
                  <a:pt x="3232077" y="1029749"/>
                  <a:pt x="3119853" y="954065"/>
                </a:cubicBezTo>
                <a:cubicBezTo>
                  <a:pt x="3007628" y="878381"/>
                  <a:pt x="2788984" y="1025298"/>
                  <a:pt x="2577517" y="1167400"/>
                </a:cubicBezTo>
                <a:cubicBezTo>
                  <a:pt x="2301431" y="1352887"/>
                  <a:pt x="1988500" y="1563095"/>
                  <a:pt x="1717591" y="1380395"/>
                </a:cubicBezTo>
                <a:cubicBezTo>
                  <a:pt x="1446683" y="1197696"/>
                  <a:pt x="1524354" y="828830"/>
                  <a:pt x="1592853" y="503348"/>
                </a:cubicBezTo>
                <a:cubicBezTo>
                  <a:pt x="1632232" y="316369"/>
                  <a:pt x="1672597" y="124625"/>
                  <a:pt x="1642974" y="8510"/>
                </a:cubicBezTo>
                <a:close/>
                <a:moveTo>
                  <a:pt x="0" y="0"/>
                </a:moveTo>
                <a:lnTo>
                  <a:pt x="285293" y="0"/>
                </a:lnTo>
                <a:lnTo>
                  <a:pt x="288683" y="23305"/>
                </a:lnTo>
                <a:cubicBezTo>
                  <a:pt x="298556" y="62009"/>
                  <a:pt x="316206" y="92310"/>
                  <a:pt x="344260" y="111230"/>
                </a:cubicBezTo>
                <a:cubicBezTo>
                  <a:pt x="428424" y="167989"/>
                  <a:pt x="572407" y="99511"/>
                  <a:pt x="728339" y="1794"/>
                </a:cubicBezTo>
                <a:lnTo>
                  <a:pt x="731070" y="0"/>
                </a:lnTo>
                <a:lnTo>
                  <a:pt x="1253365" y="0"/>
                </a:lnTo>
                <a:lnTo>
                  <a:pt x="1203261" y="30014"/>
                </a:lnTo>
                <a:cubicBezTo>
                  <a:pt x="1151276" y="62590"/>
                  <a:pt x="1097964" y="98419"/>
                  <a:pt x="1045098" y="133945"/>
                </a:cubicBezTo>
                <a:cubicBezTo>
                  <a:pt x="769005" y="319427"/>
                  <a:pt x="456124" y="529669"/>
                  <a:pt x="185259" y="346999"/>
                </a:cubicBezTo>
                <a:cubicBezTo>
                  <a:pt x="83685" y="278498"/>
                  <a:pt x="31110" y="183804"/>
                  <a:pt x="8682" y="75030"/>
                </a:cubicBezTo>
                <a:close/>
              </a:path>
            </a:pathLst>
          </a:custGeom>
          <a:solidFill>
            <a:srgbClr val="EAF8FD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32"/>
          <p:cNvSpPr/>
          <p:nvPr/>
        </p:nvSpPr>
        <p:spPr>
          <a:xfrm>
            <a:off x="7453932" y="851548"/>
            <a:ext cx="4353117" cy="5005405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0" name="Google Shape;80;p32"/>
          <p:cNvSpPr/>
          <p:nvPr/>
        </p:nvSpPr>
        <p:spPr>
          <a:xfrm>
            <a:off x="7453932" y="380999"/>
            <a:ext cx="4353117" cy="47055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81" name="Google Shape;81;p32"/>
          <p:cNvGrpSpPr/>
          <p:nvPr/>
        </p:nvGrpSpPr>
        <p:grpSpPr>
          <a:xfrm>
            <a:off x="7595447" y="505268"/>
            <a:ext cx="810985" cy="212272"/>
            <a:chOff x="1883229" y="800099"/>
            <a:chExt cx="810985" cy="212272"/>
          </a:xfrm>
        </p:grpSpPr>
        <p:sp>
          <p:nvSpPr>
            <p:cNvPr id="82" name="Google Shape;82;p32"/>
            <p:cNvSpPr/>
            <p:nvPr/>
          </p:nvSpPr>
          <p:spPr>
            <a:xfrm>
              <a:off x="1883229" y="800100"/>
              <a:ext cx="212271" cy="212271"/>
            </a:xfrm>
            <a:prstGeom prst="ellipse">
              <a:avLst/>
            </a:prstGeom>
            <a:solidFill>
              <a:schemeClr val="accent4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3" name="Google Shape;83;p32"/>
            <p:cNvSpPr/>
            <p:nvPr/>
          </p:nvSpPr>
          <p:spPr>
            <a:xfrm>
              <a:off x="2182586" y="800100"/>
              <a:ext cx="212271" cy="212271"/>
            </a:xfrm>
            <a:prstGeom prst="ellipse">
              <a:avLst/>
            </a:prstGeom>
            <a:solidFill>
              <a:schemeClr val="accent5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4" name="Google Shape;84;p32"/>
            <p:cNvSpPr/>
            <p:nvPr/>
          </p:nvSpPr>
          <p:spPr>
            <a:xfrm>
              <a:off x="2481943" y="800099"/>
              <a:ext cx="212271" cy="212271"/>
            </a:xfrm>
            <a:prstGeom prst="ellipse">
              <a:avLst/>
            </a:prstGeom>
            <a:solidFill>
              <a:schemeClr val="accent6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85" name="Google Shape;85;p32"/>
          <p:cNvSpPr/>
          <p:nvPr>
            <p:ph idx="2" type="pic"/>
          </p:nvPr>
        </p:nvSpPr>
        <p:spPr>
          <a:xfrm>
            <a:off x="7466631" y="859509"/>
            <a:ext cx="4324485" cy="4983480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32"/>
          <p:cNvSpPr/>
          <p:nvPr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lt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87" name="Google Shape;87;p32"/>
          <p:cNvCxnSpPr/>
          <p:nvPr/>
        </p:nvCxnSpPr>
        <p:spPr>
          <a:xfrm>
            <a:off x="0" y="6226629"/>
            <a:ext cx="12192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8" name="Google Shape;88;p32"/>
          <p:cNvSpPr txBox="1"/>
          <p:nvPr>
            <p:ph idx="10" type="dt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89" name="Google Shape;8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42011" y="6405154"/>
            <a:ext cx="274320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32"/>
          <p:cNvPicPr preferRelativeResize="0"/>
          <p:nvPr/>
        </p:nvPicPr>
        <p:blipFill rotWithShape="1">
          <a:blip r:embed="rId5">
            <a:alphaModFix/>
          </a:blip>
          <a:srcRect b="13557" l="13558" r="13557" t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32"/>
          <p:cNvSpPr txBox="1"/>
          <p:nvPr>
            <p:ph idx="12" type="sldNum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91425">
            <a:noAutofit/>
          </a:bodyPr>
          <a:lstStyle>
            <a:lvl1pPr indent="0" lvl="0" marL="0" marR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3" name="Google Shape;93;p32"/>
          <p:cNvSpPr/>
          <p:nvPr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INÍCIO</a:t>
            </a:r>
            <a:endParaRPr b="1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is Conteúdos 3">
  <p:cSld name="Dois Conteúdos 3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3"/>
          <p:cNvSpPr/>
          <p:nvPr/>
        </p:nvSpPr>
        <p:spPr>
          <a:xfrm>
            <a:off x="336550" y="327025"/>
            <a:ext cx="11518900" cy="5561466"/>
          </a:xfrm>
          <a:prstGeom prst="roundRect">
            <a:avLst>
              <a:gd fmla="val 1928" name="adj"/>
            </a:avLst>
          </a:prstGeom>
          <a:solidFill>
            <a:schemeClr val="l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33"/>
          <p:cNvSpPr/>
          <p:nvPr/>
        </p:nvSpPr>
        <p:spPr>
          <a:xfrm>
            <a:off x="8124824" y="1933575"/>
            <a:ext cx="3421255" cy="3661683"/>
          </a:xfrm>
          <a:prstGeom prst="roundRect">
            <a:avLst>
              <a:gd fmla="val 9932" name="adj"/>
            </a:avLst>
          </a:prstGeom>
          <a:solidFill>
            <a:schemeClr val="accent6">
              <a:alpha val="20000"/>
            </a:schemeClr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p33"/>
          <p:cNvSpPr/>
          <p:nvPr/>
        </p:nvSpPr>
        <p:spPr>
          <a:xfrm>
            <a:off x="641349" y="1933575"/>
            <a:ext cx="7174103" cy="3661683"/>
          </a:xfrm>
          <a:prstGeom prst="roundRect">
            <a:avLst>
              <a:gd fmla="val 9932" name="adj"/>
            </a:avLst>
          </a:prstGeom>
          <a:solidFill>
            <a:schemeClr val="accent3">
              <a:alpha val="20000"/>
            </a:schemeClr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8" name="Google Shape;98;p33"/>
          <p:cNvSpPr txBox="1"/>
          <p:nvPr>
            <p:ph type="title"/>
          </p:nvPr>
        </p:nvSpPr>
        <p:spPr>
          <a:xfrm>
            <a:off x="641350" y="576292"/>
            <a:ext cx="10907016" cy="922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1828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3"/>
          <p:cNvSpPr txBox="1"/>
          <p:nvPr>
            <p:ph idx="1" type="body"/>
          </p:nvPr>
        </p:nvSpPr>
        <p:spPr>
          <a:xfrm>
            <a:off x="888998" y="2343150"/>
            <a:ext cx="6762631" cy="29948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555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342900" lvl="1" marL="914400" algn="l">
              <a:lnSpc>
                <a:spcPct val="10555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42900" lvl="2" marL="1371600" algn="l">
              <a:lnSpc>
                <a:spcPct val="10555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0555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0555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33"/>
          <p:cNvSpPr txBox="1"/>
          <p:nvPr>
            <p:ph idx="2" type="body"/>
          </p:nvPr>
        </p:nvSpPr>
        <p:spPr>
          <a:xfrm>
            <a:off x="8296275" y="2343150"/>
            <a:ext cx="3062967" cy="2990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555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42900" lvl="1" marL="914400" algn="l">
              <a:lnSpc>
                <a:spcPct val="105555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42900" lvl="2" marL="1371600" algn="l">
              <a:lnSpc>
                <a:spcPct val="105555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05555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05555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33"/>
          <p:cNvSpPr/>
          <p:nvPr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lt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02" name="Google Shape;102;p33"/>
          <p:cNvCxnSpPr/>
          <p:nvPr/>
        </p:nvCxnSpPr>
        <p:spPr>
          <a:xfrm>
            <a:off x="0" y="6226629"/>
            <a:ext cx="12192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3" name="Google Shape;103;p33"/>
          <p:cNvSpPr txBox="1"/>
          <p:nvPr>
            <p:ph idx="10" type="dt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04" name="Google Shape;104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542011" y="6405154"/>
            <a:ext cx="274320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33"/>
          <p:cNvPicPr preferRelativeResize="0"/>
          <p:nvPr/>
        </p:nvPicPr>
        <p:blipFill rotWithShape="1">
          <a:blip r:embed="rId4">
            <a:alphaModFix/>
          </a:blip>
          <a:srcRect b="13557" l="13558" r="13557" t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33"/>
          <p:cNvSpPr txBox="1"/>
          <p:nvPr>
            <p:ph idx="12" type="sldNum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91425">
            <a:noAutofit/>
          </a:bodyPr>
          <a:lstStyle>
            <a:lvl1pPr indent="0" lvl="0" marL="0" marR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8" name="Google Shape;108;p33"/>
          <p:cNvSpPr/>
          <p:nvPr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INÍCIO</a:t>
            </a:r>
            <a:endParaRPr b="1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Agenda">
  <p:cSld name="1_Agenda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34"/>
          <p:cNvPicPr preferRelativeResize="0"/>
          <p:nvPr/>
        </p:nvPicPr>
        <p:blipFill rotWithShape="1">
          <a:blip r:embed="rId2">
            <a:alphaModFix/>
          </a:blip>
          <a:srcRect b="37715" l="0" r="0" t="0"/>
          <a:stretch/>
        </p:blipFill>
        <p:spPr>
          <a:xfrm rot="-5400000">
            <a:off x="9722190" y="160175"/>
            <a:ext cx="2394401" cy="2545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1140620" y="2616531"/>
            <a:ext cx="2394401" cy="408644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Google Shape;112;p34"/>
          <p:cNvGrpSpPr/>
          <p:nvPr/>
        </p:nvGrpSpPr>
        <p:grpSpPr>
          <a:xfrm>
            <a:off x="3594100" y="380999"/>
            <a:ext cx="4972050" cy="5475954"/>
            <a:chOff x="1698171" y="691024"/>
            <a:chExt cx="4972050" cy="5475954"/>
          </a:xfrm>
        </p:grpSpPr>
        <p:grpSp>
          <p:nvGrpSpPr>
            <p:cNvPr id="113" name="Google Shape;113;p34"/>
            <p:cNvGrpSpPr/>
            <p:nvPr/>
          </p:nvGrpSpPr>
          <p:grpSpPr>
            <a:xfrm>
              <a:off x="1698171" y="691024"/>
              <a:ext cx="4972050" cy="5475954"/>
              <a:chOff x="1466850" y="380320"/>
              <a:chExt cx="5233574" cy="5763985"/>
            </a:xfrm>
          </p:grpSpPr>
          <p:sp>
            <p:nvSpPr>
              <p:cNvPr id="114" name="Google Shape;114;p34"/>
              <p:cNvSpPr/>
              <p:nvPr/>
            </p:nvSpPr>
            <p:spPr>
              <a:xfrm>
                <a:off x="1466850" y="875620"/>
                <a:ext cx="5233574" cy="5268685"/>
              </a:xfrm>
              <a:prstGeom prst="rect">
                <a:avLst/>
              </a:prstGeom>
              <a:solidFill>
                <a:schemeClr val="lt1"/>
              </a:solidFill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15" name="Google Shape;115;p34"/>
              <p:cNvSpPr/>
              <p:nvPr/>
            </p:nvSpPr>
            <p:spPr>
              <a:xfrm>
                <a:off x="1466850" y="380320"/>
                <a:ext cx="5233574" cy="495301"/>
              </a:xfrm>
              <a:prstGeom prst="rect">
                <a:avLst/>
              </a:prstGeom>
              <a:solidFill>
                <a:schemeClr val="accent1"/>
              </a:solidFill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116" name="Google Shape;116;p34"/>
            <p:cNvGrpSpPr/>
            <p:nvPr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117" name="Google Shape;117;p34"/>
              <p:cNvSpPr/>
              <p:nvPr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18" name="Google Shape;118;p34"/>
              <p:cNvSpPr/>
              <p:nvPr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19" name="Google Shape;119;p34"/>
              <p:cNvSpPr/>
              <p:nvPr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</p:grpSp>
      <p:sp>
        <p:nvSpPr>
          <p:cNvPr id="120" name="Google Shape;120;p34"/>
          <p:cNvSpPr txBox="1"/>
          <p:nvPr>
            <p:ph type="title"/>
          </p:nvPr>
        </p:nvSpPr>
        <p:spPr>
          <a:xfrm>
            <a:off x="3957068" y="851547"/>
            <a:ext cx="4275364" cy="19796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4"/>
          <p:cNvSpPr txBox="1"/>
          <p:nvPr>
            <p:ph idx="1" type="body"/>
          </p:nvPr>
        </p:nvSpPr>
        <p:spPr>
          <a:xfrm>
            <a:off x="3947886" y="2831182"/>
            <a:ext cx="4275364" cy="26602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-3429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302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34"/>
          <p:cNvSpPr/>
          <p:nvPr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lt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23" name="Google Shape;123;p34"/>
          <p:cNvCxnSpPr/>
          <p:nvPr/>
        </p:nvCxnSpPr>
        <p:spPr>
          <a:xfrm>
            <a:off x="0" y="6226629"/>
            <a:ext cx="12192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4" name="Google Shape;124;p34"/>
          <p:cNvSpPr txBox="1"/>
          <p:nvPr>
            <p:ph idx="10" type="dt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25" name="Google Shape;12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42011" y="6405154"/>
            <a:ext cx="274320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34"/>
          <p:cNvPicPr preferRelativeResize="0"/>
          <p:nvPr/>
        </p:nvPicPr>
        <p:blipFill rotWithShape="1">
          <a:blip r:embed="rId5">
            <a:alphaModFix/>
          </a:blip>
          <a:srcRect b="13557" l="13558" r="13557" t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34"/>
          <p:cNvSpPr txBox="1"/>
          <p:nvPr>
            <p:ph idx="12" type="sldNum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91425">
            <a:noAutofit/>
          </a:bodyPr>
          <a:lstStyle>
            <a:lvl1pPr indent="0" lvl="0" marL="0" marR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9" name="Google Shape;129;p34"/>
          <p:cNvSpPr/>
          <p:nvPr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INÍCIO</a:t>
            </a:r>
            <a:endParaRPr b="1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">
  <p:cSld name="Título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/>
          <p:nvPr/>
        </p:nvSpPr>
        <p:spPr>
          <a:xfrm>
            <a:off x="8151132" y="1"/>
            <a:ext cx="4040868" cy="2484203"/>
          </a:xfrm>
          <a:custGeom>
            <a:rect b="b" l="l" r="r" t="t"/>
            <a:pathLst>
              <a:path extrusionOk="0" h="2484203" w="4040868">
                <a:moveTo>
                  <a:pt x="1639501" y="0"/>
                </a:moveTo>
                <a:lnTo>
                  <a:pt x="1927972" y="0"/>
                </a:lnTo>
                <a:lnTo>
                  <a:pt x="1936047" y="69832"/>
                </a:lnTo>
                <a:cubicBezTo>
                  <a:pt x="1941935" y="225592"/>
                  <a:pt x="1905398" y="399199"/>
                  <a:pt x="1871145" y="561938"/>
                </a:cubicBezTo>
                <a:cubicBezTo>
                  <a:pt x="1818675" y="811204"/>
                  <a:pt x="1764412" y="1068972"/>
                  <a:pt x="1876589" y="1144624"/>
                </a:cubicBezTo>
                <a:cubicBezTo>
                  <a:pt x="1988767" y="1220276"/>
                  <a:pt x="2207469" y="1073404"/>
                  <a:pt x="2418931" y="931295"/>
                </a:cubicBezTo>
                <a:cubicBezTo>
                  <a:pt x="2695019" y="745819"/>
                  <a:pt x="3007951" y="535602"/>
                  <a:pt x="3278854" y="718297"/>
                </a:cubicBezTo>
                <a:cubicBezTo>
                  <a:pt x="3549759" y="900994"/>
                  <a:pt x="3472126" y="1269896"/>
                  <a:pt x="3403625" y="1595367"/>
                </a:cubicBezTo>
                <a:cubicBezTo>
                  <a:pt x="3351132" y="1844684"/>
                  <a:pt x="3296911" y="2102481"/>
                  <a:pt x="3409135" y="2178165"/>
                </a:cubicBezTo>
                <a:cubicBezTo>
                  <a:pt x="3521360" y="2253848"/>
                  <a:pt x="3739918" y="2106880"/>
                  <a:pt x="3951362" y="1964825"/>
                </a:cubicBezTo>
                <a:lnTo>
                  <a:pt x="4040868" y="1907085"/>
                </a:lnTo>
                <a:lnTo>
                  <a:pt x="4040868" y="2245468"/>
                </a:lnTo>
                <a:lnTo>
                  <a:pt x="3897247" y="2338115"/>
                </a:lnTo>
                <a:cubicBezTo>
                  <a:pt x="3680078" y="2466935"/>
                  <a:pt x="3453297" y="2550946"/>
                  <a:pt x="3250168" y="2413957"/>
                </a:cubicBezTo>
                <a:cubicBezTo>
                  <a:pt x="2979295" y="2231282"/>
                  <a:pt x="3056854" y="1862273"/>
                  <a:pt x="3125358" y="1536797"/>
                </a:cubicBezTo>
                <a:cubicBezTo>
                  <a:pt x="3177820" y="1287528"/>
                  <a:pt x="3232077" y="1029749"/>
                  <a:pt x="3119853" y="954065"/>
                </a:cubicBezTo>
                <a:cubicBezTo>
                  <a:pt x="3007628" y="878381"/>
                  <a:pt x="2788984" y="1025298"/>
                  <a:pt x="2577517" y="1167400"/>
                </a:cubicBezTo>
                <a:cubicBezTo>
                  <a:pt x="2301431" y="1352887"/>
                  <a:pt x="1988500" y="1563095"/>
                  <a:pt x="1717591" y="1380395"/>
                </a:cubicBezTo>
                <a:cubicBezTo>
                  <a:pt x="1446683" y="1197696"/>
                  <a:pt x="1524354" y="828830"/>
                  <a:pt x="1592853" y="503348"/>
                </a:cubicBezTo>
                <a:cubicBezTo>
                  <a:pt x="1632232" y="316369"/>
                  <a:pt x="1672597" y="124625"/>
                  <a:pt x="1642974" y="8510"/>
                </a:cubicBezTo>
                <a:close/>
                <a:moveTo>
                  <a:pt x="0" y="0"/>
                </a:moveTo>
                <a:lnTo>
                  <a:pt x="285293" y="0"/>
                </a:lnTo>
                <a:lnTo>
                  <a:pt x="288683" y="23305"/>
                </a:lnTo>
                <a:cubicBezTo>
                  <a:pt x="298556" y="62009"/>
                  <a:pt x="316206" y="92310"/>
                  <a:pt x="344260" y="111230"/>
                </a:cubicBezTo>
                <a:cubicBezTo>
                  <a:pt x="428424" y="167989"/>
                  <a:pt x="572407" y="99511"/>
                  <a:pt x="728339" y="1794"/>
                </a:cubicBezTo>
                <a:lnTo>
                  <a:pt x="731070" y="0"/>
                </a:lnTo>
                <a:lnTo>
                  <a:pt x="1253365" y="0"/>
                </a:lnTo>
                <a:lnTo>
                  <a:pt x="1203261" y="30014"/>
                </a:lnTo>
                <a:cubicBezTo>
                  <a:pt x="1151276" y="62590"/>
                  <a:pt x="1097964" y="98419"/>
                  <a:pt x="1045098" y="133945"/>
                </a:cubicBezTo>
                <a:cubicBezTo>
                  <a:pt x="769005" y="319427"/>
                  <a:pt x="456124" y="529669"/>
                  <a:pt x="185259" y="346999"/>
                </a:cubicBezTo>
                <a:cubicBezTo>
                  <a:pt x="83685" y="278498"/>
                  <a:pt x="31110" y="183804"/>
                  <a:pt x="8682" y="75030"/>
                </a:cubicBezTo>
                <a:close/>
              </a:path>
            </a:pathLst>
          </a:custGeom>
          <a:solidFill>
            <a:srgbClr val="EAF8FD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2" name="Google Shape;132;p35"/>
          <p:cNvPicPr preferRelativeResize="0"/>
          <p:nvPr/>
        </p:nvPicPr>
        <p:blipFill rotWithShape="1">
          <a:blip r:embed="rId2">
            <a:alphaModFix/>
          </a:blip>
          <a:srcRect b="0" l="40898" r="0" t="0"/>
          <a:stretch/>
        </p:blipFill>
        <p:spPr>
          <a:xfrm>
            <a:off x="0" y="2536372"/>
            <a:ext cx="2197076" cy="371747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3" name="Google Shape;133;p35"/>
          <p:cNvGrpSpPr/>
          <p:nvPr/>
        </p:nvGrpSpPr>
        <p:grpSpPr>
          <a:xfrm>
            <a:off x="1698171" y="691024"/>
            <a:ext cx="8795658" cy="5475954"/>
            <a:chOff x="1698171" y="691024"/>
            <a:chExt cx="8795658" cy="5475954"/>
          </a:xfrm>
        </p:grpSpPr>
        <p:grpSp>
          <p:nvGrpSpPr>
            <p:cNvPr id="134" name="Google Shape;134;p35"/>
            <p:cNvGrpSpPr/>
            <p:nvPr/>
          </p:nvGrpSpPr>
          <p:grpSpPr>
            <a:xfrm>
              <a:off x="1698171" y="691024"/>
              <a:ext cx="8795658" cy="5475954"/>
              <a:chOff x="1466850" y="380320"/>
              <a:chExt cx="9258300" cy="5763985"/>
            </a:xfrm>
          </p:grpSpPr>
          <p:sp>
            <p:nvSpPr>
              <p:cNvPr id="135" name="Google Shape;135;p35"/>
              <p:cNvSpPr/>
              <p:nvPr/>
            </p:nvSpPr>
            <p:spPr>
              <a:xfrm>
                <a:off x="1466850" y="875620"/>
                <a:ext cx="9258300" cy="5268685"/>
              </a:xfrm>
              <a:prstGeom prst="rect">
                <a:avLst/>
              </a:prstGeom>
              <a:solidFill>
                <a:schemeClr val="lt1"/>
              </a:solidFill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36" name="Google Shape;136;p35"/>
              <p:cNvSpPr/>
              <p:nvPr/>
            </p:nvSpPr>
            <p:spPr>
              <a:xfrm>
                <a:off x="1466850" y="380320"/>
                <a:ext cx="9258300" cy="495301"/>
              </a:xfrm>
              <a:prstGeom prst="rect">
                <a:avLst/>
              </a:prstGeom>
              <a:solidFill>
                <a:schemeClr val="accent1"/>
              </a:solidFill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137" name="Google Shape;137;p35"/>
            <p:cNvGrpSpPr/>
            <p:nvPr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138" name="Google Shape;138;p35"/>
              <p:cNvSpPr/>
              <p:nvPr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39" name="Google Shape;139;p35"/>
              <p:cNvSpPr/>
              <p:nvPr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40" name="Google Shape;140;p35"/>
              <p:cNvSpPr/>
              <p:nvPr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</p:grpSp>
      <p:sp>
        <p:nvSpPr>
          <p:cNvPr id="141" name="Google Shape;141;p35"/>
          <p:cNvSpPr txBox="1"/>
          <p:nvPr>
            <p:ph type="ctrTitle"/>
          </p:nvPr>
        </p:nvSpPr>
        <p:spPr>
          <a:xfrm>
            <a:off x="1626326" y="1224098"/>
            <a:ext cx="8939349" cy="37174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5"/>
          <p:cNvSpPr/>
          <p:nvPr/>
        </p:nvSpPr>
        <p:spPr>
          <a:xfrm>
            <a:off x="2460173" y="5017288"/>
            <a:ext cx="7271656" cy="652923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3" name="Google Shape;143;p35"/>
          <p:cNvSpPr txBox="1"/>
          <p:nvPr>
            <p:ph idx="1" type="subTitle"/>
          </p:nvPr>
        </p:nvSpPr>
        <p:spPr>
          <a:xfrm>
            <a:off x="2460171" y="5017288"/>
            <a:ext cx="7271657" cy="6529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Introdução">
  <p:cSld name="1_Introdução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6"/>
          <p:cNvSpPr/>
          <p:nvPr/>
        </p:nvSpPr>
        <p:spPr>
          <a:xfrm>
            <a:off x="336550" y="327025"/>
            <a:ext cx="11518900" cy="5561466"/>
          </a:xfrm>
          <a:prstGeom prst="roundRect">
            <a:avLst>
              <a:gd fmla="val 1928" name="adj"/>
            </a:avLst>
          </a:prstGeom>
          <a:solidFill>
            <a:schemeClr val="l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6" name="Google Shape;146;p36"/>
          <p:cNvSpPr txBox="1"/>
          <p:nvPr>
            <p:ph type="title"/>
          </p:nvPr>
        </p:nvSpPr>
        <p:spPr>
          <a:xfrm>
            <a:off x="641350" y="530572"/>
            <a:ext cx="10907016" cy="1162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1828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6"/>
          <p:cNvSpPr txBox="1"/>
          <p:nvPr>
            <p:ph idx="1" type="body"/>
          </p:nvPr>
        </p:nvSpPr>
        <p:spPr>
          <a:xfrm>
            <a:off x="641350" y="1917700"/>
            <a:ext cx="10907016" cy="334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555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1pPr>
            <a:lvl2pPr indent="-342900" lvl="1" marL="914400" algn="l">
              <a:lnSpc>
                <a:spcPct val="105555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2pPr>
            <a:lvl3pPr indent="-342900" lvl="2" marL="1371600" algn="l">
              <a:lnSpc>
                <a:spcPct val="105555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42900" lvl="3" marL="1828800" algn="l">
              <a:lnSpc>
                <a:spcPct val="105555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4pPr>
            <a:lvl5pPr indent="-342900" lvl="4" marL="2286000" algn="l">
              <a:lnSpc>
                <a:spcPct val="105555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36"/>
          <p:cNvSpPr/>
          <p:nvPr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lt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49" name="Google Shape;149;p36"/>
          <p:cNvCxnSpPr/>
          <p:nvPr/>
        </p:nvCxnSpPr>
        <p:spPr>
          <a:xfrm>
            <a:off x="0" y="6226629"/>
            <a:ext cx="12192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0" name="Google Shape;150;p36"/>
          <p:cNvSpPr txBox="1"/>
          <p:nvPr>
            <p:ph idx="10" type="dt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51" name="Google Shape;151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542011" y="6405154"/>
            <a:ext cx="274320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36"/>
          <p:cNvPicPr preferRelativeResize="0"/>
          <p:nvPr/>
        </p:nvPicPr>
        <p:blipFill rotWithShape="1">
          <a:blip r:embed="rId4">
            <a:alphaModFix/>
          </a:blip>
          <a:srcRect b="13557" l="13558" r="13557" t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36"/>
          <p:cNvSpPr txBox="1"/>
          <p:nvPr>
            <p:ph idx="12" type="sldNum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91425">
            <a:noAutofit/>
          </a:bodyPr>
          <a:lstStyle>
            <a:lvl1pPr indent="0" lvl="0" marL="0" marR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5" name="Google Shape;155;p36"/>
          <p:cNvSpPr/>
          <p:nvPr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INÍCIO</a:t>
            </a:r>
            <a:endParaRPr b="1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ção">
  <p:cSld name="Introdução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7"/>
          <p:cNvSpPr/>
          <p:nvPr/>
        </p:nvSpPr>
        <p:spPr>
          <a:xfrm>
            <a:off x="336550" y="327025"/>
            <a:ext cx="11518900" cy="5561466"/>
          </a:xfrm>
          <a:prstGeom prst="roundRect">
            <a:avLst>
              <a:gd fmla="val 1928" name="adj"/>
            </a:avLst>
          </a:prstGeom>
          <a:solidFill>
            <a:schemeClr val="l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8" name="Google Shape;158;p37"/>
          <p:cNvSpPr txBox="1"/>
          <p:nvPr>
            <p:ph type="title"/>
          </p:nvPr>
        </p:nvSpPr>
        <p:spPr>
          <a:xfrm>
            <a:off x="641349" y="403224"/>
            <a:ext cx="5946389" cy="22195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7"/>
          <p:cNvSpPr txBox="1"/>
          <p:nvPr>
            <p:ph idx="1" type="body"/>
          </p:nvPr>
        </p:nvSpPr>
        <p:spPr>
          <a:xfrm>
            <a:off x="641349" y="2884714"/>
            <a:ext cx="5946389" cy="1997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555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1pPr>
            <a:lvl2pPr indent="-342900" lvl="1" marL="914400" algn="l">
              <a:lnSpc>
                <a:spcPct val="105555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2pPr>
            <a:lvl3pPr indent="-342900" lvl="2" marL="1371600" algn="l">
              <a:lnSpc>
                <a:spcPct val="105555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42900" lvl="3" marL="1828800" algn="l">
              <a:lnSpc>
                <a:spcPct val="105555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4pPr>
            <a:lvl5pPr indent="-342900" lvl="4" marL="2286000" algn="l">
              <a:lnSpc>
                <a:spcPct val="105555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60" name="Google Shape;160;p37"/>
          <p:cNvGrpSpPr/>
          <p:nvPr/>
        </p:nvGrpSpPr>
        <p:grpSpPr>
          <a:xfrm>
            <a:off x="7357061" y="1320979"/>
            <a:ext cx="3550424" cy="3561704"/>
            <a:chOff x="1698171" y="691025"/>
            <a:chExt cx="3550424" cy="3561704"/>
          </a:xfrm>
        </p:grpSpPr>
        <p:grpSp>
          <p:nvGrpSpPr>
            <p:cNvPr id="161" name="Google Shape;161;p37"/>
            <p:cNvGrpSpPr/>
            <p:nvPr/>
          </p:nvGrpSpPr>
          <p:grpSpPr>
            <a:xfrm>
              <a:off x="1698171" y="691025"/>
              <a:ext cx="3550424" cy="3561704"/>
              <a:chOff x="1466850" y="380320"/>
              <a:chExt cx="3737172" cy="3749047"/>
            </a:xfrm>
          </p:grpSpPr>
          <p:sp>
            <p:nvSpPr>
              <p:cNvPr id="162" name="Google Shape;162;p37"/>
              <p:cNvSpPr/>
              <p:nvPr/>
            </p:nvSpPr>
            <p:spPr>
              <a:xfrm>
                <a:off x="1466850" y="875621"/>
                <a:ext cx="3737172" cy="3253746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63" name="Google Shape;163;p37"/>
              <p:cNvSpPr/>
              <p:nvPr/>
            </p:nvSpPr>
            <p:spPr>
              <a:xfrm>
                <a:off x="1466850" y="380320"/>
                <a:ext cx="3737172" cy="495301"/>
              </a:xfrm>
              <a:prstGeom prst="rect">
                <a:avLst/>
              </a:prstGeom>
              <a:solidFill>
                <a:schemeClr val="accent1"/>
              </a:solidFill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164" name="Google Shape;164;p37"/>
            <p:cNvGrpSpPr/>
            <p:nvPr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165" name="Google Shape;165;p37"/>
              <p:cNvSpPr/>
              <p:nvPr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66" name="Google Shape;166;p37"/>
              <p:cNvSpPr/>
              <p:nvPr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67" name="Google Shape;167;p37"/>
              <p:cNvSpPr/>
              <p:nvPr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</p:grpSp>
      <p:sp>
        <p:nvSpPr>
          <p:cNvPr id="168" name="Google Shape;168;p37"/>
          <p:cNvSpPr/>
          <p:nvPr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lt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69" name="Google Shape;169;p37"/>
          <p:cNvCxnSpPr/>
          <p:nvPr/>
        </p:nvCxnSpPr>
        <p:spPr>
          <a:xfrm>
            <a:off x="0" y="6226629"/>
            <a:ext cx="12192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70" name="Google Shape;170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542011" y="6405154"/>
            <a:ext cx="274320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37"/>
          <p:cNvPicPr preferRelativeResize="0"/>
          <p:nvPr/>
        </p:nvPicPr>
        <p:blipFill rotWithShape="1">
          <a:blip r:embed="rId4">
            <a:alphaModFix/>
          </a:blip>
          <a:srcRect b="13557" l="13558" r="13557" t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7"/>
          <p:cNvSpPr/>
          <p:nvPr>
            <p:ph idx="2" type="pic"/>
          </p:nvPr>
        </p:nvSpPr>
        <p:spPr>
          <a:xfrm>
            <a:off x="7377033" y="1809865"/>
            <a:ext cx="3520440" cy="3063240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37"/>
          <p:cNvSpPr txBox="1"/>
          <p:nvPr>
            <p:ph idx="10" type="dt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37"/>
          <p:cNvSpPr/>
          <p:nvPr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INÍCIO</a:t>
            </a:r>
            <a:endParaRPr b="1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6" name="Google Shape;176;p37"/>
          <p:cNvSpPr txBox="1"/>
          <p:nvPr>
            <p:ph idx="12" type="sldNum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91425">
            <a:noAutofit/>
          </a:bodyPr>
          <a:lstStyle>
            <a:lvl1pPr indent="0" lvl="0" marL="0" marR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1.jpg"/><Relationship Id="rId4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br.linkedin.com/in/evelyndesousa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80000"/>
          </a:blip>
          <a:stretch>
            <a:fillRect/>
          </a:stretch>
        </a:blip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1"/>
          <p:cNvPicPr preferRelativeResize="0"/>
          <p:nvPr/>
        </p:nvPicPr>
        <p:blipFill rotWithShape="1">
          <a:blip r:embed="rId4">
            <a:alphaModFix/>
          </a:blip>
          <a:srcRect b="0" l="1244" r="0" t="0"/>
          <a:stretch/>
        </p:blipFill>
        <p:spPr>
          <a:xfrm>
            <a:off x="-1923825" y="0"/>
            <a:ext cx="1430617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0"/>
          <p:cNvSpPr txBox="1"/>
          <p:nvPr>
            <p:ph type="title"/>
          </p:nvPr>
        </p:nvSpPr>
        <p:spPr>
          <a:xfrm>
            <a:off x="641350" y="576292"/>
            <a:ext cx="10907016" cy="922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1828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Técnicas eficazes de entrega</a:t>
            </a:r>
            <a:endParaRPr/>
          </a:p>
        </p:txBody>
      </p:sp>
      <p:sp>
        <p:nvSpPr>
          <p:cNvPr id="403" name="Google Shape;403;p10"/>
          <p:cNvSpPr txBox="1"/>
          <p:nvPr>
            <p:ph idx="1" type="body"/>
          </p:nvPr>
        </p:nvSpPr>
        <p:spPr>
          <a:xfrm>
            <a:off x="888999" y="2343150"/>
            <a:ext cx="4873446" cy="29948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modulação de voz é uma ferramenta poderosa para falar em público. Envolve variação de timbre, tom e volume para transmitir emoções, enfatizar pontos importantes e manter o interesse. </a:t>
            </a:r>
            <a:endParaRPr/>
          </a:p>
          <a:p>
            <a:pPr indent="-228600" lvl="1" marL="228600" marR="0" rtl="0" algn="l">
              <a:lnSpc>
                <a:spcPct val="10555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Variação do timbre</a:t>
            </a:r>
            <a:endParaRPr/>
          </a:p>
          <a:p>
            <a:pPr indent="-228600" lvl="1" marL="228600" marR="0" rtl="0" algn="l">
              <a:lnSpc>
                <a:spcPct val="10555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Inflexão do tom</a:t>
            </a:r>
            <a:endParaRPr/>
          </a:p>
          <a:p>
            <a:pPr indent="-228600" lvl="1" marL="228600" marR="0" rtl="0" algn="l">
              <a:lnSpc>
                <a:spcPct val="10555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Controle de volume</a:t>
            </a:r>
            <a:endParaRPr/>
          </a:p>
        </p:txBody>
      </p:sp>
      <p:sp>
        <p:nvSpPr>
          <p:cNvPr id="404" name="Google Shape;404;p10"/>
          <p:cNvSpPr txBox="1"/>
          <p:nvPr>
            <p:ph idx="2" type="body"/>
          </p:nvPr>
        </p:nvSpPr>
        <p:spPr>
          <a:xfrm>
            <a:off x="6496321" y="2343150"/>
            <a:ext cx="4873446" cy="2990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linguagem corporal eficaz aprimora sua mensagem, tornando-a mais impactante e memorável.</a:t>
            </a:r>
            <a:endParaRPr/>
          </a:p>
          <a:p>
            <a:pPr indent="-228600" lvl="1" marL="228600" marR="0" rtl="0" algn="l">
              <a:lnSpc>
                <a:spcPct val="10555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Contato visual significativo</a:t>
            </a:r>
            <a:endParaRPr/>
          </a:p>
          <a:p>
            <a:pPr indent="-228600" lvl="1" marL="228600" marR="0" rtl="0" algn="l">
              <a:lnSpc>
                <a:spcPct val="10555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Gestos intencionais</a:t>
            </a:r>
            <a:endParaRPr/>
          </a:p>
          <a:p>
            <a:pPr indent="-228600" lvl="1" marL="228600" marR="0" rtl="0" algn="l">
              <a:lnSpc>
                <a:spcPct val="10555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Manter uma boa postura</a:t>
            </a:r>
            <a:endParaRPr/>
          </a:p>
          <a:p>
            <a:pPr indent="-228600" lvl="1" marL="228600" marR="0" rtl="0" algn="l">
              <a:lnSpc>
                <a:spcPct val="10555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Controle suas expressões</a:t>
            </a:r>
            <a:endParaRPr/>
          </a:p>
        </p:txBody>
      </p:sp>
      <p:sp>
        <p:nvSpPr>
          <p:cNvPr id="405" name="Google Shape;405;p10"/>
          <p:cNvSpPr txBox="1"/>
          <p:nvPr>
            <p:ph idx="12" type="sldNum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1"/>
          <p:cNvSpPr txBox="1"/>
          <p:nvPr>
            <p:ph type="title"/>
          </p:nvPr>
        </p:nvSpPr>
        <p:spPr>
          <a:xfrm>
            <a:off x="641350" y="576292"/>
            <a:ext cx="10907016" cy="922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1828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Navegando em sessões de Perguntas e Respostas</a:t>
            </a:r>
            <a:endParaRPr/>
          </a:p>
        </p:txBody>
      </p:sp>
      <p:sp>
        <p:nvSpPr>
          <p:cNvPr id="412" name="Google Shape;412;p11"/>
          <p:cNvSpPr txBox="1"/>
          <p:nvPr>
            <p:ph idx="1" type="body"/>
          </p:nvPr>
        </p:nvSpPr>
        <p:spPr>
          <a:xfrm>
            <a:off x="888998" y="2343150"/>
            <a:ext cx="6308507" cy="29948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Manter a compostura durante a sessão de perguntas e respostas é essencial para transmitir confiança e autoridade. Considere as seguintes dicas para manter a compostura:</a:t>
            </a:r>
            <a:endParaRPr/>
          </a:p>
          <a:p>
            <a:pPr indent="-228600" lvl="1" marL="228600" marR="0" rtl="0" algn="l">
              <a:lnSpc>
                <a:spcPct val="11875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pt-BR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Fique tranquilo</a:t>
            </a:r>
            <a:endParaRPr/>
          </a:p>
          <a:p>
            <a:pPr indent="-228600" lvl="1" marL="228600" marR="0" rtl="0" algn="l">
              <a:lnSpc>
                <a:spcPct val="11875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pt-BR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Ouça ativamente</a:t>
            </a:r>
            <a:endParaRPr/>
          </a:p>
          <a:p>
            <a:pPr indent="-228600" lvl="1" marL="228600" marR="0" rtl="0" algn="l">
              <a:lnSpc>
                <a:spcPct val="11875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pt-BR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Pause e reflita</a:t>
            </a:r>
            <a:endParaRPr/>
          </a:p>
          <a:p>
            <a:pPr indent="-228600" lvl="1" marL="228600" marR="0" rtl="0" algn="l">
              <a:lnSpc>
                <a:spcPct val="11875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pt-BR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Mantenha contato visual</a:t>
            </a:r>
            <a:endParaRPr/>
          </a:p>
        </p:txBody>
      </p:sp>
      <p:sp>
        <p:nvSpPr>
          <p:cNvPr id="413" name="Google Shape;413;p11"/>
          <p:cNvSpPr txBox="1"/>
          <p:nvPr>
            <p:ph idx="2" type="body"/>
          </p:nvPr>
        </p:nvSpPr>
        <p:spPr>
          <a:xfrm>
            <a:off x="8296275" y="2343150"/>
            <a:ext cx="3174466" cy="2990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pt-BR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Conheça seu material com antecedência</a:t>
            </a:r>
            <a:endParaRPr/>
          </a:p>
          <a:p>
            <a:pPr indent="-228600" lvl="0" marL="228600" marR="0" rtl="0" algn="l">
              <a:lnSpc>
                <a:spcPct val="11875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pt-BR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Preveja perguntas comuns</a:t>
            </a:r>
            <a:endParaRPr/>
          </a:p>
          <a:p>
            <a:pPr indent="-228600" lvl="0" marL="228600" marR="0" rtl="0" algn="l">
              <a:lnSpc>
                <a:spcPct val="11875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pt-BR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Ensaie suas respostas</a:t>
            </a:r>
            <a:endParaRPr/>
          </a:p>
        </p:txBody>
      </p:sp>
      <p:sp>
        <p:nvSpPr>
          <p:cNvPr id="414" name="Google Shape;414;p11"/>
          <p:cNvSpPr txBox="1"/>
          <p:nvPr>
            <p:ph idx="12" type="sldNum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2"/>
          <p:cNvSpPr txBox="1"/>
          <p:nvPr>
            <p:ph type="ctrTitle"/>
          </p:nvPr>
        </p:nvSpPr>
        <p:spPr>
          <a:xfrm>
            <a:off x="1626326" y="1224098"/>
            <a:ext cx="8939349" cy="37174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pt-BR"/>
              <a:t>Funções e Operações do Módulo de Ativo Fixo</a:t>
            </a:r>
            <a:endParaRPr/>
          </a:p>
        </p:txBody>
      </p:sp>
      <p:sp>
        <p:nvSpPr>
          <p:cNvPr id="420" name="Google Shape;420;p12"/>
          <p:cNvSpPr txBox="1"/>
          <p:nvPr>
            <p:ph idx="1" type="subTitle"/>
          </p:nvPr>
        </p:nvSpPr>
        <p:spPr>
          <a:xfrm>
            <a:off x="2460171" y="5017288"/>
            <a:ext cx="7271657" cy="6529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Desvendando o funcionamento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13"/>
          <p:cNvSpPr txBox="1"/>
          <p:nvPr>
            <p:ph type="title"/>
          </p:nvPr>
        </p:nvSpPr>
        <p:spPr>
          <a:xfrm>
            <a:off x="641349" y="403224"/>
            <a:ext cx="5946389" cy="9226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Cadastro de Ativos</a:t>
            </a:r>
            <a:endParaRPr/>
          </a:p>
        </p:txBody>
      </p:sp>
      <p:sp>
        <p:nvSpPr>
          <p:cNvPr id="427" name="Google Shape;427;p13"/>
          <p:cNvSpPr txBox="1"/>
          <p:nvPr>
            <p:ph idx="1" type="body"/>
          </p:nvPr>
        </p:nvSpPr>
        <p:spPr>
          <a:xfrm>
            <a:off x="641349" y="1611629"/>
            <a:ext cx="5946389" cy="4268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marR="0" rt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Cada ativo fixo precisa ser registrado no sistema com detalhes importantes, como:</a:t>
            </a:r>
            <a:endParaRPr/>
          </a:p>
          <a:p>
            <a:pPr indent="0" lvl="0" marL="0" marR="0" rtl="0" algn="l">
              <a:lnSpc>
                <a:spcPct val="10555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lnSpc>
                <a:spcPct val="10555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Descrição do ativo</a:t>
            </a:r>
            <a:endParaRPr/>
          </a:p>
          <a:p>
            <a:pPr indent="-285750" lvl="0" marL="285750" marR="0" rtl="0" algn="l">
              <a:lnSpc>
                <a:spcPct val="10555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Código do ativo</a:t>
            </a:r>
            <a:endParaRPr/>
          </a:p>
          <a:p>
            <a:pPr indent="-285750" lvl="0" marL="285750" marR="0" rtl="0" algn="l">
              <a:lnSpc>
                <a:spcPct val="10555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Localização</a:t>
            </a:r>
            <a:endParaRPr/>
          </a:p>
          <a:p>
            <a:pPr indent="-285750" lvl="0" marL="285750" marR="0" rtl="0" algn="l">
              <a:lnSpc>
                <a:spcPct val="10555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Valor de aquisição</a:t>
            </a:r>
            <a:endParaRPr/>
          </a:p>
          <a:p>
            <a:pPr indent="-285750" lvl="0" marL="285750" marR="0" rtl="0" algn="l">
              <a:lnSpc>
                <a:spcPct val="10555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Vida útil estimada</a:t>
            </a:r>
            <a:endParaRPr/>
          </a:p>
          <a:p>
            <a:pPr indent="-285750" lvl="0" marL="285750" marR="0" rtl="0" algn="l">
              <a:lnSpc>
                <a:spcPct val="10555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 de depreciação</a:t>
            </a:r>
            <a:endParaRPr/>
          </a:p>
        </p:txBody>
      </p:sp>
      <p:pic>
        <p:nvPicPr>
          <p:cNvPr descr="Caricatura de abelha com megafone" id="428" name="Google Shape;428;p1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77033" y="1809865"/>
            <a:ext cx="3520440" cy="3063240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13"/>
          <p:cNvSpPr txBox="1"/>
          <p:nvPr>
            <p:ph idx="12" type="sldNum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14"/>
          <p:cNvSpPr txBox="1"/>
          <p:nvPr>
            <p:ph type="title"/>
          </p:nvPr>
        </p:nvSpPr>
        <p:spPr>
          <a:xfrm>
            <a:off x="629919" y="887209"/>
            <a:ext cx="5946389" cy="9226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Aquisição de Ativos</a:t>
            </a:r>
            <a:endParaRPr/>
          </a:p>
        </p:txBody>
      </p:sp>
      <p:sp>
        <p:nvSpPr>
          <p:cNvPr id="436" name="Google Shape;436;p14"/>
          <p:cNvSpPr txBox="1"/>
          <p:nvPr>
            <p:ph idx="1" type="body"/>
          </p:nvPr>
        </p:nvSpPr>
        <p:spPr>
          <a:xfrm>
            <a:off x="400050" y="2581389"/>
            <a:ext cx="5946389" cy="15201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285750" lvl="0" marL="285750" marR="0" rtl="0" algn="l">
              <a:lnSpc>
                <a:spcPct val="791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 Business Central, a aquisição de ativos pode ser registrada diretamente do módulo de compras ou manualmente, vinculando o ativo à conta contábil e categoria correspondente.</a:t>
            </a:r>
            <a:endParaRPr/>
          </a:p>
          <a:p>
            <a:pPr indent="0" lvl="0" marL="0" marR="0" rtl="0" algn="l">
              <a:lnSpc>
                <a:spcPct val="10555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Caricatura de abelha com megafone" id="437" name="Google Shape;437;p1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77033" y="1809865"/>
            <a:ext cx="3520440" cy="3063240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14"/>
          <p:cNvSpPr txBox="1"/>
          <p:nvPr>
            <p:ph idx="12" type="sldNum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15"/>
          <p:cNvSpPr txBox="1"/>
          <p:nvPr>
            <p:ph type="title"/>
          </p:nvPr>
        </p:nvSpPr>
        <p:spPr>
          <a:xfrm>
            <a:off x="641349" y="403224"/>
            <a:ext cx="5946389" cy="9226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Depreciação</a:t>
            </a:r>
            <a:endParaRPr/>
          </a:p>
        </p:txBody>
      </p:sp>
      <p:sp>
        <p:nvSpPr>
          <p:cNvPr id="445" name="Google Shape;445;p15"/>
          <p:cNvSpPr txBox="1"/>
          <p:nvPr>
            <p:ph idx="1" type="body"/>
          </p:nvPr>
        </p:nvSpPr>
        <p:spPr>
          <a:xfrm>
            <a:off x="641349" y="1611629"/>
            <a:ext cx="5946389" cy="4268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depreciação é o processo de alocar o custo de um ativo ao longo de sua vida útil. O Business Central oferece diferentes métodos de depreciação, como:</a:t>
            </a:r>
            <a:endParaRPr/>
          </a:p>
          <a:p>
            <a:pPr indent="0" lvl="0" marL="0" marR="0" rtl="0" algn="l">
              <a:lnSpc>
                <a:spcPct val="10555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lnSpc>
                <a:spcPct val="10555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pt-B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Linear</a:t>
            </a:r>
            <a:r>
              <a:rPr b="0" i="0" lang="pt-B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A depreciação é calculada de forma constante ao longo da vida útil do ativo.</a:t>
            </a:r>
            <a:endParaRPr/>
          </a:p>
          <a:p>
            <a:pPr indent="-285750" lvl="0" marL="285750" marR="0" rtl="0" algn="l">
              <a:lnSpc>
                <a:spcPct val="10555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pt-B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Acelerada</a:t>
            </a:r>
            <a:r>
              <a:rPr b="0" i="0" lang="pt-B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A depreciação é maior nos primeiros anos.</a:t>
            </a:r>
            <a:endParaRPr/>
          </a:p>
          <a:p>
            <a:pPr indent="-285750" lvl="0" marL="285750" marR="0" rtl="0" algn="l">
              <a:lnSpc>
                <a:spcPct val="10555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pt-B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Desconto de Fluxo de Caixa</a:t>
            </a:r>
            <a:r>
              <a:rPr b="0" i="0" lang="pt-B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Usado para ativos com fluxo de caixa projetado</a:t>
            </a:r>
            <a:endParaRPr/>
          </a:p>
        </p:txBody>
      </p:sp>
      <p:pic>
        <p:nvPicPr>
          <p:cNvPr descr="Caricatura de abelha com megafone" id="446" name="Google Shape;446;p1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77033" y="1809865"/>
            <a:ext cx="3520440" cy="3063240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15"/>
          <p:cNvSpPr txBox="1"/>
          <p:nvPr>
            <p:ph idx="12" type="sldNum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16"/>
          <p:cNvSpPr txBox="1"/>
          <p:nvPr>
            <p:ph type="title"/>
          </p:nvPr>
        </p:nvSpPr>
        <p:spPr>
          <a:xfrm>
            <a:off x="629919" y="887209"/>
            <a:ext cx="5946389" cy="9226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Transferências de Ativos</a:t>
            </a:r>
            <a:endParaRPr/>
          </a:p>
        </p:txBody>
      </p:sp>
      <p:sp>
        <p:nvSpPr>
          <p:cNvPr id="454" name="Google Shape;454;p16"/>
          <p:cNvSpPr txBox="1"/>
          <p:nvPr>
            <p:ph idx="1" type="body"/>
          </p:nvPr>
        </p:nvSpPr>
        <p:spPr>
          <a:xfrm>
            <a:off x="400050" y="2581389"/>
            <a:ext cx="5946389" cy="15201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marR="0" rtl="0" algn="l">
              <a:lnSpc>
                <a:spcPct val="791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 um ativo precisar ser transferido entre diferentes localizações ou departamentos, isso pode ser feito de forma fácil através do módulo de transferências de ativos.</a:t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Caricatura de abelha com megafone" id="455" name="Google Shape;455;p1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77033" y="1809865"/>
            <a:ext cx="3520440" cy="3063240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16"/>
          <p:cNvSpPr txBox="1"/>
          <p:nvPr>
            <p:ph idx="12" type="sldNum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17"/>
          <p:cNvSpPr txBox="1"/>
          <p:nvPr>
            <p:ph type="title"/>
          </p:nvPr>
        </p:nvSpPr>
        <p:spPr>
          <a:xfrm>
            <a:off x="629919" y="887209"/>
            <a:ext cx="5946389" cy="9226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Baixa de Ativos</a:t>
            </a:r>
            <a:endParaRPr/>
          </a:p>
        </p:txBody>
      </p:sp>
      <p:sp>
        <p:nvSpPr>
          <p:cNvPr id="463" name="Google Shape;463;p17"/>
          <p:cNvSpPr txBox="1"/>
          <p:nvPr>
            <p:ph idx="1" type="body"/>
          </p:nvPr>
        </p:nvSpPr>
        <p:spPr>
          <a:xfrm>
            <a:off x="400050" y="2581389"/>
            <a:ext cx="6309360" cy="1876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marR="0" rtl="0" algn="l">
              <a:lnSpc>
                <a:spcPct val="791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Quando um ativo chega ao fim de sua vida útil ou é vendido, ele deve ser dado como baixa. O Business Central permite a baixa de ativos, removendo-os dos registros contábeis e calculando as eventuais diferenças no valor residual.</a:t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Caricatura de abelha com megafone" id="464" name="Google Shape;464;p17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77033" y="1809865"/>
            <a:ext cx="3520440" cy="3063240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17"/>
          <p:cNvSpPr txBox="1"/>
          <p:nvPr>
            <p:ph idx="12" type="sldNum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18"/>
          <p:cNvSpPr txBox="1"/>
          <p:nvPr>
            <p:ph type="title"/>
          </p:nvPr>
        </p:nvSpPr>
        <p:spPr>
          <a:xfrm>
            <a:off x="629919" y="887209"/>
            <a:ext cx="5946389" cy="9226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Relatórios de Ativos</a:t>
            </a:r>
            <a:endParaRPr/>
          </a:p>
        </p:txBody>
      </p:sp>
      <p:sp>
        <p:nvSpPr>
          <p:cNvPr id="472" name="Google Shape;472;p18"/>
          <p:cNvSpPr txBox="1"/>
          <p:nvPr>
            <p:ph idx="1" type="body"/>
          </p:nvPr>
        </p:nvSpPr>
        <p:spPr>
          <a:xfrm>
            <a:off x="400050" y="2581389"/>
            <a:ext cx="6309360" cy="1876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marR="0" rtl="0" algn="l">
              <a:lnSpc>
                <a:spcPct val="791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Business Central oferece uma série de relatórios que permitem visualizar o status dos ativos da empresa, incluindo relatórios de depreciação, balanços de ativos e históricos de aquisição e venda.</a:t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Caricatura de abelha com placa" id="473" name="Google Shape;473;p1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77033" y="1809865"/>
            <a:ext cx="3520440" cy="3063240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18"/>
          <p:cNvSpPr txBox="1"/>
          <p:nvPr>
            <p:ph idx="12" type="sldNum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19"/>
          <p:cNvSpPr txBox="1"/>
          <p:nvPr>
            <p:ph type="ctrTitle"/>
          </p:nvPr>
        </p:nvSpPr>
        <p:spPr>
          <a:xfrm>
            <a:off x="1839686" y="1209643"/>
            <a:ext cx="8508273" cy="49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r>
              <a:rPr lang="pt-BR"/>
              <a:t>Gestão de Depreciação no Business Central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"/>
          <p:cNvSpPr txBox="1"/>
          <p:nvPr>
            <p:ph type="title"/>
          </p:nvPr>
        </p:nvSpPr>
        <p:spPr>
          <a:xfrm>
            <a:off x="641350" y="576292"/>
            <a:ext cx="10907016" cy="922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1828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335" name="Google Shape;335;p2"/>
          <p:cNvSpPr txBox="1"/>
          <p:nvPr>
            <p:ph idx="1" type="body"/>
          </p:nvPr>
        </p:nvSpPr>
        <p:spPr>
          <a:xfrm>
            <a:off x="888999" y="2086257"/>
            <a:ext cx="3795783" cy="35086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Introdução ao ERP Business Central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que é o ERP Business Central?</a:t>
            </a:r>
            <a:endParaRPr/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Principais funcionalidades e vantagens</a:t>
            </a:r>
            <a:endParaRPr/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Visão Geral do Módulo de Ativo Fixo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que é o Módulo de Ativo Fixo?</a:t>
            </a:r>
            <a:endParaRPr/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Principais benefícios de usar o módulo de Ativo Fixo</a:t>
            </a:r>
            <a:endParaRPr/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Estrutura do Módulo de Ativo Fixo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Definição de Ativo Fixo</a:t>
            </a:r>
            <a:endParaRPr/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Como configurar o módulo</a:t>
            </a:r>
            <a:endParaRPr/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Classificação e categorização dos ativos</a:t>
            </a:r>
            <a:endParaRPr/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Funções e Operações do Módulo de Ativo Fixo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Cadastro de Ativos</a:t>
            </a:r>
            <a:endParaRPr/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Aquisição de Ativos</a:t>
            </a:r>
            <a:endParaRPr/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Depreciação</a:t>
            </a:r>
            <a:endParaRPr/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Transferências de Ativos</a:t>
            </a:r>
            <a:endParaRPr/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Baixa de Ativos</a:t>
            </a:r>
            <a:endParaRPr/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Relatórios de Ativos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2"/>
          <p:cNvSpPr txBox="1"/>
          <p:nvPr>
            <p:ph idx="2" type="body"/>
          </p:nvPr>
        </p:nvSpPr>
        <p:spPr>
          <a:xfrm>
            <a:off x="6496321" y="2086257"/>
            <a:ext cx="4873446" cy="32477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Gestão de Depreciação no Business Central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Tipos de Depreciação (linear, acelerada, entre outras)</a:t>
            </a:r>
            <a:endParaRPr/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Como configurar a depreciação</a:t>
            </a:r>
            <a:endParaRPr/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Ajustes manuais e contabilização</a:t>
            </a:r>
            <a:endParaRPr/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Integração com Outros Módulos do Business Central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Integração com Contabilidade</a:t>
            </a:r>
            <a:endParaRPr/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Integração com Compras e Vendas</a:t>
            </a:r>
            <a:endParaRPr/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Integração com Inventário</a:t>
            </a:r>
            <a:endParaRPr/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Melhores Práticas para Gerenciar Ativos Fixos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Fluxos eficientes de gestão de ativos</a:t>
            </a:r>
            <a:endParaRPr/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Controle de documentação e regulamentações fiscais</a:t>
            </a:r>
            <a:endParaRPr/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Resolução de Problemas Comuns no Módulo de Ativo Fixo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Erros frequentes e como solucioná-los</a:t>
            </a:r>
            <a:endParaRPr/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Procedimentos de auditoria interna</a:t>
            </a:r>
            <a:endParaRPr/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Conclusão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Resumo das funcionalidades essenciais</a:t>
            </a:r>
            <a:endParaRPr/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Vantagens da gestão automatizada de ativos fixos</a:t>
            </a:r>
            <a:endParaRPr/>
          </a:p>
          <a:p>
            <a:pPr indent="0" lvl="0" marL="0" rtl="0" algn="l">
              <a:lnSpc>
                <a:spcPct val="10555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37" name="Google Shape;337;p2"/>
          <p:cNvSpPr txBox="1"/>
          <p:nvPr>
            <p:ph idx="12" type="sldNum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ricatura de abelha com placa" id="484" name="Google Shape;484;p20"/>
          <p:cNvPicPr preferRelativeResize="0"/>
          <p:nvPr/>
        </p:nvPicPr>
        <p:blipFill rotWithShape="1">
          <a:blip r:embed="rId3">
            <a:alphaModFix/>
          </a:blip>
          <a:srcRect b="18686" l="0" r="3" t="22618"/>
          <a:stretch/>
        </p:blipFill>
        <p:spPr>
          <a:xfrm>
            <a:off x="4619626" y="1965960"/>
            <a:ext cx="7185008" cy="3624612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20"/>
          <p:cNvSpPr txBox="1"/>
          <p:nvPr>
            <p:ph type="title"/>
          </p:nvPr>
        </p:nvSpPr>
        <p:spPr>
          <a:xfrm>
            <a:off x="665121" y="895794"/>
            <a:ext cx="10907016" cy="922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1828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pt-BR" sz="2400"/>
              <a:t>A depreciação é uma das funcionalidades-chave do módulo de Ativo Fixo no Business Central. A plataforma permite uma gestão eficiente da depreciação de cada ativo, facilitando o cumprimento das obrigações fiscais e contábeis.</a:t>
            </a:r>
            <a:br>
              <a:rPr b="1" lang="pt-BR" sz="1000"/>
            </a:br>
            <a:endParaRPr b="1" sz="1000"/>
          </a:p>
        </p:txBody>
      </p:sp>
      <p:sp>
        <p:nvSpPr>
          <p:cNvPr id="486" name="Google Shape;486;p20"/>
          <p:cNvSpPr txBox="1"/>
          <p:nvPr>
            <p:ph idx="1" type="body"/>
          </p:nvPr>
        </p:nvSpPr>
        <p:spPr>
          <a:xfrm>
            <a:off x="8500535" y="1965960"/>
            <a:ext cx="2872315" cy="3497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7272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1" lang="pt-BR" sz="1100"/>
              <a:t>Tipos de Depreciação:</a:t>
            </a:r>
            <a:endParaRPr/>
          </a:p>
          <a:p>
            <a:pPr indent="-285750" lvl="0" marL="285750" rtl="0" algn="l">
              <a:lnSpc>
                <a:spcPct val="172727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1" lang="pt-BR" sz="1100"/>
              <a:t>Linear: </a:t>
            </a:r>
            <a:r>
              <a:rPr lang="pt-BR" sz="1100"/>
              <a:t>A depreciação é distribuída uniformemente ao longo da vida útil do ativo.</a:t>
            </a:r>
            <a:endParaRPr/>
          </a:p>
          <a:p>
            <a:pPr indent="-285750" lvl="0" marL="285750" rtl="0" algn="l">
              <a:lnSpc>
                <a:spcPct val="172727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1" lang="pt-BR" sz="1100"/>
              <a:t>Acelerada: </a:t>
            </a:r>
            <a:r>
              <a:rPr lang="pt-BR" sz="1100"/>
              <a:t>A depreciação é maior nos primeiros anos, ajustando-se conforme o ativo vai sendo utilizado.</a:t>
            </a:r>
            <a:endParaRPr/>
          </a:p>
          <a:p>
            <a:pPr indent="-285750" lvl="0" marL="285750" rtl="0" algn="l">
              <a:lnSpc>
                <a:spcPct val="172727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1" lang="pt-BR" sz="1100"/>
              <a:t>Declínio de Produção: </a:t>
            </a:r>
            <a:r>
              <a:rPr lang="pt-BR" sz="1100"/>
              <a:t>A depreciação é calculada com base no uso real do ativo.</a:t>
            </a:r>
            <a:endParaRPr/>
          </a:p>
        </p:txBody>
      </p:sp>
      <p:sp>
        <p:nvSpPr>
          <p:cNvPr id="487" name="Google Shape;487;p20"/>
          <p:cNvSpPr txBox="1"/>
          <p:nvPr>
            <p:ph idx="12" type="sldNum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88" name="Google Shape;488;p20"/>
          <p:cNvSpPr txBox="1"/>
          <p:nvPr/>
        </p:nvSpPr>
        <p:spPr>
          <a:xfrm>
            <a:off x="641350" y="2136338"/>
            <a:ext cx="3073400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Configuração de Depreciação: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pt-B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configuração de depreciação pode ser feita por ativo, especificando o método desejado e o período de vida útil. A plataforma também permite o ajuste manual da depreciação em casos de reavaliação de ativos.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1"/>
          <p:cNvSpPr txBox="1"/>
          <p:nvPr>
            <p:ph type="ctrTitle"/>
          </p:nvPr>
        </p:nvSpPr>
        <p:spPr>
          <a:xfrm>
            <a:off x="1839686" y="1209643"/>
            <a:ext cx="8508273" cy="49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r>
              <a:rPr b="1" lang="pt-BR"/>
              <a:t>Integração com Outros Módulos do Business Central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22"/>
          <p:cNvSpPr txBox="1"/>
          <p:nvPr>
            <p:ph type="title"/>
          </p:nvPr>
        </p:nvSpPr>
        <p:spPr>
          <a:xfrm>
            <a:off x="641350" y="990005"/>
            <a:ext cx="10907016" cy="922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1828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Integração com Outros Módulos do Business Central</a:t>
            </a:r>
            <a:endParaRPr/>
          </a:p>
        </p:txBody>
      </p:sp>
      <p:sp>
        <p:nvSpPr>
          <p:cNvPr id="500" name="Google Shape;500;p22"/>
          <p:cNvSpPr txBox="1"/>
          <p:nvPr>
            <p:ph idx="1" type="body"/>
          </p:nvPr>
        </p:nvSpPr>
        <p:spPr>
          <a:xfrm>
            <a:off x="734786" y="3059961"/>
            <a:ext cx="3900588" cy="24673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módulo de Ativo Fixo está totalmente integrado com outros módulos do Business Central, proporcionando uma gestão financeira e operacional sem interrupções. A integração inclui:</a:t>
            </a:r>
            <a:endParaRPr/>
          </a:p>
        </p:txBody>
      </p:sp>
      <p:graphicFrame>
        <p:nvGraphicFramePr>
          <p:cNvPr id="501" name="Google Shape;501;p22"/>
          <p:cNvGraphicFramePr/>
          <p:nvPr/>
        </p:nvGraphicFramePr>
        <p:xfrm>
          <a:off x="5131486" y="28805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{92A1E0A4-5D3F-42F7-8E03-81592E51BDC5}</a:tableStyleId>
              </a:tblPr>
              <a:tblGrid>
                <a:gridCol w="1852250"/>
                <a:gridCol w="4671650"/>
              </a:tblGrid>
              <a:tr h="357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 u="none" cap="none" strike="noStrike"/>
                        <a:t>Módulo</a:t>
                      </a:r>
                      <a:endParaRPr sz="17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 u="none" cap="none" strike="noStrike"/>
                        <a:t>Descritivo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616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600" u="none" cap="none" strike="noStrike"/>
                        <a:t>Contabilidade</a:t>
                      </a:r>
                      <a:endParaRPr b="1" sz="17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As transações de depreciação, aquisições e baixas são refletidas automaticamente nas contas contábeis.</a:t>
                      </a:r>
                      <a:endParaRPr sz="1700" u="none" cap="none" strike="noStrike"/>
                    </a:p>
                  </a:txBody>
                  <a:tcPr marT="45725" marB="45725" marR="91450" marL="91450" anchor="ctr"/>
                </a:tc>
              </a:tr>
              <a:tr h="616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600" u="none" cap="none" strike="noStrike"/>
                        <a:t>Compras e Vendas</a:t>
                      </a:r>
                      <a:endParaRPr b="1" sz="17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Os ativos adquiridos por meio de compras são registrados diretamente no módulo de Ativo Fixo.</a:t>
                      </a:r>
                      <a:endParaRPr sz="1700" u="none" cap="none" strike="noStrike"/>
                    </a:p>
                  </a:txBody>
                  <a:tcPr marT="45725" marB="45725" marR="91450" marL="91450" anchor="ctr"/>
                </a:tc>
              </a:tr>
              <a:tr h="357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600" u="none" cap="none" strike="noStrike"/>
                        <a:t>Inventário</a:t>
                      </a:r>
                      <a:endParaRPr b="1" sz="17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Em casos de ativos móveis, como veículos e equipamentos, é possível associá-los ao estoque.</a:t>
                      </a:r>
                      <a:endParaRPr sz="17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502" name="Google Shape;502;p22"/>
          <p:cNvSpPr txBox="1"/>
          <p:nvPr>
            <p:ph idx="12" type="sldNum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aricatura de abelha com lápis" id="503" name="Google Shape;50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84209" y="4926761"/>
            <a:ext cx="1799221" cy="19312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23"/>
          <p:cNvSpPr txBox="1"/>
          <p:nvPr>
            <p:ph type="title"/>
          </p:nvPr>
        </p:nvSpPr>
        <p:spPr>
          <a:xfrm>
            <a:off x="641350" y="576292"/>
            <a:ext cx="10907016" cy="922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1828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Dicas e conclusões finais</a:t>
            </a:r>
            <a:endParaRPr/>
          </a:p>
        </p:txBody>
      </p:sp>
      <p:sp>
        <p:nvSpPr>
          <p:cNvPr id="510" name="Google Shape;510;p23"/>
          <p:cNvSpPr txBox="1"/>
          <p:nvPr>
            <p:ph idx="1" type="body"/>
          </p:nvPr>
        </p:nvSpPr>
        <p:spPr>
          <a:xfrm>
            <a:off x="821945" y="2343150"/>
            <a:ext cx="3062967" cy="2990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pt-BR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Continue se aprimorando</a:t>
            </a:r>
            <a:endParaRPr/>
          </a:p>
          <a:p>
            <a:pPr indent="-285750" lvl="0" marL="285750" marR="0" rtl="0" algn="l">
              <a:lnSpc>
                <a:spcPct val="11875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pt-BR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Peça feedback</a:t>
            </a:r>
            <a:endParaRPr/>
          </a:p>
          <a:p>
            <a:pPr indent="-285750" lvl="0" marL="285750" marR="0" rtl="0" algn="l">
              <a:lnSpc>
                <a:spcPct val="11875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pt-BR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Reflita sobre o dessem-penho</a:t>
            </a:r>
            <a:endParaRPr b="0" i="0" sz="16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lnSpc>
                <a:spcPct val="11875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pt-BR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Explore novas técnicas</a:t>
            </a:r>
            <a:endParaRPr/>
          </a:p>
          <a:p>
            <a:pPr indent="-285750" lvl="0" marL="285750" marR="0" rtl="0" algn="l">
              <a:lnSpc>
                <a:spcPct val="11875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pt-BR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Defina metas pessoais</a:t>
            </a:r>
            <a:endParaRPr/>
          </a:p>
          <a:p>
            <a:pPr indent="-285750" lvl="0" marL="285750" marR="0" rtl="0" algn="l">
              <a:lnSpc>
                <a:spcPct val="11875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pt-BR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Itere e se adapte</a:t>
            </a:r>
            <a:endParaRPr/>
          </a:p>
          <a:p>
            <a:pPr indent="-184150" lvl="0" marL="285750" marR="0" rtl="0" algn="l">
              <a:lnSpc>
                <a:spcPct val="11875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11" name="Google Shape;511;p23"/>
          <p:cNvSpPr txBox="1"/>
          <p:nvPr>
            <p:ph idx="2" type="body"/>
          </p:nvPr>
        </p:nvSpPr>
        <p:spPr>
          <a:xfrm>
            <a:off x="4619626" y="2343150"/>
            <a:ext cx="6626226" cy="29948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Prática constante</a:t>
            </a:r>
            <a:endParaRPr/>
          </a:p>
          <a:p>
            <a:pPr indent="-228600" lvl="1" marL="685800" marR="0" rtl="0" algn="l">
              <a:lnSpc>
                <a:spcPct val="11875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pt-BR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Fortaleça sua familiaridade</a:t>
            </a:r>
            <a:endParaRPr/>
          </a:p>
          <a:p>
            <a:pPr indent="0" lvl="0" marL="0" marR="0" rtl="0" algn="l">
              <a:lnSpc>
                <a:spcPct val="11875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Refine o estilo da entrega</a:t>
            </a:r>
            <a:endParaRPr/>
          </a:p>
          <a:p>
            <a:pPr indent="-228600" lvl="1" marL="685800" marR="0" rtl="0" algn="l">
              <a:lnSpc>
                <a:spcPct val="11875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pt-BR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Ritmo, tom e ênfase</a:t>
            </a:r>
            <a:endParaRPr/>
          </a:p>
          <a:p>
            <a:pPr indent="0" lvl="0" marL="0" marR="0" rtl="0" algn="l">
              <a:lnSpc>
                <a:spcPct val="11875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Intervalo e transições</a:t>
            </a:r>
            <a:endParaRPr/>
          </a:p>
          <a:p>
            <a:pPr indent="-228600" lvl="1" marL="685800" marR="0" rtl="0" algn="l">
              <a:lnSpc>
                <a:spcPct val="11875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pt-BR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Busque uma apresentação perfeita e profissional</a:t>
            </a:r>
            <a:endParaRPr/>
          </a:p>
          <a:p>
            <a:pPr indent="0" lvl="0" marL="0" marR="0" rtl="0" algn="l">
              <a:lnSpc>
                <a:spcPct val="11875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Audiência de prática</a:t>
            </a:r>
            <a:endParaRPr/>
          </a:p>
          <a:p>
            <a:pPr indent="-228600" lvl="1" marL="685800" marR="0" rtl="0" algn="l">
              <a:lnSpc>
                <a:spcPct val="11875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pt-BR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Peça aos colegas que ouçam e forneçam comentários</a:t>
            </a:r>
            <a:endParaRPr/>
          </a:p>
          <a:p>
            <a:pPr indent="0" lvl="0" marL="0" marR="0" rtl="0" algn="l">
              <a:lnSpc>
                <a:spcPct val="11875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12" name="Google Shape;512;p23"/>
          <p:cNvSpPr txBox="1"/>
          <p:nvPr>
            <p:ph idx="12" type="sldNum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24"/>
          <p:cNvSpPr txBox="1"/>
          <p:nvPr>
            <p:ph type="ctrTitle"/>
          </p:nvPr>
        </p:nvSpPr>
        <p:spPr>
          <a:xfrm>
            <a:off x="1839686" y="1209643"/>
            <a:ext cx="8508273" cy="49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r>
              <a:rPr lang="pt-BR"/>
              <a:t>Resolução de Problemas Comuns no Módulo de Ativo Fixo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25"/>
          <p:cNvSpPr txBox="1"/>
          <p:nvPr>
            <p:ph type="title"/>
          </p:nvPr>
        </p:nvSpPr>
        <p:spPr>
          <a:xfrm>
            <a:off x="734784" y="1059464"/>
            <a:ext cx="6226086" cy="307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b="1" lang="pt-BR" sz="3200">
                <a:latin typeface="Century Gothic"/>
                <a:ea typeface="Century Gothic"/>
                <a:cs typeface="Century Gothic"/>
                <a:sym typeface="Century Gothic"/>
              </a:rPr>
              <a:t>Erros comuns incluem:</a:t>
            </a:r>
            <a:endParaRPr/>
          </a:p>
        </p:txBody>
      </p:sp>
      <p:sp>
        <p:nvSpPr>
          <p:cNvPr id="523" name="Google Shape;523;p25"/>
          <p:cNvSpPr/>
          <p:nvPr>
            <p:ph idx="2" type="pic"/>
          </p:nvPr>
        </p:nvSpPr>
        <p:spPr>
          <a:xfrm>
            <a:off x="7481871" y="881363"/>
            <a:ext cx="4297680" cy="4937760"/>
          </a:xfrm>
          <a:prstGeom prst="rect">
            <a:avLst/>
          </a:prstGeom>
          <a:noFill/>
          <a:ln>
            <a:noFill/>
          </a:ln>
        </p:spPr>
      </p:sp>
      <p:sp>
        <p:nvSpPr>
          <p:cNvPr id="524" name="Google Shape;524;p25"/>
          <p:cNvSpPr txBox="1"/>
          <p:nvPr>
            <p:ph idx="12" type="sldNum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25" name="Google Shape;525;p25"/>
          <p:cNvSpPr txBox="1"/>
          <p:nvPr>
            <p:ph idx="4294967295" type="body"/>
          </p:nvPr>
        </p:nvSpPr>
        <p:spPr>
          <a:xfrm>
            <a:off x="796131" y="1836103"/>
            <a:ext cx="5890420" cy="3273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 sz="2000"/>
              <a:t>Cálculo incorreto da depreciação: Pode ocorrer se o método de depreciação ou a vida útil do ativo estiver configurada de forma errada.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 sz="2000"/>
              <a:t>Desvios nos relatórios financeiros: A integração inadequada com o módulo de contabilidade pode levar a erros nos relatórios financeiros..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26"/>
          <p:cNvSpPr txBox="1"/>
          <p:nvPr>
            <p:ph type="title"/>
          </p:nvPr>
        </p:nvSpPr>
        <p:spPr>
          <a:xfrm>
            <a:off x="641349" y="403224"/>
            <a:ext cx="5946389" cy="97980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pt-BR"/>
              <a:t>Conclusão</a:t>
            </a:r>
            <a:endParaRPr/>
          </a:p>
        </p:txBody>
      </p:sp>
      <p:sp>
        <p:nvSpPr>
          <p:cNvPr id="531" name="Google Shape;531;p26"/>
          <p:cNvSpPr txBox="1"/>
          <p:nvPr>
            <p:ph idx="1" type="body"/>
          </p:nvPr>
        </p:nvSpPr>
        <p:spPr>
          <a:xfrm>
            <a:off x="381000" y="1809864"/>
            <a:ext cx="6305550" cy="4110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791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/>
              <a:t>O Módulo de Ativo Fixo no ERP Business Central é uma ferramenta poderosa para empresas que buscam uma gestão mais eficiente dos seus ativos imobilizados. Ele integra funcionalidades cruciais como o controle de depreciação, a contabilização de ativos e a geração de relatórios financeiros. Ao seguir as melhores práticas e utilizar os recursos do Business Central, é possível garantir uma gestão de ativos transparente e eficaz.</a:t>
            </a:r>
            <a:endParaRPr/>
          </a:p>
        </p:txBody>
      </p:sp>
      <p:pic>
        <p:nvPicPr>
          <p:cNvPr descr="Caricatura de abelha com roupa de formatura" id="532" name="Google Shape;532;p2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12270" l="0" r="0" t="12271"/>
          <a:stretch/>
        </p:blipFill>
        <p:spPr>
          <a:xfrm>
            <a:off x="7377033" y="1809865"/>
            <a:ext cx="3502793" cy="3047885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26"/>
          <p:cNvSpPr txBox="1"/>
          <p:nvPr>
            <p:ph idx="12" type="sldNum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27"/>
          <p:cNvSpPr txBox="1"/>
          <p:nvPr>
            <p:ph type="title"/>
          </p:nvPr>
        </p:nvSpPr>
        <p:spPr>
          <a:xfrm>
            <a:off x="964746" y="327023"/>
            <a:ext cx="5931354" cy="55614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b="0" i="0" lang="pt-BR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Obrigada!</a:t>
            </a:r>
            <a:endParaRPr/>
          </a:p>
        </p:txBody>
      </p:sp>
      <p:sp>
        <p:nvSpPr>
          <p:cNvPr id="540" name="Google Shape;540;p27"/>
          <p:cNvSpPr txBox="1"/>
          <p:nvPr>
            <p:ph idx="1" type="body"/>
          </p:nvPr>
        </p:nvSpPr>
        <p:spPr>
          <a:xfrm>
            <a:off x="7717199" y="1788339"/>
            <a:ext cx="3103201" cy="3092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Este conteúdo foi produzido por Evelyn Sousa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Siga no LinkedIn para mais conteúdos: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pt-BR" sz="1800" u="sng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LinkedIn</a:t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1" name="Google Shape;541;p27"/>
          <p:cNvSpPr txBox="1"/>
          <p:nvPr>
            <p:ph idx="12" type="sldNum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"/>
          <p:cNvSpPr txBox="1"/>
          <p:nvPr>
            <p:ph type="title"/>
          </p:nvPr>
        </p:nvSpPr>
        <p:spPr>
          <a:xfrm>
            <a:off x="734784" y="1059463"/>
            <a:ext cx="6008915" cy="4431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b="1" i="0" lang="pt-BR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Introdução ao ERP Business Central</a:t>
            </a:r>
            <a:endParaRPr b="0" i="0" sz="6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aricatura de abelha feliz" id="344" name="Google Shape;344;p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71" y="988880"/>
            <a:ext cx="4297680" cy="4722725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3"/>
          <p:cNvSpPr txBox="1"/>
          <p:nvPr>
            <p:ph idx="12" type="sldNum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91425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"/>
          <p:cNvSpPr txBox="1"/>
          <p:nvPr>
            <p:ph type="title"/>
          </p:nvPr>
        </p:nvSpPr>
        <p:spPr>
          <a:xfrm>
            <a:off x="381000" y="841810"/>
            <a:ext cx="6712153" cy="4012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O </a:t>
            </a:r>
            <a:r>
              <a:rPr b="1" lang="pt-BR" sz="2400">
                <a:latin typeface="Arial"/>
                <a:ea typeface="Arial"/>
                <a:cs typeface="Arial"/>
                <a:sym typeface="Arial"/>
              </a:rPr>
              <a:t>Microsoft Dynamics 365 Business Central</a:t>
            </a:r>
            <a:r>
              <a:rPr lang="pt-BR" sz="2400">
                <a:latin typeface="Arial"/>
                <a:ea typeface="Arial"/>
                <a:cs typeface="Arial"/>
                <a:sym typeface="Arial"/>
              </a:rPr>
              <a:t> é um ERP (Enterprise Resource Planning) robusto, projetado para atender às necessidades de empresas de pequeno e médio porte, oferecendo uma solução integrada para a gestão financeira, operacional e de recursos humanos. A principal proposta do Business Central é simplificar processos empresariais, integrando diversas funções de forma eficiente.</a:t>
            </a:r>
            <a:endParaRPr/>
          </a:p>
        </p:txBody>
      </p:sp>
      <p:sp>
        <p:nvSpPr>
          <p:cNvPr id="351" name="Google Shape;351;p4"/>
          <p:cNvSpPr txBox="1"/>
          <p:nvPr>
            <p:ph idx="1" type="subTitle"/>
          </p:nvPr>
        </p:nvSpPr>
        <p:spPr>
          <a:xfrm>
            <a:off x="734784" y="4854677"/>
            <a:ext cx="6008915" cy="6529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pt-BR"/>
              <a:t>Principais funcionalidades</a:t>
            </a:r>
            <a:r>
              <a:rPr lang="pt-BR"/>
              <a:t> do Business Central incluem:</a:t>
            </a:r>
            <a:endParaRPr/>
          </a:p>
        </p:txBody>
      </p:sp>
      <p:sp>
        <p:nvSpPr>
          <p:cNvPr id="352" name="Google Shape;352;p4"/>
          <p:cNvSpPr/>
          <p:nvPr>
            <p:ph idx="2" type="pic"/>
          </p:nvPr>
        </p:nvSpPr>
        <p:spPr>
          <a:xfrm>
            <a:off x="7466631" y="859509"/>
            <a:ext cx="4324485" cy="4983480"/>
          </a:xfrm>
          <a:prstGeom prst="rect">
            <a:avLst/>
          </a:prstGeom>
          <a:noFill/>
          <a:ln>
            <a:noFill/>
          </a:ln>
        </p:spPr>
      </p:sp>
      <p:sp>
        <p:nvSpPr>
          <p:cNvPr id="353" name="Google Shape;353;p4"/>
          <p:cNvSpPr txBox="1"/>
          <p:nvPr>
            <p:ph idx="12" type="sldNum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Caricatura de abelha com lupa" id="354" name="Google Shape;35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00" y="4361552"/>
            <a:ext cx="2019014" cy="2292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"/>
          <p:cNvSpPr txBox="1"/>
          <p:nvPr>
            <p:ph type="title"/>
          </p:nvPr>
        </p:nvSpPr>
        <p:spPr>
          <a:xfrm>
            <a:off x="641350" y="576292"/>
            <a:ext cx="10907016" cy="922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18287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Visão Geral do Módulo de Ativo Fixo</a:t>
            </a:r>
            <a:endParaRPr/>
          </a:p>
        </p:txBody>
      </p:sp>
      <p:sp>
        <p:nvSpPr>
          <p:cNvPr id="361" name="Google Shape;361;p5"/>
          <p:cNvSpPr txBox="1"/>
          <p:nvPr>
            <p:ph idx="1" type="body"/>
          </p:nvPr>
        </p:nvSpPr>
        <p:spPr>
          <a:xfrm>
            <a:off x="888998" y="2343150"/>
            <a:ext cx="6762631" cy="29948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</a:t>
            </a:r>
            <a:r>
              <a:rPr b="1" i="0" lang="pt-B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Módulo de Ativo Fixo</a:t>
            </a:r>
            <a:r>
              <a:rPr b="0" i="0" lang="pt-B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no Business Central é essencial para as empresas que precisam gerenciar seus ativos imobilizados, como equipamentos, imóveis e outros bens que têm vida útil superior a um ano.</a:t>
            </a:r>
            <a:endParaRPr/>
          </a:p>
          <a:p>
            <a:pPr indent="0" lvl="0" marL="0" rtl="0" algn="l">
              <a:lnSpc>
                <a:spcPct val="10555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o Módulo de Ativo Fixo?</a:t>
            </a:r>
            <a:endParaRPr/>
          </a:p>
          <a:p>
            <a:pPr indent="0" lvl="0" marL="0" rtl="0" algn="l">
              <a:lnSpc>
                <a:spcPct val="10555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Este módulo permite que as empresas controlem de forma detalhada a aquisição, depreciação, manutenção e venda de ativos fixos, além de fornecer informações para a contabilidade e relatórios financeiros.</a:t>
            </a:r>
            <a:endParaRPr/>
          </a:p>
          <a:p>
            <a:pPr indent="0" lvl="0" marL="0" marR="0" rtl="0" algn="l">
              <a:lnSpc>
                <a:spcPct val="10555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Abelha de desenho animado" id="362" name="Google Shape;362;p5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02451" y="2343150"/>
            <a:ext cx="2250614" cy="299085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5"/>
          <p:cNvSpPr txBox="1"/>
          <p:nvPr>
            <p:ph idx="12" type="sldNum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91425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"/>
          <p:cNvSpPr txBox="1"/>
          <p:nvPr>
            <p:ph type="title"/>
          </p:nvPr>
        </p:nvSpPr>
        <p:spPr>
          <a:xfrm>
            <a:off x="3957068" y="851547"/>
            <a:ext cx="4275364" cy="19796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pt-BR" sz="2800"/>
              <a:t>Principais benefícios</a:t>
            </a:r>
            <a:r>
              <a:rPr lang="pt-BR" sz="2800"/>
              <a:t>:</a:t>
            </a:r>
            <a:endParaRPr/>
          </a:p>
        </p:txBody>
      </p:sp>
      <p:sp>
        <p:nvSpPr>
          <p:cNvPr id="369" name="Google Shape;369;p6"/>
          <p:cNvSpPr txBox="1"/>
          <p:nvPr>
            <p:ph idx="12" type="sldNum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70" name="Google Shape;370;p6"/>
          <p:cNvSpPr txBox="1"/>
          <p:nvPr>
            <p:ph idx="1" type="body"/>
          </p:nvPr>
        </p:nvSpPr>
        <p:spPr>
          <a:xfrm>
            <a:off x="3778175" y="2274838"/>
            <a:ext cx="484139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Automatização</a:t>
            </a: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processos de depreciação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Precisão</a:t>
            </a: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 controle de ativos imobilizados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Integração</a:t>
            </a: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com a contabilidade, garantindo que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todas as transações sejam refletidas corretamente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nos livros financeiros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Facilidade</a:t>
            </a: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na geração de relatórios e auditorias </a:t>
            </a:r>
            <a:endParaRPr/>
          </a:p>
        </p:txBody>
      </p:sp>
      <p:pic>
        <p:nvPicPr>
          <p:cNvPr descr="Caricatura de abelha com ponteiro" id="371" name="Google Shape;37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747" y="1293287"/>
            <a:ext cx="3787553" cy="427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7"/>
          <p:cNvSpPr txBox="1"/>
          <p:nvPr>
            <p:ph type="ctrTitle"/>
          </p:nvPr>
        </p:nvSpPr>
        <p:spPr>
          <a:xfrm>
            <a:off x="1725930" y="1299816"/>
            <a:ext cx="8652510" cy="37174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b="1" i="0" lang="pt-BR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Estrutura do Módulo de Ativo Fixo</a:t>
            </a:r>
            <a:endParaRPr b="0" i="0" sz="6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7"/>
          <p:cNvSpPr txBox="1"/>
          <p:nvPr>
            <p:ph idx="1" type="subTitle"/>
          </p:nvPr>
        </p:nvSpPr>
        <p:spPr>
          <a:xfrm>
            <a:off x="2460171" y="5017288"/>
            <a:ext cx="7271657" cy="6529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um Ativo Fixo?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8"/>
          <p:cNvSpPr txBox="1"/>
          <p:nvPr>
            <p:ph type="title"/>
          </p:nvPr>
        </p:nvSpPr>
        <p:spPr>
          <a:xfrm>
            <a:off x="641350" y="530572"/>
            <a:ext cx="10907016" cy="1162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1828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que é um Ativo Fixo?</a:t>
            </a:r>
            <a:endParaRPr/>
          </a:p>
        </p:txBody>
      </p:sp>
      <p:sp>
        <p:nvSpPr>
          <p:cNvPr id="385" name="Google Shape;385;p8"/>
          <p:cNvSpPr txBox="1"/>
          <p:nvPr>
            <p:ph idx="1" type="body"/>
          </p:nvPr>
        </p:nvSpPr>
        <p:spPr>
          <a:xfrm>
            <a:off x="641350" y="1693454"/>
            <a:ext cx="11169650" cy="4158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Ativos fixos são bens tangíveis que uma empresa adquire para uso em suas operações, e que têm uma vida útil superior a um ano. Isso inclui equipamentos, veículos, imóveis e mobiliário, entre outros.</a:t>
            </a:r>
            <a:endParaRPr/>
          </a:p>
          <a:p>
            <a:pPr indent="0" lvl="0" marL="0" marR="0" rtl="0" algn="l">
              <a:lnSpc>
                <a:spcPct val="79166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Classificação de Ativos Fixos:</a:t>
            </a:r>
            <a:br>
              <a:rPr b="0" i="0" lang="pt-B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0" i="0" lang="pt-B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Dentro do Business Central, os ativos fixos podem ser classificados de acordo com suas categorias, como:</a:t>
            </a:r>
            <a:endParaRPr/>
          </a:p>
          <a:p>
            <a:pPr indent="-285750" lvl="0" marL="285750" marR="0" rtl="0" algn="l">
              <a:lnSpc>
                <a:spcPct val="10555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Imóveis</a:t>
            </a:r>
            <a:endParaRPr/>
          </a:p>
          <a:p>
            <a:pPr indent="-285750" lvl="0" marL="285750" marR="0" rtl="0" algn="l">
              <a:lnSpc>
                <a:spcPct val="10555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Equipamentos</a:t>
            </a:r>
            <a:endParaRPr/>
          </a:p>
          <a:p>
            <a:pPr indent="-285750" lvl="0" marL="285750" marR="0" rtl="0" algn="l">
              <a:lnSpc>
                <a:spcPct val="10555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Veículos</a:t>
            </a:r>
            <a:endParaRPr/>
          </a:p>
          <a:p>
            <a:pPr indent="-285750" lvl="0" marL="285750" marR="0" rtl="0" algn="l">
              <a:lnSpc>
                <a:spcPct val="10555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Móveis e utensílios</a:t>
            </a:r>
            <a:endParaRPr/>
          </a:p>
          <a:p>
            <a:pPr indent="0" lvl="0" marL="0" marR="0" rtl="0" algn="l">
              <a:lnSpc>
                <a:spcPct val="10555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6" name="Google Shape;386;p8"/>
          <p:cNvSpPr txBox="1"/>
          <p:nvPr>
            <p:ph idx="12" type="sldNum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Oi, abelha" id="387" name="Google Shape;38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33700" y="3194613"/>
            <a:ext cx="2657547" cy="26575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9"/>
          <p:cNvSpPr txBox="1"/>
          <p:nvPr>
            <p:ph type="title"/>
          </p:nvPr>
        </p:nvSpPr>
        <p:spPr>
          <a:xfrm>
            <a:off x="641350" y="530572"/>
            <a:ext cx="10907016" cy="1162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1828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Como configurar o Módulo de Ativo Fixo?</a:t>
            </a:r>
            <a:endParaRPr/>
          </a:p>
        </p:txBody>
      </p:sp>
      <p:sp>
        <p:nvSpPr>
          <p:cNvPr id="394" name="Google Shape;394;p9"/>
          <p:cNvSpPr txBox="1"/>
          <p:nvPr>
            <p:ph idx="1" type="body"/>
          </p:nvPr>
        </p:nvSpPr>
        <p:spPr>
          <a:xfrm>
            <a:off x="641350" y="1693454"/>
            <a:ext cx="11169650" cy="4158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marR="0" rt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1" i="0" lang="pt-B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Configuração Inicial</a:t>
            </a:r>
            <a:r>
              <a:rPr b="0" i="0" lang="pt-B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A primeira etapa envolve configurar os parâmetros principais do módulo, como as </a:t>
            </a:r>
            <a:r>
              <a:rPr b="1" i="0" lang="pt-B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categorização de ativos</a:t>
            </a:r>
            <a:r>
              <a:rPr b="0" i="0" lang="pt-B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b="1" i="0" lang="pt-B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contas contábeis</a:t>
            </a:r>
            <a:r>
              <a:rPr b="0" i="0" lang="pt-B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associadas à depreciação e ajustes, e as </a:t>
            </a:r>
            <a:r>
              <a:rPr b="1" i="0" lang="pt-B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de depreciação</a:t>
            </a:r>
            <a:r>
              <a:rPr b="0" i="0" lang="pt-B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/>
          </a:p>
          <a:p>
            <a:pPr indent="0" lvl="0" marL="0" marR="0" rtl="0" algn="l">
              <a:lnSpc>
                <a:spcPct val="10555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lnSpc>
                <a:spcPct val="10555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1" i="0" lang="pt-B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Cadastro de Ativos</a:t>
            </a:r>
            <a:r>
              <a:rPr b="0" i="0" lang="pt-B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Através do Business Central, você pode cadastrar novos ativos,</a:t>
            </a:r>
            <a:endParaRPr/>
          </a:p>
          <a:p>
            <a:pPr indent="0" lvl="0" marL="0" marR="0" rtl="0" algn="l">
              <a:lnSpc>
                <a:spcPct val="10555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associando-os a fornecedores e configurando seus valores iniciais e custos.</a:t>
            </a:r>
            <a:endParaRPr/>
          </a:p>
          <a:p>
            <a:pPr indent="0" lvl="0" marL="0" marR="0" rtl="0" algn="l">
              <a:lnSpc>
                <a:spcPct val="10555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5" name="Google Shape;395;p9"/>
          <p:cNvSpPr txBox="1"/>
          <p:nvPr>
            <p:ph idx="12" type="sldNum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Oi, abelha" id="396" name="Google Shape;39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53453" y="3194613"/>
            <a:ext cx="2657547" cy="26575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ersonalizado">
  <a:themeElements>
    <a:clrScheme name="Custom 89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8698DA"/>
      </a:accent1>
      <a:accent2>
        <a:srgbClr val="9EE0F8"/>
      </a:accent2>
      <a:accent3>
        <a:srgbClr val="C1F088"/>
      </a:accent3>
      <a:accent4>
        <a:srgbClr val="A4E4D2"/>
      </a:accent4>
      <a:accent5>
        <a:srgbClr val="FFBF8F"/>
      </a:accent5>
      <a:accent6>
        <a:srgbClr val="FABBB0"/>
      </a:accent6>
      <a:hlink>
        <a:srgbClr val="56C7AA"/>
      </a:hlink>
      <a:folHlink>
        <a:srgbClr val="59A8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2024-12-25T16:47:18Z</dcterms:created>
  <dc:creator>Evelyn Moraes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