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7"/>
  </p:notesMasterIdLst>
  <p:sldIdLst>
    <p:sldId id="256" r:id="rId2"/>
    <p:sldId id="260" r:id="rId3"/>
    <p:sldId id="259" r:id="rId4"/>
    <p:sldId id="257" r:id="rId5"/>
    <p:sldId id="258" r:id="rId6"/>
  </p:sldIdLst>
  <p:sldSz cx="9144000" cy="6858000" type="screen4x3"/>
  <p:notesSz cx="6858000" cy="9144000"/>
  <p:custDataLst>
    <p:tags r:id="rId8"/>
  </p:custDataLst>
  <p:defaultTextStyle>
    <a:defPPr>
      <a:defRPr lang="en-US"/>
    </a:defPPr>
    <a:lvl1pPr algn="ctr" rtl="0" eaLnBrk="0" fontAlgn="base" hangingPunct="0">
      <a:spcBef>
        <a:spcPct val="0"/>
      </a:spcBef>
      <a:spcAft>
        <a:spcPct val="0"/>
      </a:spcAft>
      <a:defRPr sz="1400" kern="1200">
        <a:solidFill>
          <a:schemeClr val="tx1"/>
        </a:solidFill>
        <a:latin typeface="Arial" panose="020B0604020202020204" pitchFamily="34" charset="0"/>
        <a:ea typeface="+mn-ea"/>
        <a:cs typeface="+mn-cs"/>
      </a:defRPr>
    </a:lvl1pPr>
    <a:lvl2pPr marL="457200" algn="ctr" rtl="0" eaLnBrk="0" fontAlgn="base" hangingPunct="0">
      <a:spcBef>
        <a:spcPct val="0"/>
      </a:spcBef>
      <a:spcAft>
        <a:spcPct val="0"/>
      </a:spcAft>
      <a:defRPr sz="1400" kern="1200">
        <a:solidFill>
          <a:schemeClr val="tx1"/>
        </a:solidFill>
        <a:latin typeface="Arial" panose="020B0604020202020204" pitchFamily="34" charset="0"/>
        <a:ea typeface="+mn-ea"/>
        <a:cs typeface="+mn-cs"/>
      </a:defRPr>
    </a:lvl2pPr>
    <a:lvl3pPr marL="914400" algn="ctr" rtl="0" eaLnBrk="0" fontAlgn="base" hangingPunct="0">
      <a:spcBef>
        <a:spcPct val="0"/>
      </a:spcBef>
      <a:spcAft>
        <a:spcPct val="0"/>
      </a:spcAft>
      <a:defRPr sz="1400" kern="1200">
        <a:solidFill>
          <a:schemeClr val="tx1"/>
        </a:solidFill>
        <a:latin typeface="Arial" panose="020B0604020202020204" pitchFamily="34" charset="0"/>
        <a:ea typeface="+mn-ea"/>
        <a:cs typeface="+mn-cs"/>
      </a:defRPr>
    </a:lvl3pPr>
    <a:lvl4pPr marL="1371600" algn="ctr" rtl="0" eaLnBrk="0" fontAlgn="base" hangingPunct="0">
      <a:spcBef>
        <a:spcPct val="0"/>
      </a:spcBef>
      <a:spcAft>
        <a:spcPct val="0"/>
      </a:spcAft>
      <a:defRPr sz="1400" kern="1200">
        <a:solidFill>
          <a:schemeClr val="tx1"/>
        </a:solidFill>
        <a:latin typeface="Arial" panose="020B0604020202020204" pitchFamily="34" charset="0"/>
        <a:ea typeface="+mn-ea"/>
        <a:cs typeface="+mn-cs"/>
      </a:defRPr>
    </a:lvl4pPr>
    <a:lvl5pPr marL="1828800" algn="ctr" rtl="0" eaLnBrk="0" fontAlgn="base" hangingPunct="0">
      <a:spcBef>
        <a:spcPct val="0"/>
      </a:spcBef>
      <a:spcAft>
        <a:spcPct val="0"/>
      </a:spcAft>
      <a:defRPr sz="1400" kern="1200">
        <a:solidFill>
          <a:schemeClr val="tx1"/>
        </a:solidFill>
        <a:latin typeface="Arial" panose="020B0604020202020204" pitchFamily="34" charset="0"/>
        <a:ea typeface="+mn-ea"/>
        <a:cs typeface="+mn-cs"/>
      </a:defRPr>
    </a:lvl5pPr>
    <a:lvl6pPr marL="2286000" algn="l" defTabSz="914400" rtl="0" eaLnBrk="1" latinLnBrk="0" hangingPunct="1">
      <a:defRPr sz="1400" kern="1200">
        <a:solidFill>
          <a:schemeClr val="tx1"/>
        </a:solidFill>
        <a:latin typeface="Arial" panose="020B0604020202020204" pitchFamily="34" charset="0"/>
        <a:ea typeface="+mn-ea"/>
        <a:cs typeface="+mn-cs"/>
      </a:defRPr>
    </a:lvl6pPr>
    <a:lvl7pPr marL="2743200" algn="l" defTabSz="914400" rtl="0" eaLnBrk="1" latinLnBrk="0" hangingPunct="1">
      <a:defRPr sz="1400" kern="1200">
        <a:solidFill>
          <a:schemeClr val="tx1"/>
        </a:solidFill>
        <a:latin typeface="Arial" panose="020B0604020202020204" pitchFamily="34" charset="0"/>
        <a:ea typeface="+mn-ea"/>
        <a:cs typeface="+mn-cs"/>
      </a:defRPr>
    </a:lvl7pPr>
    <a:lvl8pPr marL="3200400" algn="l" defTabSz="914400" rtl="0" eaLnBrk="1" latinLnBrk="0" hangingPunct="1">
      <a:defRPr sz="1400" kern="1200">
        <a:solidFill>
          <a:schemeClr val="tx1"/>
        </a:solidFill>
        <a:latin typeface="Arial" panose="020B0604020202020204" pitchFamily="34" charset="0"/>
        <a:ea typeface="+mn-ea"/>
        <a:cs typeface="+mn-cs"/>
      </a:defRPr>
    </a:lvl8pPr>
    <a:lvl9pPr marL="3657600" algn="l" defTabSz="914400" rtl="0" eaLnBrk="1" latinLnBrk="0" hangingPunct="1">
      <a:defRPr sz="1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99CCFF"/>
    <a:srgbClr val="3399FF"/>
    <a:srgbClr val="FF0000"/>
    <a:srgbClr val="FFFF00"/>
    <a:srgbClr val="FFCC66"/>
    <a:srgbClr val="FF9933"/>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83" d="100"/>
          <a:sy n="83" d="100"/>
        </p:scale>
        <p:origin x="75" y="23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42" d="100"/>
          <a:sy n="42" d="100"/>
        </p:scale>
        <p:origin x="-1502"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Times New Roman" panose="02020603050405020304" pitchFamily="18" charset="0"/>
              </a:defRPr>
            </a:lvl1pPr>
          </a:lstStyle>
          <a:p>
            <a:endParaRPr lang="es-ES_tradnl" altLang="es-ES"/>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s-ES_tradnl" altLang="es-ES"/>
          </a:p>
        </p:txBody>
      </p:sp>
      <p:sp>
        <p:nvSpPr>
          <p:cNvPr id="4100"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_tradnl" altLang="es-ES" smtClean="0"/>
              <a:t>Haga clic para modificar el estilo de texto del patrón</a:t>
            </a:r>
          </a:p>
          <a:p>
            <a:pPr lvl="1"/>
            <a:r>
              <a:rPr lang="es-ES_tradnl" altLang="es-ES" smtClean="0"/>
              <a:t>Segundo nivel</a:t>
            </a:r>
          </a:p>
          <a:p>
            <a:pPr lvl="2"/>
            <a:r>
              <a:rPr lang="es-ES_tradnl" altLang="es-ES" smtClean="0"/>
              <a:t>Tercer nivel</a:t>
            </a:r>
          </a:p>
          <a:p>
            <a:pPr lvl="3"/>
            <a:r>
              <a:rPr lang="es-ES_tradnl" altLang="es-ES" smtClean="0"/>
              <a:t>Cuarto nivel</a:t>
            </a:r>
          </a:p>
          <a:p>
            <a:pPr lvl="4"/>
            <a:r>
              <a:rPr lang="es-ES_tradnl" altLang="es-ES" smtClean="0"/>
              <a:t>Quinto nivel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Times New Roman" panose="02020603050405020304" pitchFamily="18" charset="0"/>
              </a:defRPr>
            </a:lvl1pPr>
          </a:lstStyle>
          <a:p>
            <a:endParaRPr lang="es-ES_tradnl" altLang="es-E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64DA7B52-C1D4-447B-BFF3-C0602543DB87}" type="slidenum">
              <a:rPr lang="es-ES_tradnl" altLang="es-ES"/>
              <a:pPr/>
              <a:t>‹Nº›</a:t>
            </a:fld>
            <a:endParaRPr lang="es-ES_tradnl" altLang="es-ES"/>
          </a:p>
        </p:txBody>
      </p:sp>
    </p:spTree>
    <p:extLst>
      <p:ext uri="{BB962C8B-B14F-4D97-AF65-F5344CB8AC3E}">
        <p14:creationId xmlns:p14="http://schemas.microsoft.com/office/powerpoint/2010/main" val="33046030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lvl1pPr>
              <a:defRPr/>
            </a:lvl1pPr>
          </a:lstStyle>
          <a:p>
            <a:endParaRPr lang="en-US" altLang="es-ES"/>
          </a:p>
        </p:txBody>
      </p:sp>
      <p:sp>
        <p:nvSpPr>
          <p:cNvPr id="5" name="Marcador de pie de página 4"/>
          <p:cNvSpPr>
            <a:spLocks noGrp="1"/>
          </p:cNvSpPr>
          <p:nvPr>
            <p:ph type="ftr" sz="quarter" idx="11"/>
          </p:nvPr>
        </p:nvSpPr>
        <p:spPr/>
        <p:txBody>
          <a:bodyPr/>
          <a:lstStyle>
            <a:lvl1pPr>
              <a:defRPr/>
            </a:lvl1pPr>
          </a:lstStyle>
          <a:p>
            <a:endParaRPr lang="en-US" altLang="es-ES"/>
          </a:p>
        </p:txBody>
      </p:sp>
      <p:sp>
        <p:nvSpPr>
          <p:cNvPr id="6" name="Marcador de número de diapositiva 5"/>
          <p:cNvSpPr>
            <a:spLocks noGrp="1"/>
          </p:cNvSpPr>
          <p:nvPr>
            <p:ph type="sldNum" sz="quarter" idx="12"/>
          </p:nvPr>
        </p:nvSpPr>
        <p:spPr/>
        <p:txBody>
          <a:bodyPr/>
          <a:lstStyle>
            <a:lvl1pPr>
              <a:defRPr/>
            </a:lvl1pPr>
          </a:lstStyle>
          <a:p>
            <a:fld id="{4D7454E2-11D2-4AD3-AE4B-CB1DF52A42BC}" type="slidenum">
              <a:rPr lang="en-US" altLang="es-ES"/>
              <a:pPr/>
              <a:t>‹Nº›</a:t>
            </a:fld>
            <a:endParaRPr lang="en-US" altLang="es-ES"/>
          </a:p>
        </p:txBody>
      </p:sp>
    </p:spTree>
    <p:extLst>
      <p:ext uri="{BB962C8B-B14F-4D97-AF65-F5344CB8AC3E}">
        <p14:creationId xmlns:p14="http://schemas.microsoft.com/office/powerpoint/2010/main" val="2858462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lvl1pPr>
              <a:defRPr/>
            </a:lvl1pPr>
          </a:lstStyle>
          <a:p>
            <a:endParaRPr lang="en-US" altLang="es-ES"/>
          </a:p>
        </p:txBody>
      </p:sp>
      <p:sp>
        <p:nvSpPr>
          <p:cNvPr id="5" name="Marcador de pie de página 4"/>
          <p:cNvSpPr>
            <a:spLocks noGrp="1"/>
          </p:cNvSpPr>
          <p:nvPr>
            <p:ph type="ftr" sz="quarter" idx="11"/>
          </p:nvPr>
        </p:nvSpPr>
        <p:spPr/>
        <p:txBody>
          <a:bodyPr/>
          <a:lstStyle>
            <a:lvl1pPr>
              <a:defRPr/>
            </a:lvl1pPr>
          </a:lstStyle>
          <a:p>
            <a:endParaRPr lang="en-US" altLang="es-ES"/>
          </a:p>
        </p:txBody>
      </p:sp>
      <p:sp>
        <p:nvSpPr>
          <p:cNvPr id="6" name="Marcador de número de diapositiva 5"/>
          <p:cNvSpPr>
            <a:spLocks noGrp="1"/>
          </p:cNvSpPr>
          <p:nvPr>
            <p:ph type="sldNum" sz="quarter" idx="12"/>
          </p:nvPr>
        </p:nvSpPr>
        <p:spPr/>
        <p:txBody>
          <a:bodyPr/>
          <a:lstStyle>
            <a:lvl1pPr>
              <a:defRPr/>
            </a:lvl1pPr>
          </a:lstStyle>
          <a:p>
            <a:fld id="{0B44A5F4-ACB4-40C9-A17F-104AF9230E45}" type="slidenum">
              <a:rPr lang="en-US" altLang="es-ES"/>
              <a:pPr/>
              <a:t>‹Nº›</a:t>
            </a:fld>
            <a:endParaRPr lang="en-US" altLang="es-ES"/>
          </a:p>
        </p:txBody>
      </p:sp>
    </p:spTree>
    <p:extLst>
      <p:ext uri="{BB962C8B-B14F-4D97-AF65-F5344CB8AC3E}">
        <p14:creationId xmlns:p14="http://schemas.microsoft.com/office/powerpoint/2010/main" val="1658320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15100" y="609600"/>
            <a:ext cx="1943100" cy="5486400"/>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685800" y="609600"/>
            <a:ext cx="5676900"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lvl1pPr>
              <a:defRPr/>
            </a:lvl1pPr>
          </a:lstStyle>
          <a:p>
            <a:endParaRPr lang="en-US" altLang="es-ES"/>
          </a:p>
        </p:txBody>
      </p:sp>
      <p:sp>
        <p:nvSpPr>
          <p:cNvPr id="5" name="Marcador de pie de página 4"/>
          <p:cNvSpPr>
            <a:spLocks noGrp="1"/>
          </p:cNvSpPr>
          <p:nvPr>
            <p:ph type="ftr" sz="quarter" idx="11"/>
          </p:nvPr>
        </p:nvSpPr>
        <p:spPr/>
        <p:txBody>
          <a:bodyPr/>
          <a:lstStyle>
            <a:lvl1pPr>
              <a:defRPr/>
            </a:lvl1pPr>
          </a:lstStyle>
          <a:p>
            <a:endParaRPr lang="en-US" altLang="es-ES"/>
          </a:p>
        </p:txBody>
      </p:sp>
      <p:sp>
        <p:nvSpPr>
          <p:cNvPr id="6" name="Marcador de número de diapositiva 5"/>
          <p:cNvSpPr>
            <a:spLocks noGrp="1"/>
          </p:cNvSpPr>
          <p:nvPr>
            <p:ph type="sldNum" sz="quarter" idx="12"/>
          </p:nvPr>
        </p:nvSpPr>
        <p:spPr/>
        <p:txBody>
          <a:bodyPr/>
          <a:lstStyle>
            <a:lvl1pPr>
              <a:defRPr/>
            </a:lvl1pPr>
          </a:lstStyle>
          <a:p>
            <a:fld id="{A67B1256-F265-4BBB-83DF-FBB8A5AC9CEE}" type="slidenum">
              <a:rPr lang="en-US" altLang="es-ES"/>
              <a:pPr/>
              <a:t>‹Nº›</a:t>
            </a:fld>
            <a:endParaRPr lang="en-US" altLang="es-ES"/>
          </a:p>
        </p:txBody>
      </p:sp>
    </p:spTree>
    <p:extLst>
      <p:ext uri="{BB962C8B-B14F-4D97-AF65-F5344CB8AC3E}">
        <p14:creationId xmlns:p14="http://schemas.microsoft.com/office/powerpoint/2010/main" val="2063997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lvl1pPr>
              <a:defRPr/>
            </a:lvl1pPr>
          </a:lstStyle>
          <a:p>
            <a:endParaRPr lang="en-US" altLang="es-ES"/>
          </a:p>
        </p:txBody>
      </p:sp>
      <p:sp>
        <p:nvSpPr>
          <p:cNvPr id="5" name="Marcador de pie de página 4"/>
          <p:cNvSpPr>
            <a:spLocks noGrp="1"/>
          </p:cNvSpPr>
          <p:nvPr>
            <p:ph type="ftr" sz="quarter" idx="11"/>
          </p:nvPr>
        </p:nvSpPr>
        <p:spPr/>
        <p:txBody>
          <a:bodyPr/>
          <a:lstStyle>
            <a:lvl1pPr>
              <a:defRPr/>
            </a:lvl1pPr>
          </a:lstStyle>
          <a:p>
            <a:endParaRPr lang="en-US" altLang="es-ES"/>
          </a:p>
        </p:txBody>
      </p:sp>
      <p:sp>
        <p:nvSpPr>
          <p:cNvPr id="6" name="Marcador de número de diapositiva 5"/>
          <p:cNvSpPr>
            <a:spLocks noGrp="1"/>
          </p:cNvSpPr>
          <p:nvPr>
            <p:ph type="sldNum" sz="quarter" idx="12"/>
          </p:nvPr>
        </p:nvSpPr>
        <p:spPr/>
        <p:txBody>
          <a:bodyPr/>
          <a:lstStyle>
            <a:lvl1pPr>
              <a:defRPr/>
            </a:lvl1pPr>
          </a:lstStyle>
          <a:p>
            <a:fld id="{27482426-4102-4AC8-91C8-B662931B418A}" type="slidenum">
              <a:rPr lang="en-US" altLang="es-ES"/>
              <a:pPr/>
              <a:t>‹Nº›</a:t>
            </a:fld>
            <a:endParaRPr lang="en-US" altLang="es-ES"/>
          </a:p>
        </p:txBody>
      </p:sp>
    </p:spTree>
    <p:extLst>
      <p:ext uri="{BB962C8B-B14F-4D97-AF65-F5344CB8AC3E}">
        <p14:creationId xmlns:p14="http://schemas.microsoft.com/office/powerpoint/2010/main" val="3737478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lvl1pPr>
              <a:defRPr/>
            </a:lvl1pPr>
          </a:lstStyle>
          <a:p>
            <a:endParaRPr lang="en-US" altLang="es-ES"/>
          </a:p>
        </p:txBody>
      </p:sp>
      <p:sp>
        <p:nvSpPr>
          <p:cNvPr id="5" name="Marcador de pie de página 4"/>
          <p:cNvSpPr>
            <a:spLocks noGrp="1"/>
          </p:cNvSpPr>
          <p:nvPr>
            <p:ph type="ftr" sz="quarter" idx="11"/>
          </p:nvPr>
        </p:nvSpPr>
        <p:spPr/>
        <p:txBody>
          <a:bodyPr/>
          <a:lstStyle>
            <a:lvl1pPr>
              <a:defRPr/>
            </a:lvl1pPr>
          </a:lstStyle>
          <a:p>
            <a:endParaRPr lang="en-US" altLang="es-ES"/>
          </a:p>
        </p:txBody>
      </p:sp>
      <p:sp>
        <p:nvSpPr>
          <p:cNvPr id="6" name="Marcador de número de diapositiva 5"/>
          <p:cNvSpPr>
            <a:spLocks noGrp="1"/>
          </p:cNvSpPr>
          <p:nvPr>
            <p:ph type="sldNum" sz="quarter" idx="12"/>
          </p:nvPr>
        </p:nvSpPr>
        <p:spPr/>
        <p:txBody>
          <a:bodyPr/>
          <a:lstStyle>
            <a:lvl1pPr>
              <a:defRPr/>
            </a:lvl1pPr>
          </a:lstStyle>
          <a:p>
            <a:fld id="{F4689CC1-B8D3-437F-B12C-98DD1C7DA5FF}" type="slidenum">
              <a:rPr lang="en-US" altLang="es-ES"/>
              <a:pPr/>
              <a:t>‹Nº›</a:t>
            </a:fld>
            <a:endParaRPr lang="en-US" altLang="es-ES"/>
          </a:p>
        </p:txBody>
      </p:sp>
    </p:spTree>
    <p:extLst>
      <p:ext uri="{BB962C8B-B14F-4D97-AF65-F5344CB8AC3E}">
        <p14:creationId xmlns:p14="http://schemas.microsoft.com/office/powerpoint/2010/main" val="3170330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685800" y="1981200"/>
            <a:ext cx="3810000"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4648200" y="1981200"/>
            <a:ext cx="3810000"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lvl1pPr>
              <a:defRPr/>
            </a:lvl1pPr>
          </a:lstStyle>
          <a:p>
            <a:endParaRPr lang="en-US" altLang="es-ES"/>
          </a:p>
        </p:txBody>
      </p:sp>
      <p:sp>
        <p:nvSpPr>
          <p:cNvPr id="6" name="Marcador de pie de página 5"/>
          <p:cNvSpPr>
            <a:spLocks noGrp="1"/>
          </p:cNvSpPr>
          <p:nvPr>
            <p:ph type="ftr" sz="quarter" idx="11"/>
          </p:nvPr>
        </p:nvSpPr>
        <p:spPr/>
        <p:txBody>
          <a:bodyPr/>
          <a:lstStyle>
            <a:lvl1pPr>
              <a:defRPr/>
            </a:lvl1pPr>
          </a:lstStyle>
          <a:p>
            <a:endParaRPr lang="en-US" altLang="es-ES"/>
          </a:p>
        </p:txBody>
      </p:sp>
      <p:sp>
        <p:nvSpPr>
          <p:cNvPr id="7" name="Marcador de número de diapositiva 6"/>
          <p:cNvSpPr>
            <a:spLocks noGrp="1"/>
          </p:cNvSpPr>
          <p:nvPr>
            <p:ph type="sldNum" sz="quarter" idx="12"/>
          </p:nvPr>
        </p:nvSpPr>
        <p:spPr/>
        <p:txBody>
          <a:bodyPr/>
          <a:lstStyle>
            <a:lvl1pPr>
              <a:defRPr/>
            </a:lvl1pPr>
          </a:lstStyle>
          <a:p>
            <a:fld id="{D6AE41C3-E924-4E23-9D85-BF1B4192D1EE}" type="slidenum">
              <a:rPr lang="en-US" altLang="es-ES"/>
              <a:pPr/>
              <a:t>‹Nº›</a:t>
            </a:fld>
            <a:endParaRPr lang="en-US" altLang="es-ES"/>
          </a:p>
        </p:txBody>
      </p:sp>
    </p:spTree>
    <p:extLst>
      <p:ext uri="{BB962C8B-B14F-4D97-AF65-F5344CB8AC3E}">
        <p14:creationId xmlns:p14="http://schemas.microsoft.com/office/powerpoint/2010/main" val="2816461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5"/>
            <a:ext cx="78867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630238" y="2505075"/>
            <a:ext cx="386873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29150" y="2505075"/>
            <a:ext cx="38877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lvl1pPr>
              <a:defRPr/>
            </a:lvl1pPr>
          </a:lstStyle>
          <a:p>
            <a:endParaRPr lang="en-US" altLang="es-ES"/>
          </a:p>
        </p:txBody>
      </p:sp>
      <p:sp>
        <p:nvSpPr>
          <p:cNvPr id="8" name="Marcador de pie de página 7"/>
          <p:cNvSpPr>
            <a:spLocks noGrp="1"/>
          </p:cNvSpPr>
          <p:nvPr>
            <p:ph type="ftr" sz="quarter" idx="11"/>
          </p:nvPr>
        </p:nvSpPr>
        <p:spPr/>
        <p:txBody>
          <a:bodyPr/>
          <a:lstStyle>
            <a:lvl1pPr>
              <a:defRPr/>
            </a:lvl1pPr>
          </a:lstStyle>
          <a:p>
            <a:endParaRPr lang="en-US" altLang="es-ES"/>
          </a:p>
        </p:txBody>
      </p:sp>
      <p:sp>
        <p:nvSpPr>
          <p:cNvPr id="9" name="Marcador de número de diapositiva 8"/>
          <p:cNvSpPr>
            <a:spLocks noGrp="1"/>
          </p:cNvSpPr>
          <p:nvPr>
            <p:ph type="sldNum" sz="quarter" idx="12"/>
          </p:nvPr>
        </p:nvSpPr>
        <p:spPr/>
        <p:txBody>
          <a:bodyPr/>
          <a:lstStyle>
            <a:lvl1pPr>
              <a:defRPr/>
            </a:lvl1pPr>
          </a:lstStyle>
          <a:p>
            <a:fld id="{BF03F790-6B57-4A1C-BCC1-31B1F2F1B763}" type="slidenum">
              <a:rPr lang="en-US" altLang="es-ES"/>
              <a:pPr/>
              <a:t>‹Nº›</a:t>
            </a:fld>
            <a:endParaRPr lang="en-US" altLang="es-ES"/>
          </a:p>
        </p:txBody>
      </p:sp>
    </p:spTree>
    <p:extLst>
      <p:ext uri="{BB962C8B-B14F-4D97-AF65-F5344CB8AC3E}">
        <p14:creationId xmlns:p14="http://schemas.microsoft.com/office/powerpoint/2010/main" val="3113426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lvl1pPr>
              <a:defRPr/>
            </a:lvl1pPr>
          </a:lstStyle>
          <a:p>
            <a:endParaRPr lang="en-US" altLang="es-ES"/>
          </a:p>
        </p:txBody>
      </p:sp>
      <p:sp>
        <p:nvSpPr>
          <p:cNvPr id="4" name="Marcador de pie de página 3"/>
          <p:cNvSpPr>
            <a:spLocks noGrp="1"/>
          </p:cNvSpPr>
          <p:nvPr>
            <p:ph type="ftr" sz="quarter" idx="11"/>
          </p:nvPr>
        </p:nvSpPr>
        <p:spPr/>
        <p:txBody>
          <a:bodyPr/>
          <a:lstStyle>
            <a:lvl1pPr>
              <a:defRPr/>
            </a:lvl1pPr>
          </a:lstStyle>
          <a:p>
            <a:endParaRPr lang="en-US" altLang="es-ES"/>
          </a:p>
        </p:txBody>
      </p:sp>
      <p:sp>
        <p:nvSpPr>
          <p:cNvPr id="5" name="Marcador de número de diapositiva 4"/>
          <p:cNvSpPr>
            <a:spLocks noGrp="1"/>
          </p:cNvSpPr>
          <p:nvPr>
            <p:ph type="sldNum" sz="quarter" idx="12"/>
          </p:nvPr>
        </p:nvSpPr>
        <p:spPr/>
        <p:txBody>
          <a:bodyPr/>
          <a:lstStyle>
            <a:lvl1pPr>
              <a:defRPr/>
            </a:lvl1pPr>
          </a:lstStyle>
          <a:p>
            <a:fld id="{B98408EB-0DCC-4909-B5FD-60D41F1868CE}" type="slidenum">
              <a:rPr lang="en-US" altLang="es-ES"/>
              <a:pPr/>
              <a:t>‹Nº›</a:t>
            </a:fld>
            <a:endParaRPr lang="en-US" altLang="es-ES"/>
          </a:p>
        </p:txBody>
      </p:sp>
    </p:spTree>
    <p:extLst>
      <p:ext uri="{BB962C8B-B14F-4D97-AF65-F5344CB8AC3E}">
        <p14:creationId xmlns:p14="http://schemas.microsoft.com/office/powerpoint/2010/main" val="791909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lvl1pPr>
              <a:defRPr/>
            </a:lvl1pPr>
          </a:lstStyle>
          <a:p>
            <a:endParaRPr lang="en-US" altLang="es-ES"/>
          </a:p>
        </p:txBody>
      </p:sp>
      <p:sp>
        <p:nvSpPr>
          <p:cNvPr id="3" name="Marcador de pie de página 2"/>
          <p:cNvSpPr>
            <a:spLocks noGrp="1"/>
          </p:cNvSpPr>
          <p:nvPr>
            <p:ph type="ftr" sz="quarter" idx="11"/>
          </p:nvPr>
        </p:nvSpPr>
        <p:spPr/>
        <p:txBody>
          <a:bodyPr/>
          <a:lstStyle>
            <a:lvl1pPr>
              <a:defRPr/>
            </a:lvl1pPr>
          </a:lstStyle>
          <a:p>
            <a:endParaRPr lang="en-US" altLang="es-ES"/>
          </a:p>
        </p:txBody>
      </p:sp>
      <p:sp>
        <p:nvSpPr>
          <p:cNvPr id="4" name="Marcador de número de diapositiva 3"/>
          <p:cNvSpPr>
            <a:spLocks noGrp="1"/>
          </p:cNvSpPr>
          <p:nvPr>
            <p:ph type="sldNum" sz="quarter" idx="12"/>
          </p:nvPr>
        </p:nvSpPr>
        <p:spPr/>
        <p:txBody>
          <a:bodyPr/>
          <a:lstStyle>
            <a:lvl1pPr>
              <a:defRPr/>
            </a:lvl1pPr>
          </a:lstStyle>
          <a:p>
            <a:fld id="{DB452AFF-93B1-40DB-ABB5-69C9A6F2241B}" type="slidenum">
              <a:rPr lang="en-US" altLang="es-ES"/>
              <a:pPr/>
              <a:t>‹Nº›</a:t>
            </a:fld>
            <a:endParaRPr lang="en-US" altLang="es-ES"/>
          </a:p>
        </p:txBody>
      </p:sp>
    </p:spTree>
    <p:extLst>
      <p:ext uri="{BB962C8B-B14F-4D97-AF65-F5344CB8AC3E}">
        <p14:creationId xmlns:p14="http://schemas.microsoft.com/office/powerpoint/2010/main" val="3018050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lvl1pPr>
              <a:defRPr/>
            </a:lvl1pPr>
          </a:lstStyle>
          <a:p>
            <a:endParaRPr lang="en-US" altLang="es-ES"/>
          </a:p>
        </p:txBody>
      </p:sp>
      <p:sp>
        <p:nvSpPr>
          <p:cNvPr id="6" name="Marcador de pie de página 5"/>
          <p:cNvSpPr>
            <a:spLocks noGrp="1"/>
          </p:cNvSpPr>
          <p:nvPr>
            <p:ph type="ftr" sz="quarter" idx="11"/>
          </p:nvPr>
        </p:nvSpPr>
        <p:spPr/>
        <p:txBody>
          <a:bodyPr/>
          <a:lstStyle>
            <a:lvl1pPr>
              <a:defRPr/>
            </a:lvl1pPr>
          </a:lstStyle>
          <a:p>
            <a:endParaRPr lang="en-US" altLang="es-ES"/>
          </a:p>
        </p:txBody>
      </p:sp>
      <p:sp>
        <p:nvSpPr>
          <p:cNvPr id="7" name="Marcador de número de diapositiva 6"/>
          <p:cNvSpPr>
            <a:spLocks noGrp="1"/>
          </p:cNvSpPr>
          <p:nvPr>
            <p:ph type="sldNum" sz="quarter" idx="12"/>
          </p:nvPr>
        </p:nvSpPr>
        <p:spPr/>
        <p:txBody>
          <a:bodyPr/>
          <a:lstStyle>
            <a:lvl1pPr>
              <a:defRPr/>
            </a:lvl1pPr>
          </a:lstStyle>
          <a:p>
            <a:fld id="{CEB61DEA-BF4C-43EF-A5B4-CD015C31E279}" type="slidenum">
              <a:rPr lang="en-US" altLang="es-ES"/>
              <a:pPr/>
              <a:t>‹Nº›</a:t>
            </a:fld>
            <a:endParaRPr lang="en-US" altLang="es-ES"/>
          </a:p>
        </p:txBody>
      </p:sp>
    </p:spTree>
    <p:extLst>
      <p:ext uri="{BB962C8B-B14F-4D97-AF65-F5344CB8AC3E}">
        <p14:creationId xmlns:p14="http://schemas.microsoft.com/office/powerpoint/2010/main" val="2796267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lvl1pPr>
              <a:defRPr/>
            </a:lvl1pPr>
          </a:lstStyle>
          <a:p>
            <a:endParaRPr lang="en-US" altLang="es-ES"/>
          </a:p>
        </p:txBody>
      </p:sp>
      <p:sp>
        <p:nvSpPr>
          <p:cNvPr id="6" name="Marcador de pie de página 5"/>
          <p:cNvSpPr>
            <a:spLocks noGrp="1"/>
          </p:cNvSpPr>
          <p:nvPr>
            <p:ph type="ftr" sz="quarter" idx="11"/>
          </p:nvPr>
        </p:nvSpPr>
        <p:spPr/>
        <p:txBody>
          <a:bodyPr/>
          <a:lstStyle>
            <a:lvl1pPr>
              <a:defRPr/>
            </a:lvl1pPr>
          </a:lstStyle>
          <a:p>
            <a:endParaRPr lang="en-US" altLang="es-ES"/>
          </a:p>
        </p:txBody>
      </p:sp>
      <p:sp>
        <p:nvSpPr>
          <p:cNvPr id="7" name="Marcador de número de diapositiva 6"/>
          <p:cNvSpPr>
            <a:spLocks noGrp="1"/>
          </p:cNvSpPr>
          <p:nvPr>
            <p:ph type="sldNum" sz="quarter" idx="12"/>
          </p:nvPr>
        </p:nvSpPr>
        <p:spPr/>
        <p:txBody>
          <a:bodyPr/>
          <a:lstStyle>
            <a:lvl1pPr>
              <a:defRPr/>
            </a:lvl1pPr>
          </a:lstStyle>
          <a:p>
            <a:fld id="{F51406EC-147F-4DE7-8877-932E0EEC1D02}" type="slidenum">
              <a:rPr lang="en-US" altLang="es-ES"/>
              <a:pPr/>
              <a:t>‹Nº›</a:t>
            </a:fld>
            <a:endParaRPr lang="en-US" altLang="es-ES"/>
          </a:p>
        </p:txBody>
      </p:sp>
    </p:spTree>
    <p:extLst>
      <p:ext uri="{BB962C8B-B14F-4D97-AF65-F5344CB8AC3E}">
        <p14:creationId xmlns:p14="http://schemas.microsoft.com/office/powerpoint/2010/main" val="112937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s-ES" smtClean="0"/>
              <a:t>Haga clic para modificar el estilo de título del patrón</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s-ES" smtClean="0"/>
              <a:t>Haga clic para modificar el estilo de texto del patrón</a:t>
            </a:r>
          </a:p>
          <a:p>
            <a:pPr lvl="1"/>
            <a:r>
              <a:rPr lang="en-US" altLang="es-ES" smtClean="0"/>
              <a:t>Segundo nivel</a:t>
            </a:r>
          </a:p>
          <a:p>
            <a:pPr lvl="2"/>
            <a:r>
              <a:rPr lang="en-US" altLang="es-ES" smtClean="0"/>
              <a:t>Tercer nivel</a:t>
            </a:r>
          </a:p>
          <a:p>
            <a:pPr lvl="3"/>
            <a:r>
              <a:rPr lang="en-US" altLang="es-ES" smtClean="0"/>
              <a:t>Cuarto nivel</a:t>
            </a:r>
          </a:p>
          <a:p>
            <a:pPr lvl="4"/>
            <a:r>
              <a:rPr lang="en-US" altLang="es-ES" smtClean="0"/>
              <a:t>Quinto nivel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a:latin typeface="+mn-lt"/>
              </a:defRPr>
            </a:lvl1pPr>
          </a:lstStyle>
          <a:p>
            <a:endParaRPr lang="en-US" altLang="es-E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atin typeface="+mn-lt"/>
              </a:defRPr>
            </a:lvl1pPr>
          </a:lstStyle>
          <a:p>
            <a:endParaRPr lang="en-US" altLang="es-E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atin typeface="+mn-lt"/>
              </a:defRPr>
            </a:lvl1pPr>
          </a:lstStyle>
          <a:p>
            <a:fld id="{F3D4B9B3-EADE-4CC9-9977-C68CEB6731DF}" type="slidenum">
              <a:rPr lang="en-US" altLang="es-ES"/>
              <a:pPr/>
              <a:t>‹Nº›</a:t>
            </a:fld>
            <a:endParaRPr lang="en-US" alt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b="0" i="0" u="none"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b="0" i="0" u="none"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accent2">
                <a:gamma/>
                <a:shade val="46275"/>
                <a:invGamma/>
              </a:schemeClr>
            </a:gs>
            <a:gs pos="100000">
              <a:schemeClr val="accent2"/>
            </a:gs>
          </a:gsLst>
          <a:lin ang="18900000" scaled="1"/>
        </a:gradFill>
        <a:effectLst/>
      </p:bgPr>
    </p:bg>
    <p:spTree>
      <p:nvGrpSpPr>
        <p:cNvPr id="1" name=""/>
        <p:cNvGrpSpPr/>
        <p:nvPr/>
      </p:nvGrpSpPr>
      <p:grpSpPr>
        <a:xfrm>
          <a:off x="0" y="0"/>
          <a:ext cx="0" cy="0"/>
          <a:chOff x="0" y="0"/>
          <a:chExt cx="0" cy="0"/>
        </a:xfrm>
      </p:grpSpPr>
      <p:sp>
        <p:nvSpPr>
          <p:cNvPr id="3077" name="Text Box 5"/>
          <p:cNvSpPr txBox="1">
            <a:spLocks noChangeArrowheads="1"/>
          </p:cNvSpPr>
          <p:nvPr/>
        </p:nvSpPr>
        <p:spPr bwMode="auto">
          <a:xfrm>
            <a:off x="228600" y="228600"/>
            <a:ext cx="8763000" cy="586740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algn="l">
              <a:defRPr sz="2400">
                <a:solidFill>
                  <a:schemeClr val="tx1"/>
                </a:solidFill>
                <a:latin typeface="Times New Roman" panose="02020603050405020304" pitchFamily="18" charset="0"/>
              </a:defRPr>
            </a:lvl1pPr>
            <a:lvl2pPr marL="577850" indent="-104775" algn="l">
              <a:defRPr sz="2400">
                <a:solidFill>
                  <a:schemeClr val="tx1"/>
                </a:solidFill>
                <a:latin typeface="Times New Roman" panose="02020603050405020304" pitchFamily="18" charset="0"/>
              </a:defRPr>
            </a:lvl2pPr>
            <a:lvl3pPr marL="960438" indent="-106363" algn="l">
              <a:defRPr sz="2400">
                <a:solidFill>
                  <a:schemeClr val="tx1"/>
                </a:solidFill>
                <a:latin typeface="Times New Roman" panose="02020603050405020304" pitchFamily="18" charset="0"/>
              </a:defRPr>
            </a:lvl3pPr>
            <a:lvl4pPr marL="1524000" indent="-184150"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s-ES_tradnl" altLang="es-ES" sz="2800" u="sng">
              <a:solidFill>
                <a:srgbClr val="FFFF00"/>
              </a:solidFill>
              <a:latin typeface="Arial" panose="020B0604020202020204" pitchFamily="34" charset="0"/>
            </a:endParaRPr>
          </a:p>
          <a:p>
            <a:pPr algn="ctr"/>
            <a:r>
              <a:rPr lang="es-ES_tradnl" altLang="es-ES" sz="2800" u="sng">
                <a:solidFill>
                  <a:srgbClr val="FFFF00"/>
                </a:solidFill>
                <a:latin typeface="Arial" panose="020B0604020202020204" pitchFamily="34" charset="0"/>
              </a:rPr>
              <a:t>Ingeniería de la Producción</a:t>
            </a:r>
          </a:p>
          <a:p>
            <a:pPr algn="ctr">
              <a:lnSpc>
                <a:spcPct val="40000"/>
              </a:lnSpc>
            </a:pPr>
            <a:endParaRPr lang="es-ES_tradnl" altLang="es-ES" sz="2800">
              <a:solidFill>
                <a:srgbClr val="FFFF00"/>
              </a:solidFill>
              <a:latin typeface="Arial" panose="020B0604020202020204" pitchFamily="34" charset="0"/>
            </a:endParaRPr>
          </a:p>
          <a:p>
            <a:pPr lvl="1">
              <a:buFontTx/>
              <a:buChar char="•"/>
            </a:pPr>
            <a:endParaRPr lang="es-ES_tradnl" altLang="es-ES" sz="1600">
              <a:solidFill>
                <a:srgbClr val="FFFF00"/>
              </a:solidFill>
              <a:latin typeface="Arial" panose="020B0604020202020204" pitchFamily="34" charset="0"/>
            </a:endParaRPr>
          </a:p>
          <a:p>
            <a:pPr lvl="1">
              <a:buFontTx/>
              <a:buChar char="•"/>
            </a:pPr>
            <a:endParaRPr lang="es-ES_tradnl" altLang="es-ES" sz="1600">
              <a:solidFill>
                <a:srgbClr val="FFFF00"/>
              </a:solidFill>
              <a:latin typeface="Arial" panose="020B0604020202020204" pitchFamily="34" charset="0"/>
            </a:endParaRPr>
          </a:p>
          <a:p>
            <a:pPr lvl="1">
              <a:buFontTx/>
              <a:buChar char="•"/>
            </a:pPr>
            <a:endParaRPr lang="es-ES_tradnl" altLang="es-ES" sz="1600">
              <a:solidFill>
                <a:srgbClr val="FFFF00"/>
              </a:solidFill>
              <a:latin typeface="Arial" panose="020B0604020202020204" pitchFamily="34" charset="0"/>
            </a:endParaRPr>
          </a:p>
          <a:p>
            <a:pPr lvl="1">
              <a:buFontTx/>
              <a:buChar char="•"/>
            </a:pPr>
            <a:endParaRPr lang="es-ES_tradnl" altLang="es-ES" sz="1600">
              <a:solidFill>
                <a:srgbClr val="FFFF00"/>
              </a:solidFill>
              <a:latin typeface="Arial" panose="020B0604020202020204" pitchFamily="34" charset="0"/>
            </a:endParaRPr>
          </a:p>
          <a:p>
            <a:pPr lvl="3">
              <a:buFontTx/>
              <a:buChar char="•"/>
            </a:pPr>
            <a:r>
              <a:rPr lang="es-ES_tradnl" altLang="es-ES">
                <a:solidFill>
                  <a:srgbClr val="FFFF00"/>
                </a:solidFill>
                <a:latin typeface="Arial" panose="020B0604020202020204" pitchFamily="34" charset="0"/>
              </a:rPr>
              <a:t>Plasma estructuras de Productos y Procesos</a:t>
            </a:r>
          </a:p>
          <a:p>
            <a:pPr lvl="3">
              <a:buFontTx/>
              <a:buChar char="•"/>
            </a:pPr>
            <a:endParaRPr lang="es-ES_tradnl" altLang="es-ES">
              <a:solidFill>
                <a:srgbClr val="FFFF00"/>
              </a:solidFill>
              <a:latin typeface="Arial" panose="020B0604020202020204" pitchFamily="34" charset="0"/>
            </a:endParaRPr>
          </a:p>
          <a:p>
            <a:pPr lvl="3">
              <a:buFontTx/>
              <a:buChar char="•"/>
            </a:pPr>
            <a:r>
              <a:rPr lang="es-ES_tradnl" altLang="es-ES">
                <a:solidFill>
                  <a:srgbClr val="FFFF00"/>
                </a:solidFill>
                <a:latin typeface="Arial" panose="020B0604020202020204" pitchFamily="34" charset="0"/>
              </a:rPr>
              <a:t>Asigna los recursos de Producción</a:t>
            </a:r>
          </a:p>
          <a:p>
            <a:pPr lvl="3">
              <a:buFontTx/>
              <a:buChar char="•"/>
            </a:pPr>
            <a:endParaRPr lang="es-ES_tradnl" altLang="es-ES">
              <a:solidFill>
                <a:srgbClr val="FFFF00"/>
              </a:solidFill>
              <a:latin typeface="Arial" panose="020B0604020202020204" pitchFamily="34" charset="0"/>
            </a:endParaRPr>
          </a:p>
          <a:p>
            <a:pPr lvl="3">
              <a:buFontTx/>
              <a:buChar char="•"/>
            </a:pPr>
            <a:r>
              <a:rPr lang="es-ES_tradnl" altLang="es-ES">
                <a:solidFill>
                  <a:srgbClr val="FFFF00"/>
                </a:solidFill>
                <a:latin typeface="Arial" panose="020B0604020202020204" pitchFamily="34" charset="0"/>
              </a:rPr>
              <a:t>Define variables físicas y económicas</a:t>
            </a:r>
          </a:p>
          <a:p>
            <a:pPr lvl="3">
              <a:buFontTx/>
              <a:buChar char="•"/>
            </a:pPr>
            <a:endParaRPr lang="es-ES_tradnl" altLang="es-ES">
              <a:solidFill>
                <a:srgbClr val="FFFF00"/>
              </a:solidFill>
              <a:latin typeface="Arial" panose="020B0604020202020204" pitchFamily="34" charset="0"/>
            </a:endParaRPr>
          </a:p>
          <a:p>
            <a:pPr lvl="3">
              <a:buFontTx/>
              <a:buChar char="•"/>
            </a:pPr>
            <a:r>
              <a:rPr lang="es-ES_tradnl" altLang="es-ES">
                <a:solidFill>
                  <a:srgbClr val="FFFF00"/>
                </a:solidFill>
                <a:latin typeface="Arial" panose="020B0604020202020204" pitchFamily="34" charset="0"/>
              </a:rPr>
              <a:t>Mantenimiento de recursos y estructuras</a:t>
            </a:r>
          </a:p>
          <a:p>
            <a:pPr lvl="3">
              <a:buFontTx/>
              <a:buChar char="•"/>
            </a:pPr>
            <a:endParaRPr lang="es-ES_tradnl" altLang="es-ES">
              <a:solidFill>
                <a:srgbClr val="FFFF00"/>
              </a:solidFill>
              <a:latin typeface="Arial" panose="020B0604020202020204" pitchFamily="34" charset="0"/>
            </a:endParaRPr>
          </a:p>
          <a:p>
            <a:pPr lvl="3">
              <a:buFontTx/>
              <a:buChar char="•"/>
            </a:pPr>
            <a:endParaRPr lang="es-ES_tradnl" altLang="es-ES">
              <a:solidFill>
                <a:srgbClr val="FFFFFF"/>
              </a:solidFill>
              <a:latin typeface="Arial" panose="020B0604020202020204" pitchFamily="34" charset="0"/>
            </a:endParaRPr>
          </a:p>
          <a:p>
            <a:pPr lvl="2">
              <a:buFontTx/>
              <a:buChar char="•"/>
            </a:pPr>
            <a:endParaRPr lang="es-ES_tradnl" altLang="es-ES">
              <a:solidFill>
                <a:srgbClr val="FFFFFF"/>
              </a:solidFill>
              <a:latin typeface="Arial" panose="020B0604020202020204" pitchFamily="34" charset="0"/>
            </a:endParaRPr>
          </a:p>
          <a:p>
            <a:endParaRPr lang="es-ES_tradnl" altLang="es-ES" sz="1400">
              <a:solidFill>
                <a:srgbClr val="FFFFFF"/>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accent2">
                <a:gamma/>
                <a:shade val="46275"/>
                <a:invGamma/>
              </a:schemeClr>
            </a:gs>
            <a:gs pos="100000">
              <a:schemeClr val="accent2"/>
            </a:gs>
          </a:gsLst>
          <a:lin ang="18900000" scaled="1"/>
        </a:gradFill>
        <a:effectLst/>
      </p:bgPr>
    </p:bg>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28600" y="228600"/>
            <a:ext cx="8763000" cy="643731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algn="l">
              <a:defRPr sz="2400">
                <a:solidFill>
                  <a:schemeClr val="tx1"/>
                </a:solidFill>
                <a:latin typeface="Times New Roman" panose="02020603050405020304" pitchFamily="18" charset="0"/>
              </a:defRPr>
            </a:lvl1pPr>
            <a:lvl2pPr marL="577850" indent="-120650" algn="l">
              <a:defRPr sz="2400">
                <a:solidFill>
                  <a:schemeClr val="tx1"/>
                </a:solidFill>
                <a:latin typeface="Times New Roman" panose="02020603050405020304" pitchFamily="18" charset="0"/>
              </a:defRPr>
            </a:lvl2pPr>
            <a:lvl3pPr marL="960438" indent="-106363" algn="l">
              <a:defRPr sz="2400">
                <a:solidFill>
                  <a:schemeClr val="tx1"/>
                </a:solidFill>
                <a:latin typeface="Times New Roman" panose="02020603050405020304" pitchFamily="18" charset="0"/>
              </a:defRPr>
            </a:lvl3pPr>
            <a:lvl4pPr marL="1339850" indent="-92075"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s-ES_tradnl" altLang="es-ES" sz="1800" u="sng">
                <a:solidFill>
                  <a:srgbClr val="FFFF00"/>
                </a:solidFill>
                <a:latin typeface="Arial" panose="020B0604020202020204" pitchFamily="34" charset="0"/>
              </a:rPr>
              <a:t>Ingeniería de la Producción</a:t>
            </a:r>
          </a:p>
          <a:p>
            <a:pPr algn="ctr">
              <a:lnSpc>
                <a:spcPct val="40000"/>
              </a:lnSpc>
            </a:pPr>
            <a:endParaRPr lang="es-ES_tradnl" altLang="es-ES" sz="1800" u="sng">
              <a:solidFill>
                <a:srgbClr val="FFFF00"/>
              </a:solidFill>
              <a:latin typeface="Arial" panose="020B0604020202020204" pitchFamily="34" charset="0"/>
            </a:endParaRPr>
          </a:p>
          <a:p>
            <a:pPr algn="ctr"/>
            <a:r>
              <a:rPr lang="es-ES_tradnl" altLang="es-ES" sz="1600">
                <a:solidFill>
                  <a:srgbClr val="FFFF00"/>
                </a:solidFill>
                <a:latin typeface="Arial" panose="020B0604020202020204" pitchFamily="34" charset="0"/>
              </a:rPr>
              <a:t>Definición de estructuras de Producción</a:t>
            </a:r>
            <a:endParaRPr lang="es-ES_tradnl" altLang="es-ES" sz="1400">
              <a:solidFill>
                <a:srgbClr val="FFFFFF"/>
              </a:solidFill>
              <a:latin typeface="Arial" panose="020B0604020202020204" pitchFamily="34" charset="0"/>
            </a:endParaRPr>
          </a:p>
          <a:p>
            <a:endParaRPr lang="es-ES_tradnl" altLang="es-ES" sz="1400">
              <a:solidFill>
                <a:srgbClr val="FFFFFF"/>
              </a:solidFill>
              <a:latin typeface="Arial" panose="020B0604020202020204" pitchFamily="34" charset="0"/>
            </a:endParaRPr>
          </a:p>
          <a:p>
            <a:endParaRPr lang="es-ES_tradnl" altLang="es-ES" sz="1300">
              <a:solidFill>
                <a:srgbClr val="FFFF00"/>
              </a:solidFill>
              <a:latin typeface="Arial" panose="020B0604020202020204" pitchFamily="34" charset="0"/>
            </a:endParaRPr>
          </a:p>
          <a:p>
            <a:pPr lvl="1"/>
            <a:r>
              <a:rPr lang="es-ES_tradnl" altLang="es-ES" sz="1300">
                <a:solidFill>
                  <a:srgbClr val="FFFF00"/>
                </a:solidFill>
                <a:latin typeface="Arial" panose="020B0604020202020204" pitchFamily="34" charset="0"/>
              </a:rPr>
              <a:t>Finalidad:</a:t>
            </a:r>
          </a:p>
          <a:p>
            <a:pPr lvl="1">
              <a:lnSpc>
                <a:spcPct val="40000"/>
              </a:lnSpc>
            </a:pPr>
            <a:endParaRPr lang="es-ES_tradnl" altLang="es-ES" sz="1300">
              <a:solidFill>
                <a:srgbClr val="FFFF00"/>
              </a:solidFill>
              <a:latin typeface="Arial" panose="020B0604020202020204" pitchFamily="34" charset="0"/>
            </a:endParaRPr>
          </a:p>
          <a:p>
            <a:pPr lvl="2">
              <a:buFontTx/>
              <a:buChar char="•"/>
            </a:pPr>
            <a:r>
              <a:rPr lang="es-ES_tradnl" altLang="es-ES" sz="1300">
                <a:solidFill>
                  <a:schemeClr val="bg1"/>
                </a:solidFill>
                <a:latin typeface="Arial" panose="020B0604020202020204" pitchFamily="34" charset="0"/>
              </a:rPr>
              <a:t>Modelado de estructuras de producción para plasmar:</a:t>
            </a:r>
          </a:p>
          <a:p>
            <a:pPr lvl="3">
              <a:buFontTx/>
              <a:buChar char="•"/>
            </a:pPr>
            <a:r>
              <a:rPr lang="es-ES_tradnl" altLang="es-ES" sz="1300">
                <a:solidFill>
                  <a:schemeClr val="bg1"/>
                </a:solidFill>
                <a:latin typeface="Arial" panose="020B0604020202020204" pitchFamily="34" charset="0"/>
              </a:rPr>
              <a:t>Procesos de producción</a:t>
            </a:r>
          </a:p>
          <a:p>
            <a:pPr lvl="3">
              <a:buFontTx/>
              <a:buChar char="•"/>
            </a:pPr>
            <a:r>
              <a:rPr lang="es-ES_tradnl" altLang="es-ES" sz="1300">
                <a:solidFill>
                  <a:schemeClr val="bg1"/>
                </a:solidFill>
                <a:latin typeface="Arial" panose="020B0604020202020204" pitchFamily="34" charset="0"/>
              </a:rPr>
              <a:t>Definición de productos</a:t>
            </a:r>
          </a:p>
          <a:p>
            <a:pPr lvl="3">
              <a:buFontTx/>
              <a:buChar char="•"/>
            </a:pPr>
            <a:r>
              <a:rPr lang="es-ES_tradnl" altLang="es-ES" sz="1300">
                <a:solidFill>
                  <a:schemeClr val="bg1"/>
                </a:solidFill>
                <a:latin typeface="Arial" panose="020B0604020202020204" pitchFamily="34" charset="0"/>
              </a:rPr>
              <a:t>Organización de la producción</a:t>
            </a:r>
          </a:p>
          <a:p>
            <a:pPr lvl="3">
              <a:buFontTx/>
              <a:buChar char="•"/>
            </a:pPr>
            <a:r>
              <a:rPr lang="es-ES_tradnl" altLang="es-ES" sz="1300">
                <a:solidFill>
                  <a:schemeClr val="bg1"/>
                </a:solidFill>
                <a:latin typeface="Arial" panose="020B0604020202020204" pitchFamily="34" charset="0"/>
              </a:rPr>
              <a:t>Variables económicas asociadas al proceso productivo</a:t>
            </a:r>
          </a:p>
          <a:p>
            <a:pPr lvl="3">
              <a:buFontTx/>
              <a:buChar char="•"/>
            </a:pPr>
            <a:r>
              <a:rPr lang="es-ES_tradnl" altLang="es-ES" sz="1300">
                <a:solidFill>
                  <a:schemeClr val="bg1"/>
                </a:solidFill>
                <a:latin typeface="Arial" panose="020B0604020202020204" pitchFamily="34" charset="0"/>
              </a:rPr>
              <a:t>Peculiaridades de cada organización en el aspecto productivo</a:t>
            </a:r>
          </a:p>
          <a:p>
            <a:pPr lvl="3">
              <a:buFontTx/>
              <a:buChar char="•"/>
            </a:pPr>
            <a:endParaRPr lang="es-ES_tradnl" altLang="es-ES" sz="1300">
              <a:solidFill>
                <a:schemeClr val="bg1"/>
              </a:solidFill>
              <a:latin typeface="Arial" panose="020B0604020202020204" pitchFamily="34" charset="0"/>
            </a:endParaRPr>
          </a:p>
          <a:p>
            <a:pPr lvl="1"/>
            <a:r>
              <a:rPr lang="es-ES_tradnl" altLang="es-ES" sz="1300">
                <a:solidFill>
                  <a:srgbClr val="FFFF00"/>
                </a:solidFill>
                <a:latin typeface="Arial" panose="020B0604020202020204" pitchFamily="34" charset="0"/>
              </a:rPr>
              <a:t>Características diferenciales:</a:t>
            </a:r>
          </a:p>
          <a:p>
            <a:pPr lvl="1">
              <a:lnSpc>
                <a:spcPct val="40000"/>
              </a:lnSpc>
            </a:pPr>
            <a:endParaRPr lang="es-ES_tradnl" altLang="es-ES" sz="1300">
              <a:solidFill>
                <a:srgbClr val="FFFF00"/>
              </a:solidFill>
              <a:latin typeface="Arial" panose="020B0604020202020204" pitchFamily="34" charset="0"/>
            </a:endParaRPr>
          </a:p>
          <a:p>
            <a:pPr lvl="2">
              <a:buFontTx/>
              <a:buChar char="•"/>
            </a:pPr>
            <a:r>
              <a:rPr lang="es-ES_tradnl" altLang="es-ES" sz="1300">
                <a:solidFill>
                  <a:schemeClr val="bg1"/>
                </a:solidFill>
                <a:latin typeface="Arial" panose="020B0604020202020204" pitchFamily="34" charset="0"/>
              </a:rPr>
              <a:t>Modular. Pueden combinarse los diferentes objetos creados de antemano</a:t>
            </a:r>
          </a:p>
          <a:p>
            <a:pPr lvl="2">
              <a:buFontTx/>
              <a:buChar char="•"/>
            </a:pPr>
            <a:r>
              <a:rPr lang="es-ES_tradnl" altLang="es-ES" sz="1300">
                <a:solidFill>
                  <a:schemeClr val="bg1"/>
                </a:solidFill>
                <a:latin typeface="Arial" panose="020B0604020202020204" pitchFamily="34" charset="0"/>
              </a:rPr>
              <a:t>Potente. Puede con procesos complejos</a:t>
            </a:r>
          </a:p>
          <a:p>
            <a:pPr lvl="2">
              <a:buFontTx/>
              <a:buChar char="•"/>
            </a:pPr>
            <a:r>
              <a:rPr lang="es-ES_tradnl" altLang="es-ES" sz="1300">
                <a:solidFill>
                  <a:schemeClr val="bg1"/>
                </a:solidFill>
                <a:latin typeface="Arial" panose="020B0604020202020204" pitchFamily="34" charset="0"/>
              </a:rPr>
              <a:t>Flexible. Capaz de reflejar situaciones enrevesadas</a:t>
            </a:r>
          </a:p>
          <a:p>
            <a:pPr lvl="2">
              <a:buFontTx/>
              <a:buChar char="•"/>
            </a:pPr>
            <a:r>
              <a:rPr lang="es-ES_tradnl" altLang="es-ES" sz="1300">
                <a:solidFill>
                  <a:schemeClr val="bg1"/>
                </a:solidFill>
                <a:latin typeface="Arial" panose="020B0604020202020204" pitchFamily="34" charset="0"/>
              </a:rPr>
              <a:t>Asequible. Manejo intuitivo. Los procesos sencillos se plasman “sencillamente”</a:t>
            </a:r>
          </a:p>
          <a:p>
            <a:pPr lvl="2">
              <a:buFontTx/>
              <a:buChar char="•"/>
            </a:pPr>
            <a:r>
              <a:rPr lang="es-ES_tradnl" altLang="es-ES" sz="1300">
                <a:solidFill>
                  <a:schemeClr val="bg1"/>
                </a:solidFill>
                <a:latin typeface="Arial" panose="020B0604020202020204" pitchFamily="34" charset="0"/>
              </a:rPr>
              <a:t>Eficaz. Rápidas definiciones de nuevos productos</a:t>
            </a:r>
          </a:p>
          <a:p>
            <a:pPr lvl="2">
              <a:buFontTx/>
              <a:buChar char="•"/>
            </a:pPr>
            <a:r>
              <a:rPr lang="es-ES_tradnl" altLang="es-ES" sz="1300">
                <a:solidFill>
                  <a:schemeClr val="bg1"/>
                </a:solidFill>
                <a:latin typeface="Arial" panose="020B0604020202020204" pitchFamily="34" charset="0"/>
              </a:rPr>
              <a:t>Riguroso. Llega a obtener (sin ser obligado):</a:t>
            </a:r>
          </a:p>
          <a:p>
            <a:pPr lvl="3">
              <a:buFontTx/>
              <a:buChar char="•"/>
            </a:pPr>
            <a:r>
              <a:rPr lang="es-ES_tradnl" altLang="es-ES" sz="1300">
                <a:solidFill>
                  <a:schemeClr val="bg1"/>
                </a:solidFill>
                <a:latin typeface="Arial" panose="020B0604020202020204" pitchFamily="34" charset="0"/>
              </a:rPr>
              <a:t>Valoración a coste real</a:t>
            </a:r>
          </a:p>
          <a:p>
            <a:pPr lvl="3">
              <a:buFontTx/>
              <a:buChar char="•"/>
            </a:pPr>
            <a:r>
              <a:rPr lang="es-ES_tradnl" altLang="es-ES" sz="1300">
                <a:solidFill>
                  <a:schemeClr val="bg1"/>
                </a:solidFill>
                <a:latin typeface="Arial" panose="020B0604020202020204" pitchFamily="34" charset="0"/>
              </a:rPr>
              <a:t>Costes de semielaborados</a:t>
            </a:r>
          </a:p>
          <a:p>
            <a:pPr lvl="3">
              <a:buFontTx/>
              <a:buChar char="•"/>
            </a:pPr>
            <a:endParaRPr lang="es-ES_tradnl" altLang="es-ES" sz="1300">
              <a:solidFill>
                <a:schemeClr val="bg1"/>
              </a:solidFill>
              <a:latin typeface="Arial" panose="020B0604020202020204" pitchFamily="34" charset="0"/>
            </a:endParaRPr>
          </a:p>
          <a:p>
            <a:pPr lvl="1"/>
            <a:r>
              <a:rPr lang="es-ES_tradnl" altLang="es-ES" sz="1300">
                <a:solidFill>
                  <a:srgbClr val="FFFF00"/>
                </a:solidFill>
                <a:latin typeface="Arial" panose="020B0604020202020204" pitchFamily="34" charset="0"/>
              </a:rPr>
              <a:t>Dispone de:</a:t>
            </a:r>
          </a:p>
          <a:p>
            <a:pPr lvl="1">
              <a:lnSpc>
                <a:spcPct val="40000"/>
              </a:lnSpc>
            </a:pPr>
            <a:endParaRPr lang="es-ES_tradnl" altLang="es-ES" sz="1300">
              <a:solidFill>
                <a:srgbClr val="FFFF00"/>
              </a:solidFill>
              <a:latin typeface="Arial" panose="020B0604020202020204" pitchFamily="34" charset="0"/>
            </a:endParaRPr>
          </a:p>
          <a:p>
            <a:pPr lvl="2">
              <a:buFontTx/>
              <a:buChar char="•"/>
            </a:pPr>
            <a:r>
              <a:rPr lang="es-ES_tradnl" altLang="es-ES" sz="1300">
                <a:solidFill>
                  <a:schemeClr val="bg1"/>
                </a:solidFill>
                <a:latin typeface="Arial" panose="020B0604020202020204" pitchFamily="34" charset="0"/>
              </a:rPr>
              <a:t>Recursos de producción:</a:t>
            </a:r>
          </a:p>
          <a:p>
            <a:pPr lvl="3">
              <a:buFontTx/>
              <a:buChar char="•"/>
            </a:pPr>
            <a:r>
              <a:rPr lang="es-ES_tradnl" altLang="es-ES" sz="1300">
                <a:solidFill>
                  <a:schemeClr val="bg1"/>
                </a:solidFill>
                <a:latin typeface="Arial" panose="020B0604020202020204" pitchFamily="34" charset="0"/>
              </a:rPr>
              <a:t>Materiales: Materia prima, materias auxiliares, mano de obra, máquinas, utillajes, etc.</a:t>
            </a:r>
          </a:p>
          <a:p>
            <a:pPr lvl="3">
              <a:buFontTx/>
              <a:buChar char="•"/>
            </a:pPr>
            <a:r>
              <a:rPr lang="es-ES_tradnl" altLang="es-ES" sz="1300">
                <a:solidFill>
                  <a:schemeClr val="bg1"/>
                </a:solidFill>
                <a:latin typeface="Arial" panose="020B0604020202020204" pitchFamily="34" charset="0"/>
              </a:rPr>
              <a:t>Inmateriales: Energía, costes asociados, etc.</a:t>
            </a:r>
          </a:p>
          <a:p>
            <a:pPr lvl="2">
              <a:buFontTx/>
              <a:buChar char="•"/>
            </a:pPr>
            <a:r>
              <a:rPr lang="es-ES_tradnl" altLang="es-ES" sz="1300">
                <a:solidFill>
                  <a:schemeClr val="bg1"/>
                </a:solidFill>
                <a:latin typeface="Arial" panose="020B0604020202020204" pitchFamily="34" charset="0"/>
              </a:rPr>
              <a:t>Otros recursos:</a:t>
            </a:r>
          </a:p>
          <a:p>
            <a:pPr lvl="3">
              <a:buFontTx/>
              <a:buChar char="•"/>
            </a:pPr>
            <a:r>
              <a:rPr lang="es-ES_tradnl" altLang="es-ES" sz="1300">
                <a:solidFill>
                  <a:schemeClr val="bg1"/>
                </a:solidFill>
                <a:latin typeface="Arial" panose="020B0604020202020204" pitchFamily="34" charset="0"/>
              </a:rPr>
              <a:t>Capacidad y disponibilidad de recursos finitos</a:t>
            </a:r>
          </a:p>
          <a:p>
            <a:pPr lvl="3">
              <a:buFontTx/>
              <a:buChar char="•"/>
            </a:pPr>
            <a:r>
              <a:rPr lang="es-ES_tradnl" altLang="es-ES" sz="1300">
                <a:solidFill>
                  <a:schemeClr val="bg1"/>
                </a:solidFill>
                <a:latin typeface="Arial" panose="020B0604020202020204" pitchFamily="34" charset="0"/>
              </a:rPr>
              <a:t>Elementos estructurales predefinidos</a:t>
            </a:r>
          </a:p>
          <a:p>
            <a:pPr lvl="1"/>
            <a:endParaRPr lang="es-ES_tradnl" altLang="es-ES" sz="1300">
              <a:solidFill>
                <a:srgbClr val="FFFF00"/>
              </a:solidFill>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accent2">
                <a:gamma/>
                <a:shade val="46275"/>
                <a:invGamma/>
              </a:schemeClr>
            </a:gs>
            <a:gs pos="100000">
              <a:schemeClr val="accent2"/>
            </a:gs>
          </a:gsLst>
          <a:lin ang="18900000" scaled="1"/>
        </a:gradFill>
        <a:effectLst/>
      </p:bgPr>
    </p:bg>
    <p:spTree>
      <p:nvGrpSpPr>
        <p:cNvPr id="1" name=""/>
        <p:cNvGrpSpPr/>
        <p:nvPr/>
      </p:nvGrpSpPr>
      <p:grpSpPr>
        <a:xfrm>
          <a:off x="0" y="0"/>
          <a:ext cx="0" cy="0"/>
          <a:chOff x="0" y="0"/>
          <a:chExt cx="0" cy="0"/>
        </a:xfrm>
      </p:grpSpPr>
      <p:sp>
        <p:nvSpPr>
          <p:cNvPr id="11266" name="Text Box 1026"/>
          <p:cNvSpPr txBox="1">
            <a:spLocks noChangeArrowheads="1"/>
          </p:cNvSpPr>
          <p:nvPr/>
        </p:nvSpPr>
        <p:spPr bwMode="auto">
          <a:xfrm>
            <a:off x="228600" y="228600"/>
            <a:ext cx="8763000" cy="3481388"/>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algn="l">
              <a:defRPr sz="2400">
                <a:solidFill>
                  <a:schemeClr val="tx1"/>
                </a:solidFill>
                <a:latin typeface="Times New Roman" panose="02020603050405020304" pitchFamily="18" charset="0"/>
              </a:defRPr>
            </a:lvl1pPr>
            <a:lvl2pPr marL="577850" indent="-120650" algn="l">
              <a:defRPr sz="2400">
                <a:solidFill>
                  <a:schemeClr val="tx1"/>
                </a:solidFill>
                <a:latin typeface="Times New Roman" panose="02020603050405020304" pitchFamily="18" charset="0"/>
              </a:defRPr>
            </a:lvl2pPr>
            <a:lvl3pPr marL="960438"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s-ES_tradnl" altLang="es-ES" sz="1800" u="sng">
                <a:solidFill>
                  <a:srgbClr val="FFFF00"/>
                </a:solidFill>
                <a:latin typeface="Arial" panose="020B0604020202020204" pitchFamily="34" charset="0"/>
              </a:rPr>
              <a:t>Ingeniería de la Producción</a:t>
            </a:r>
          </a:p>
          <a:p>
            <a:pPr algn="ctr">
              <a:lnSpc>
                <a:spcPct val="40000"/>
              </a:lnSpc>
            </a:pPr>
            <a:endParaRPr lang="es-ES_tradnl" altLang="es-ES" sz="1800" u="sng">
              <a:solidFill>
                <a:srgbClr val="FFFF00"/>
              </a:solidFill>
              <a:latin typeface="Arial" panose="020B0604020202020204" pitchFamily="34" charset="0"/>
            </a:endParaRPr>
          </a:p>
          <a:p>
            <a:pPr algn="ctr"/>
            <a:r>
              <a:rPr lang="es-ES_tradnl" altLang="es-ES" sz="1600">
                <a:solidFill>
                  <a:srgbClr val="FFFF00"/>
                </a:solidFill>
                <a:latin typeface="Arial" panose="020B0604020202020204" pitchFamily="34" charset="0"/>
              </a:rPr>
              <a:t>Definición de estructuras de Producción</a:t>
            </a:r>
            <a:endParaRPr lang="es-ES_tradnl" altLang="es-ES" sz="1400">
              <a:solidFill>
                <a:srgbClr val="FFFFFF"/>
              </a:solidFill>
              <a:latin typeface="Arial" panose="020B0604020202020204" pitchFamily="34" charset="0"/>
            </a:endParaRPr>
          </a:p>
          <a:p>
            <a:endParaRPr lang="es-ES_tradnl" altLang="es-ES" sz="1400">
              <a:solidFill>
                <a:srgbClr val="FFFFFF"/>
              </a:solidFill>
              <a:latin typeface="Arial" panose="020B0604020202020204" pitchFamily="34" charset="0"/>
            </a:endParaRPr>
          </a:p>
          <a:p>
            <a:endParaRPr lang="es-ES_tradnl" altLang="es-ES" sz="1300">
              <a:solidFill>
                <a:srgbClr val="FFFF00"/>
              </a:solidFill>
              <a:latin typeface="Arial" panose="020B0604020202020204" pitchFamily="34" charset="0"/>
            </a:endParaRPr>
          </a:p>
          <a:p>
            <a:r>
              <a:rPr lang="es-ES_tradnl" altLang="es-ES" sz="1300">
                <a:solidFill>
                  <a:srgbClr val="FFFF00"/>
                </a:solidFill>
                <a:latin typeface="Arial" panose="020B0604020202020204" pitchFamily="34" charset="0"/>
              </a:rPr>
              <a:t>Conceptos:</a:t>
            </a:r>
            <a:endParaRPr lang="es-ES_tradnl" altLang="es-ES" sz="1300" b="1">
              <a:solidFill>
                <a:srgbClr val="FFFFFF"/>
              </a:solidFill>
              <a:latin typeface="Arial" panose="020B0604020202020204" pitchFamily="34" charset="0"/>
            </a:endParaRPr>
          </a:p>
          <a:p>
            <a:pPr>
              <a:lnSpc>
                <a:spcPct val="30000"/>
              </a:lnSpc>
            </a:pPr>
            <a:endParaRPr lang="es-ES_tradnl" altLang="es-ES" sz="1300">
              <a:solidFill>
                <a:srgbClr val="FFFFFF"/>
              </a:solidFill>
              <a:latin typeface="Arial" panose="020B0604020202020204" pitchFamily="34" charset="0"/>
            </a:endParaRPr>
          </a:p>
          <a:p>
            <a:pPr lvl="1">
              <a:buFontTx/>
              <a:buChar char="•"/>
            </a:pPr>
            <a:r>
              <a:rPr lang="es-ES_tradnl" altLang="es-ES" sz="1300">
                <a:solidFill>
                  <a:srgbClr val="FFFF00"/>
                </a:solidFill>
                <a:latin typeface="Arial" panose="020B0604020202020204" pitchFamily="34" charset="0"/>
              </a:rPr>
              <a:t>MÓDULO</a:t>
            </a:r>
            <a:r>
              <a:rPr lang="es-ES_tradnl" altLang="es-ES" sz="1300">
                <a:solidFill>
                  <a:srgbClr val="3399FF"/>
                </a:solidFill>
                <a:latin typeface="Arial" panose="020B0604020202020204" pitchFamily="34" charset="0"/>
              </a:rPr>
              <a:t> </a:t>
            </a:r>
            <a:r>
              <a:rPr lang="es-ES_tradnl" altLang="es-ES" sz="1300">
                <a:solidFill>
                  <a:schemeClr val="bg1"/>
                </a:solidFill>
                <a:latin typeface="Arial" panose="020B0604020202020204" pitchFamily="34" charset="0"/>
              </a:rPr>
              <a:t>de Producción</a:t>
            </a:r>
            <a:r>
              <a:rPr lang="es-ES_tradnl" altLang="es-ES" sz="1300">
                <a:solidFill>
                  <a:srgbClr val="FFFFFF"/>
                </a:solidFill>
                <a:latin typeface="Arial" panose="020B0604020202020204" pitchFamily="34" charset="0"/>
              </a:rPr>
              <a:t>: Etapa elemental de la producción en la que se añade valor al producto que en ella entra al aportar recursos de producción (materiales, máquinas, mano de obra, energía y otros conceptos que pueden asociarse: roturas, rendimientos, costes especiales, etc.)</a:t>
            </a:r>
          </a:p>
          <a:p>
            <a:pPr lvl="1">
              <a:buFontTx/>
              <a:buChar char="•"/>
            </a:pPr>
            <a:endParaRPr lang="es-ES_tradnl" altLang="es-ES" sz="1300">
              <a:solidFill>
                <a:srgbClr val="FFFFFF"/>
              </a:solidFill>
              <a:latin typeface="Arial" panose="020B0604020202020204" pitchFamily="34" charset="0"/>
            </a:endParaRPr>
          </a:p>
          <a:p>
            <a:pPr lvl="1">
              <a:buFontTx/>
              <a:buChar char="•"/>
            </a:pPr>
            <a:r>
              <a:rPr lang="es-ES_tradnl" altLang="es-ES" sz="1300">
                <a:solidFill>
                  <a:srgbClr val="FFFF00"/>
                </a:solidFill>
                <a:latin typeface="Arial" panose="020B0604020202020204" pitchFamily="34" charset="0"/>
              </a:rPr>
              <a:t>RAMA</a:t>
            </a:r>
            <a:r>
              <a:rPr lang="es-ES_tradnl" altLang="es-ES" sz="1300">
                <a:solidFill>
                  <a:srgbClr val="3399FF"/>
                </a:solidFill>
                <a:latin typeface="Arial" panose="020B0604020202020204" pitchFamily="34" charset="0"/>
              </a:rPr>
              <a:t> </a:t>
            </a:r>
            <a:r>
              <a:rPr lang="es-ES_tradnl" altLang="es-ES" sz="1300">
                <a:solidFill>
                  <a:schemeClr val="bg1"/>
                </a:solidFill>
                <a:latin typeface="Arial" panose="020B0604020202020204" pitchFamily="34" charset="0"/>
              </a:rPr>
              <a:t>de Producción</a:t>
            </a:r>
            <a:r>
              <a:rPr lang="es-ES_tradnl" altLang="es-ES" sz="1300">
                <a:solidFill>
                  <a:srgbClr val="FFFFFF"/>
                </a:solidFill>
                <a:latin typeface="Arial" panose="020B0604020202020204" pitchFamily="34" charset="0"/>
              </a:rPr>
              <a:t>: Conjunto de </a:t>
            </a:r>
            <a:r>
              <a:rPr lang="es-ES_tradnl" altLang="es-ES" sz="1300">
                <a:solidFill>
                  <a:srgbClr val="FFFF00"/>
                </a:solidFill>
                <a:latin typeface="Arial" panose="020B0604020202020204" pitchFamily="34" charset="0"/>
              </a:rPr>
              <a:t>Módulos</a:t>
            </a:r>
            <a:r>
              <a:rPr lang="es-ES_tradnl" altLang="es-ES" sz="1300">
                <a:solidFill>
                  <a:srgbClr val="FFFFFF"/>
                </a:solidFill>
                <a:latin typeface="Arial" panose="020B0604020202020204" pitchFamily="34" charset="0"/>
              </a:rPr>
              <a:t> concatenados y secuenciados, debidamente conformado para asegurar el flujo y reparto de las cantidades consumidas</a:t>
            </a:r>
          </a:p>
          <a:p>
            <a:pPr lvl="1">
              <a:buFontTx/>
              <a:buChar char="•"/>
            </a:pPr>
            <a:endParaRPr lang="es-ES_tradnl" altLang="es-ES" sz="1300">
              <a:solidFill>
                <a:srgbClr val="FFFFFF"/>
              </a:solidFill>
              <a:latin typeface="Arial" panose="020B0604020202020204" pitchFamily="34" charset="0"/>
            </a:endParaRPr>
          </a:p>
          <a:p>
            <a:pPr lvl="1">
              <a:buFontTx/>
              <a:buChar char="•"/>
            </a:pPr>
            <a:r>
              <a:rPr lang="es-ES_tradnl" altLang="es-ES" sz="1300">
                <a:solidFill>
                  <a:srgbClr val="FFFF00"/>
                </a:solidFill>
                <a:latin typeface="Arial" panose="020B0604020202020204" pitchFamily="34" charset="0"/>
              </a:rPr>
              <a:t>LÍNEA </a:t>
            </a:r>
            <a:r>
              <a:rPr lang="es-ES_tradnl" altLang="es-ES" sz="1300">
                <a:solidFill>
                  <a:schemeClr val="bg1"/>
                </a:solidFill>
                <a:latin typeface="Arial" panose="020B0604020202020204" pitchFamily="34" charset="0"/>
              </a:rPr>
              <a:t>de Producción</a:t>
            </a:r>
            <a:r>
              <a:rPr lang="es-ES_tradnl" altLang="es-ES" sz="1300">
                <a:solidFill>
                  <a:srgbClr val="FFFFFF"/>
                </a:solidFill>
                <a:latin typeface="Arial" panose="020B0604020202020204" pitchFamily="34" charset="0"/>
              </a:rPr>
              <a:t>: Conjunto de </a:t>
            </a:r>
            <a:r>
              <a:rPr lang="es-ES_tradnl" altLang="es-ES" sz="1300">
                <a:solidFill>
                  <a:srgbClr val="FFFF00"/>
                </a:solidFill>
                <a:latin typeface="Arial" panose="020B0604020202020204" pitchFamily="34" charset="0"/>
              </a:rPr>
              <a:t>Ramas</a:t>
            </a:r>
            <a:r>
              <a:rPr lang="es-ES_tradnl" altLang="es-ES" sz="1300">
                <a:solidFill>
                  <a:srgbClr val="FFFFFF"/>
                </a:solidFill>
                <a:latin typeface="Arial" panose="020B0604020202020204" pitchFamily="34" charset="0"/>
              </a:rPr>
              <a:t>, debidamente interconectadas, de manera que plasman un proceso productivo y que tiene como fin la obtención de uno o varios productos finales, además de los intermedios necesarios para lograrlo</a:t>
            </a:r>
          </a:p>
          <a:p>
            <a:pPr lvl="1"/>
            <a:r>
              <a:rPr lang="es-ES_tradnl" altLang="es-ES" sz="1300">
                <a:solidFill>
                  <a:srgbClr val="FFFFFF"/>
                </a:solidFill>
                <a:latin typeface="Arial" panose="020B0604020202020204" pitchFamily="34" charset="0"/>
              </a:rPr>
              <a:t>  </a:t>
            </a:r>
          </a:p>
        </p:txBody>
      </p:sp>
      <p:pic>
        <p:nvPicPr>
          <p:cNvPr id="11267" name="Picture 102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3810000"/>
            <a:ext cx="3657600" cy="264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102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7125" y="3810000"/>
            <a:ext cx="3673475" cy="265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accent2">
                <a:gamma/>
                <a:shade val="46275"/>
                <a:invGamma/>
              </a:schemeClr>
            </a:gs>
            <a:gs pos="100000">
              <a:schemeClr val="accent2"/>
            </a:gs>
          </a:gsLst>
          <a:lin ang="18900000" scaled="1"/>
        </a:gra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228600" y="228600"/>
            <a:ext cx="8763000" cy="234315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algn="l">
              <a:defRPr sz="2400">
                <a:solidFill>
                  <a:schemeClr val="tx1"/>
                </a:solidFill>
                <a:latin typeface="Times New Roman" panose="02020603050405020304" pitchFamily="18" charset="0"/>
              </a:defRPr>
            </a:lvl1pPr>
            <a:lvl2pPr marL="577850" indent="-120650" algn="l">
              <a:defRPr sz="2400">
                <a:solidFill>
                  <a:schemeClr val="tx1"/>
                </a:solidFill>
                <a:latin typeface="Times New Roman" panose="02020603050405020304" pitchFamily="18" charset="0"/>
              </a:defRPr>
            </a:lvl2pPr>
            <a:lvl3pPr marL="960438"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s-ES_tradnl" altLang="es-ES" sz="1800" u="sng">
                <a:solidFill>
                  <a:srgbClr val="FFFF00"/>
                </a:solidFill>
                <a:latin typeface="Arial" panose="020B0604020202020204" pitchFamily="34" charset="0"/>
              </a:rPr>
              <a:t>Ingeniería de la Producción</a:t>
            </a:r>
          </a:p>
          <a:p>
            <a:pPr algn="ctr">
              <a:lnSpc>
                <a:spcPct val="40000"/>
              </a:lnSpc>
            </a:pPr>
            <a:endParaRPr lang="es-ES_tradnl" altLang="es-ES" sz="1800" u="sng">
              <a:solidFill>
                <a:srgbClr val="FFFF00"/>
              </a:solidFill>
              <a:latin typeface="Arial" panose="020B0604020202020204" pitchFamily="34" charset="0"/>
            </a:endParaRPr>
          </a:p>
          <a:p>
            <a:pPr algn="ctr"/>
            <a:r>
              <a:rPr lang="es-ES_tradnl" altLang="es-ES" sz="1600">
                <a:solidFill>
                  <a:srgbClr val="FFFF00"/>
                </a:solidFill>
                <a:latin typeface="Arial" panose="020B0604020202020204" pitchFamily="34" charset="0"/>
              </a:rPr>
              <a:t>Definición de estructuras de Producción</a:t>
            </a:r>
            <a:endParaRPr lang="es-ES_tradnl" altLang="es-ES" sz="1600">
              <a:solidFill>
                <a:srgbClr val="FFFFFF"/>
              </a:solidFill>
              <a:latin typeface="Arial" panose="020B0604020202020204" pitchFamily="34" charset="0"/>
            </a:endParaRPr>
          </a:p>
          <a:p>
            <a:endParaRPr lang="es-ES_tradnl" altLang="es-ES" sz="1600">
              <a:solidFill>
                <a:srgbClr val="FFFFFF"/>
              </a:solidFill>
              <a:latin typeface="Arial" panose="020B0604020202020204" pitchFamily="34" charset="0"/>
            </a:endParaRPr>
          </a:p>
          <a:p>
            <a:pPr lvl="1"/>
            <a:r>
              <a:rPr lang="es-ES_tradnl" altLang="es-ES" sz="1300">
                <a:solidFill>
                  <a:srgbClr val="FFFFFF"/>
                </a:solidFill>
                <a:latin typeface="Arial" panose="020B0604020202020204" pitchFamily="34" charset="0"/>
              </a:rPr>
              <a:t>  </a:t>
            </a:r>
          </a:p>
          <a:p>
            <a:r>
              <a:rPr lang="es-ES_tradnl" altLang="es-ES" sz="1300">
                <a:solidFill>
                  <a:srgbClr val="FFFF00"/>
                </a:solidFill>
                <a:latin typeface="Arial" panose="020B0604020202020204" pitchFamily="34" charset="0"/>
              </a:rPr>
              <a:t>Ejemplos de estructuras que pueden plasmarse:</a:t>
            </a:r>
            <a:endParaRPr lang="es-ES_tradnl" altLang="es-ES" sz="1300">
              <a:solidFill>
                <a:srgbClr val="FFFFFF"/>
              </a:solidFill>
              <a:latin typeface="Arial" panose="020B0604020202020204" pitchFamily="34" charset="0"/>
            </a:endParaRPr>
          </a:p>
          <a:p>
            <a:pPr>
              <a:lnSpc>
                <a:spcPct val="30000"/>
              </a:lnSpc>
            </a:pPr>
            <a:endParaRPr lang="es-ES_tradnl" altLang="es-ES" sz="1300">
              <a:solidFill>
                <a:srgbClr val="FFFFFF"/>
              </a:solidFill>
              <a:latin typeface="Arial" panose="020B0604020202020204" pitchFamily="34" charset="0"/>
            </a:endParaRPr>
          </a:p>
          <a:p>
            <a:pPr lvl="1">
              <a:buFontTx/>
              <a:buChar char="•"/>
            </a:pPr>
            <a:r>
              <a:rPr lang="es-ES_tradnl" altLang="es-ES" sz="1300">
                <a:solidFill>
                  <a:srgbClr val="FFFFFF"/>
                </a:solidFill>
                <a:latin typeface="Arial" panose="020B0604020202020204" pitchFamily="34" charset="0"/>
              </a:rPr>
              <a:t>Producto final único con una o varias etapas. Posibilidad de elementos de consumo alternativos</a:t>
            </a:r>
          </a:p>
          <a:p>
            <a:pPr lvl="1">
              <a:buFontTx/>
              <a:buChar char="•"/>
            </a:pPr>
            <a:r>
              <a:rPr lang="es-ES_tradnl" altLang="es-ES" sz="1300">
                <a:solidFill>
                  <a:srgbClr val="FFFFFF"/>
                </a:solidFill>
                <a:latin typeface="Arial" panose="020B0604020202020204" pitchFamily="34" charset="0"/>
              </a:rPr>
              <a:t>Varios productos finales en proporción fija o variable. Posibilidad de que alguno no se obtenga</a:t>
            </a:r>
          </a:p>
          <a:p>
            <a:pPr lvl="1">
              <a:buFontTx/>
              <a:buChar char="•"/>
            </a:pPr>
            <a:r>
              <a:rPr lang="es-ES_tradnl" altLang="es-ES" sz="1300">
                <a:solidFill>
                  <a:srgbClr val="FFFFFF"/>
                </a:solidFill>
                <a:latin typeface="Arial" panose="020B0604020202020204" pitchFamily="34" charset="0"/>
              </a:rPr>
              <a:t>Familias de productos. Fabricaciones genéricas para el Plan Agregado</a:t>
            </a:r>
          </a:p>
          <a:p>
            <a:pPr lvl="1">
              <a:buFontTx/>
              <a:buChar char="•"/>
            </a:pPr>
            <a:r>
              <a:rPr lang="es-ES_tradnl" altLang="es-ES" sz="1300">
                <a:solidFill>
                  <a:srgbClr val="FFFFFF"/>
                </a:solidFill>
                <a:latin typeface="Arial" panose="020B0604020202020204" pitchFamily="34" charset="0"/>
              </a:rPr>
              <a:t>Procesos complejos con co-productos y sub-productos</a:t>
            </a:r>
          </a:p>
          <a:p>
            <a:pPr>
              <a:lnSpc>
                <a:spcPct val="110000"/>
              </a:lnSpc>
              <a:buFontTx/>
              <a:buChar char="•"/>
            </a:pPr>
            <a:endParaRPr lang="es-ES_tradnl" altLang="es-ES" sz="1300">
              <a:solidFill>
                <a:srgbClr val="FFFFFF"/>
              </a:solidFill>
              <a:latin typeface="Arial" panose="020B0604020202020204" pitchFamily="34" charset="0"/>
            </a:endParaRPr>
          </a:p>
        </p:txBody>
      </p:sp>
      <p:pic>
        <p:nvPicPr>
          <p:cNvPr id="7174" name="Picture 6"/>
          <p:cNvPicPr>
            <a:picLocks noChangeAspect="1" noChangeArrowheads="1"/>
          </p:cNvPicPr>
          <p:nvPr/>
        </p:nvPicPr>
        <p:blipFill>
          <a:blip r:embed="rId2">
            <a:extLst>
              <a:ext uri="{28A0092B-C50C-407E-A947-70E740481C1C}">
                <a14:useLocalDpi xmlns:a14="http://schemas.microsoft.com/office/drawing/2010/main" val="0"/>
              </a:ext>
            </a:extLst>
          </a:blip>
          <a:srcRect l="76128" t="34525" r="13380" b="23656"/>
          <a:stretch>
            <a:fillRect/>
          </a:stretch>
        </p:blipFill>
        <p:spPr bwMode="auto">
          <a:xfrm>
            <a:off x="914400" y="2598738"/>
            <a:ext cx="815975" cy="235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5" name="Picture 7"/>
          <p:cNvPicPr>
            <a:picLocks noChangeAspect="1" noChangeArrowheads="1"/>
          </p:cNvPicPr>
          <p:nvPr/>
        </p:nvPicPr>
        <p:blipFill>
          <a:blip r:embed="rId3">
            <a:extLst>
              <a:ext uri="{28A0092B-C50C-407E-A947-70E740481C1C}">
                <a14:useLocalDpi xmlns:a14="http://schemas.microsoft.com/office/drawing/2010/main" val="0"/>
              </a:ext>
            </a:extLst>
          </a:blip>
          <a:srcRect l="56750" t="35803" r="12918" b="22377"/>
          <a:stretch>
            <a:fillRect/>
          </a:stretch>
        </p:blipFill>
        <p:spPr bwMode="auto">
          <a:xfrm>
            <a:off x="5635625" y="2590800"/>
            <a:ext cx="2365375" cy="235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6" name="Picture 8"/>
          <p:cNvPicPr>
            <a:picLocks noChangeAspect="1" noChangeArrowheads="1"/>
          </p:cNvPicPr>
          <p:nvPr/>
        </p:nvPicPr>
        <p:blipFill>
          <a:blip r:embed="rId4">
            <a:extLst>
              <a:ext uri="{28A0092B-C50C-407E-A947-70E740481C1C}">
                <a14:useLocalDpi xmlns:a14="http://schemas.microsoft.com/office/drawing/2010/main" val="0"/>
              </a:ext>
            </a:extLst>
          </a:blip>
          <a:srcRect l="51675" t="41557" r="8305" b="37082"/>
          <a:stretch>
            <a:fillRect/>
          </a:stretch>
        </p:blipFill>
        <p:spPr bwMode="auto">
          <a:xfrm>
            <a:off x="2519363" y="5257800"/>
            <a:ext cx="3119437"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7" name="Picture 9"/>
          <p:cNvPicPr>
            <a:picLocks noChangeAspect="1" noChangeArrowheads="1"/>
          </p:cNvPicPr>
          <p:nvPr/>
        </p:nvPicPr>
        <p:blipFill>
          <a:blip r:embed="rId5">
            <a:extLst>
              <a:ext uri="{28A0092B-C50C-407E-A947-70E740481C1C}">
                <a14:useLocalDpi xmlns:a14="http://schemas.microsoft.com/office/drawing/2010/main" val="0"/>
              </a:ext>
            </a:extLst>
          </a:blip>
          <a:srcRect l="65517" t="38361" r="4152" b="19820"/>
          <a:stretch>
            <a:fillRect/>
          </a:stretch>
        </p:blipFill>
        <p:spPr bwMode="auto">
          <a:xfrm>
            <a:off x="2514600" y="2590800"/>
            <a:ext cx="2363788" cy="235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accent2">
                <a:gamma/>
                <a:shade val="46275"/>
                <a:invGamma/>
              </a:schemeClr>
            </a:gs>
            <a:gs pos="100000">
              <a:schemeClr val="accent2"/>
            </a:gs>
          </a:gsLst>
          <a:lin ang="18900000" scaled="1"/>
        </a:gradFill>
        <a:effectLst/>
      </p:bgPr>
    </p:bg>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28600" y="228600"/>
            <a:ext cx="8763000" cy="310515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algn="l">
              <a:defRPr sz="2400">
                <a:solidFill>
                  <a:schemeClr val="tx1"/>
                </a:solidFill>
                <a:latin typeface="Times New Roman" panose="02020603050405020304" pitchFamily="18" charset="0"/>
              </a:defRPr>
            </a:lvl1pPr>
            <a:lvl2pPr marL="577850" indent="-120650" algn="l">
              <a:defRPr sz="2400">
                <a:solidFill>
                  <a:schemeClr val="tx1"/>
                </a:solidFill>
                <a:latin typeface="Times New Roman" panose="02020603050405020304" pitchFamily="18" charset="0"/>
              </a:defRPr>
            </a:lvl2pPr>
            <a:lvl3pPr marL="960438"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s-ES_tradnl" altLang="es-ES" sz="1800" u="sng">
                <a:solidFill>
                  <a:srgbClr val="FFFF00"/>
                </a:solidFill>
                <a:latin typeface="Arial" panose="020B0604020202020204" pitchFamily="34" charset="0"/>
              </a:rPr>
              <a:t>Ingeniería de la Producción</a:t>
            </a:r>
          </a:p>
          <a:p>
            <a:pPr algn="ctr">
              <a:lnSpc>
                <a:spcPct val="40000"/>
              </a:lnSpc>
            </a:pPr>
            <a:endParaRPr lang="es-ES_tradnl" altLang="es-ES" sz="1800" u="sng">
              <a:solidFill>
                <a:srgbClr val="FFFF00"/>
              </a:solidFill>
              <a:latin typeface="Arial" panose="020B0604020202020204" pitchFamily="34" charset="0"/>
            </a:endParaRPr>
          </a:p>
          <a:p>
            <a:pPr algn="ctr"/>
            <a:r>
              <a:rPr lang="es-ES_tradnl" altLang="es-ES" sz="1600">
                <a:solidFill>
                  <a:srgbClr val="FFFF00"/>
                </a:solidFill>
                <a:latin typeface="Arial" panose="020B0604020202020204" pitchFamily="34" charset="0"/>
              </a:rPr>
              <a:t>Definición de estructuras de Producción</a:t>
            </a:r>
            <a:endParaRPr lang="es-ES_tradnl" altLang="es-ES" sz="1400">
              <a:solidFill>
                <a:schemeClr val="bg1"/>
              </a:solidFill>
              <a:latin typeface="Arial" panose="020B0604020202020204" pitchFamily="34" charset="0"/>
            </a:endParaRPr>
          </a:p>
          <a:p>
            <a:endParaRPr lang="es-ES_tradnl" altLang="es-ES" sz="1400">
              <a:solidFill>
                <a:srgbClr val="FFFFFF"/>
              </a:solidFill>
              <a:latin typeface="Arial" panose="020B0604020202020204" pitchFamily="34" charset="0"/>
            </a:endParaRPr>
          </a:p>
          <a:p>
            <a:pPr>
              <a:lnSpc>
                <a:spcPct val="110000"/>
              </a:lnSpc>
              <a:buFontTx/>
              <a:buChar char="•"/>
            </a:pPr>
            <a:endParaRPr lang="es-ES_tradnl" altLang="es-ES" sz="1300">
              <a:solidFill>
                <a:srgbClr val="FFFFFF"/>
              </a:solidFill>
              <a:latin typeface="Arial" panose="020B0604020202020204" pitchFamily="34" charset="0"/>
            </a:endParaRPr>
          </a:p>
          <a:p>
            <a:r>
              <a:rPr lang="es-ES_tradnl" altLang="es-ES" sz="1300">
                <a:solidFill>
                  <a:srgbClr val="FFFF00"/>
                </a:solidFill>
                <a:latin typeface="Arial" panose="020B0604020202020204" pitchFamily="34" charset="0"/>
              </a:rPr>
              <a:t>Evolución de las estructuras a través de la Gestión de la Producción:</a:t>
            </a:r>
            <a:endParaRPr lang="es-ES_tradnl" altLang="es-ES" sz="1300" b="1">
              <a:solidFill>
                <a:srgbClr val="FFFF00"/>
              </a:solidFill>
              <a:latin typeface="Arial" panose="020B0604020202020204" pitchFamily="34" charset="0"/>
            </a:endParaRPr>
          </a:p>
          <a:p>
            <a:pPr>
              <a:lnSpc>
                <a:spcPct val="30000"/>
              </a:lnSpc>
            </a:pPr>
            <a:endParaRPr lang="es-ES_tradnl" altLang="es-ES" sz="1300">
              <a:solidFill>
                <a:srgbClr val="FFFFFF"/>
              </a:solidFill>
              <a:latin typeface="Arial" panose="020B0604020202020204" pitchFamily="34" charset="0"/>
            </a:endParaRPr>
          </a:p>
          <a:p>
            <a:pPr lvl="1">
              <a:buFontTx/>
              <a:buChar char="•"/>
            </a:pPr>
            <a:r>
              <a:rPr lang="es-ES_tradnl" altLang="es-ES" sz="1300">
                <a:solidFill>
                  <a:srgbClr val="FFFFFF"/>
                </a:solidFill>
                <a:latin typeface="Arial" panose="020B0604020202020204" pitchFamily="34" charset="0"/>
              </a:rPr>
              <a:t>Cualquier demanda a la Producción es recogida en el Plan Maestro y allí le es asignada una estructura de producción. Existen variables como las máquinas y sus parámetros o determinados elementos que pueden no ser definidos en ese momento y más adelante ser objeto de modificación</a:t>
            </a:r>
          </a:p>
          <a:p>
            <a:pPr lvl="1">
              <a:buFontTx/>
              <a:buChar char="•"/>
            </a:pPr>
            <a:r>
              <a:rPr lang="es-ES_tradnl" altLang="es-ES" sz="1300">
                <a:solidFill>
                  <a:srgbClr val="FFFFFF"/>
                </a:solidFill>
                <a:latin typeface="Arial" panose="020B0604020202020204" pitchFamily="34" charset="0"/>
              </a:rPr>
              <a:t>Cada Orden de Producción (OP) generada en el Plan Maestro hereda y registra esta estructura por defecto. Más adelante puede corregirse (la heredada) para lograr una Programación óptima</a:t>
            </a:r>
          </a:p>
          <a:p>
            <a:pPr lvl="1">
              <a:buFontTx/>
              <a:buChar char="•"/>
            </a:pPr>
            <a:r>
              <a:rPr lang="es-ES_tradnl" altLang="es-ES" sz="1300">
                <a:solidFill>
                  <a:srgbClr val="FFFFFF"/>
                </a:solidFill>
                <a:latin typeface="Arial" panose="020B0604020202020204" pitchFamily="34" charset="0"/>
              </a:rPr>
              <a:t>Las Órdenes de Fabricación (OF) obtenidas del Programa Maestro heredan a su vez estas estructuras corregidas. Posteriormente, en la Gestión de Partes de Fabricación, existe la posibilidad de perfilar de nuevo esta estructura (índices reales de roturas, rendimientos reales, etc.), quedando registrada para cada Parte de Fabricación</a:t>
            </a:r>
          </a:p>
        </p:txBody>
      </p:sp>
      <p:sp>
        <p:nvSpPr>
          <p:cNvPr id="9230" name="AutoShape 14"/>
          <p:cNvSpPr>
            <a:spLocks noChangeArrowheads="1"/>
          </p:cNvSpPr>
          <p:nvPr/>
        </p:nvSpPr>
        <p:spPr bwMode="auto">
          <a:xfrm>
            <a:off x="2667000" y="4876800"/>
            <a:ext cx="914400" cy="381000"/>
          </a:xfrm>
          <a:prstGeom prst="roundRect">
            <a:avLst>
              <a:gd name="adj" fmla="val 16667"/>
            </a:avLst>
          </a:prstGeom>
          <a:solidFill>
            <a:srgbClr val="FFCC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s-ES_tradnl" altLang="es-ES"/>
              <a:t>Herencia</a:t>
            </a:r>
          </a:p>
        </p:txBody>
      </p:sp>
      <p:sp>
        <p:nvSpPr>
          <p:cNvPr id="9231" name="AutoShape 15"/>
          <p:cNvSpPr>
            <a:spLocks noChangeArrowheads="1"/>
          </p:cNvSpPr>
          <p:nvPr/>
        </p:nvSpPr>
        <p:spPr bwMode="auto">
          <a:xfrm>
            <a:off x="5791200" y="4876800"/>
            <a:ext cx="914400" cy="381000"/>
          </a:xfrm>
          <a:prstGeom prst="roundRect">
            <a:avLst>
              <a:gd name="adj" fmla="val 16667"/>
            </a:avLst>
          </a:prstGeom>
          <a:solidFill>
            <a:srgbClr val="FFCC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s-ES_tradnl" altLang="es-ES"/>
              <a:t>Herencia</a:t>
            </a:r>
          </a:p>
        </p:txBody>
      </p:sp>
      <p:sp>
        <p:nvSpPr>
          <p:cNvPr id="9226" name="AutoShape 10"/>
          <p:cNvSpPr>
            <a:spLocks noChangeArrowheads="1"/>
          </p:cNvSpPr>
          <p:nvPr/>
        </p:nvSpPr>
        <p:spPr bwMode="auto">
          <a:xfrm>
            <a:off x="914400" y="3886200"/>
            <a:ext cx="1371600" cy="1371600"/>
          </a:xfrm>
          <a:prstGeom prst="roundRect">
            <a:avLst>
              <a:gd name="adj" fmla="val 8449"/>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s-ES_tradnl" altLang="es-ES" sz="1600"/>
              <a:t>Plan Maestro</a:t>
            </a:r>
          </a:p>
        </p:txBody>
      </p:sp>
      <p:sp>
        <p:nvSpPr>
          <p:cNvPr id="9234" name="Rectangle 18"/>
          <p:cNvSpPr>
            <a:spLocks noChangeArrowheads="1"/>
          </p:cNvSpPr>
          <p:nvPr/>
        </p:nvSpPr>
        <p:spPr bwMode="auto">
          <a:xfrm>
            <a:off x="1219200" y="4876800"/>
            <a:ext cx="762000" cy="381000"/>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s-ES_tradnl" altLang="es-ES" sz="1100"/>
              <a:t>Estructura</a:t>
            </a:r>
          </a:p>
          <a:p>
            <a:r>
              <a:rPr lang="es-ES_tradnl" altLang="es-ES" sz="1100"/>
              <a:t>Producción</a:t>
            </a:r>
            <a:endParaRPr lang="es-ES_tradnl" altLang="es-ES"/>
          </a:p>
        </p:txBody>
      </p:sp>
      <p:sp>
        <p:nvSpPr>
          <p:cNvPr id="9228" name="AutoShape 12"/>
          <p:cNvSpPr>
            <a:spLocks noChangeArrowheads="1"/>
          </p:cNvSpPr>
          <p:nvPr/>
        </p:nvSpPr>
        <p:spPr bwMode="auto">
          <a:xfrm>
            <a:off x="7086600" y="3886200"/>
            <a:ext cx="1371600" cy="1371600"/>
          </a:xfrm>
          <a:prstGeom prst="roundRect">
            <a:avLst>
              <a:gd name="adj" fmla="val 740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nchor="ctr"/>
          <a:lstStyle/>
          <a:p>
            <a:r>
              <a:rPr lang="es-ES_tradnl" altLang="es-ES" sz="1600"/>
              <a:t>Partes</a:t>
            </a:r>
          </a:p>
          <a:p>
            <a:r>
              <a:rPr lang="es-ES_tradnl" altLang="es-ES" sz="1600"/>
              <a:t>Fabricación</a:t>
            </a:r>
          </a:p>
        </p:txBody>
      </p:sp>
      <p:sp>
        <p:nvSpPr>
          <p:cNvPr id="9227" name="AutoShape 11"/>
          <p:cNvSpPr>
            <a:spLocks noChangeArrowheads="1"/>
          </p:cNvSpPr>
          <p:nvPr/>
        </p:nvSpPr>
        <p:spPr bwMode="auto">
          <a:xfrm>
            <a:off x="3962400" y="3886200"/>
            <a:ext cx="1447800" cy="1371600"/>
          </a:xfrm>
          <a:prstGeom prst="roundRect">
            <a:avLst>
              <a:gd name="adj" fmla="val 659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s-ES_tradnl" altLang="es-ES" sz="1600"/>
              <a:t>Programa</a:t>
            </a:r>
          </a:p>
          <a:p>
            <a:r>
              <a:rPr lang="es-ES_tradnl" altLang="es-ES" sz="1600"/>
              <a:t> Maestro</a:t>
            </a:r>
          </a:p>
        </p:txBody>
      </p:sp>
      <p:sp>
        <p:nvSpPr>
          <p:cNvPr id="9240" name="Rectangle 24"/>
          <p:cNvSpPr>
            <a:spLocks noChangeArrowheads="1"/>
          </p:cNvSpPr>
          <p:nvPr/>
        </p:nvSpPr>
        <p:spPr bwMode="auto">
          <a:xfrm>
            <a:off x="4343400" y="4876800"/>
            <a:ext cx="762000" cy="381000"/>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s-ES_tradnl" altLang="es-ES" sz="1100"/>
              <a:t>Estructura</a:t>
            </a:r>
          </a:p>
          <a:p>
            <a:r>
              <a:rPr lang="es-ES_tradnl" altLang="es-ES" sz="1100"/>
              <a:t>Producción</a:t>
            </a:r>
            <a:endParaRPr lang="es-ES_tradnl" altLang="es-ES"/>
          </a:p>
        </p:txBody>
      </p:sp>
      <p:sp>
        <p:nvSpPr>
          <p:cNvPr id="9241" name="Rectangle 25"/>
          <p:cNvSpPr>
            <a:spLocks noChangeArrowheads="1"/>
          </p:cNvSpPr>
          <p:nvPr/>
        </p:nvSpPr>
        <p:spPr bwMode="auto">
          <a:xfrm>
            <a:off x="7391400" y="4876800"/>
            <a:ext cx="762000" cy="381000"/>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s-ES_tradnl" altLang="es-ES" sz="1100"/>
              <a:t>Estructura</a:t>
            </a:r>
          </a:p>
          <a:p>
            <a:r>
              <a:rPr lang="es-ES_tradnl" altLang="es-ES" sz="1100"/>
              <a:t>Producción</a:t>
            </a:r>
            <a:endParaRPr lang="es-ES_tradnl" altLang="es-ES"/>
          </a:p>
        </p:txBody>
      </p:sp>
      <p:sp>
        <p:nvSpPr>
          <p:cNvPr id="9244" name="AutoShape 28"/>
          <p:cNvSpPr>
            <a:spLocks noChangeArrowheads="1"/>
          </p:cNvSpPr>
          <p:nvPr/>
        </p:nvSpPr>
        <p:spPr bwMode="auto">
          <a:xfrm>
            <a:off x="1524000" y="5334000"/>
            <a:ext cx="152400" cy="457200"/>
          </a:xfrm>
          <a:prstGeom prst="upArrow">
            <a:avLst>
              <a:gd name="adj1" fmla="val 50000"/>
              <a:gd name="adj2" fmla="val 75000"/>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9250" name="AutoShape 34"/>
          <p:cNvSpPr>
            <a:spLocks noChangeArrowheads="1"/>
          </p:cNvSpPr>
          <p:nvPr/>
        </p:nvSpPr>
        <p:spPr bwMode="auto">
          <a:xfrm rot="-16200000">
            <a:off x="3886200" y="4876800"/>
            <a:ext cx="152400" cy="457200"/>
          </a:xfrm>
          <a:prstGeom prst="upArrow">
            <a:avLst>
              <a:gd name="adj1" fmla="val 50000"/>
              <a:gd name="adj2" fmla="val 75000"/>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9251" name="AutoShape 35"/>
          <p:cNvSpPr>
            <a:spLocks noChangeArrowheads="1"/>
          </p:cNvSpPr>
          <p:nvPr/>
        </p:nvSpPr>
        <p:spPr bwMode="auto">
          <a:xfrm rot="-16200000">
            <a:off x="2286000" y="4876800"/>
            <a:ext cx="152400" cy="457200"/>
          </a:xfrm>
          <a:prstGeom prst="upArrow">
            <a:avLst>
              <a:gd name="adj1" fmla="val 50000"/>
              <a:gd name="adj2" fmla="val 75000"/>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9252" name="AutoShape 36"/>
          <p:cNvSpPr>
            <a:spLocks noChangeArrowheads="1"/>
          </p:cNvSpPr>
          <p:nvPr/>
        </p:nvSpPr>
        <p:spPr bwMode="auto">
          <a:xfrm rot="-16200000">
            <a:off x="5410200" y="4876800"/>
            <a:ext cx="152400" cy="457200"/>
          </a:xfrm>
          <a:prstGeom prst="upArrow">
            <a:avLst>
              <a:gd name="adj1" fmla="val 50000"/>
              <a:gd name="adj2" fmla="val 75000"/>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9253" name="AutoShape 37"/>
          <p:cNvSpPr>
            <a:spLocks noChangeArrowheads="1"/>
          </p:cNvSpPr>
          <p:nvPr/>
        </p:nvSpPr>
        <p:spPr bwMode="auto">
          <a:xfrm rot="-16200000">
            <a:off x="7010400" y="4876800"/>
            <a:ext cx="152400" cy="457200"/>
          </a:xfrm>
          <a:prstGeom prst="upArrow">
            <a:avLst>
              <a:gd name="adj1" fmla="val 50000"/>
              <a:gd name="adj2" fmla="val 75000"/>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9254" name="AutoShape 38"/>
          <p:cNvSpPr>
            <a:spLocks noChangeArrowheads="1"/>
          </p:cNvSpPr>
          <p:nvPr/>
        </p:nvSpPr>
        <p:spPr bwMode="auto">
          <a:xfrm>
            <a:off x="990600" y="5867400"/>
            <a:ext cx="1219200" cy="381000"/>
          </a:xfrm>
          <a:prstGeom prst="roundRect">
            <a:avLst>
              <a:gd name="adj" fmla="val 16667"/>
            </a:avLst>
          </a:prstGeom>
          <a:solidFill>
            <a:srgbClr val="FFCC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s-ES_tradnl" altLang="es-ES"/>
              <a:t>1ª Asignación</a:t>
            </a:r>
          </a:p>
        </p:txBody>
      </p:sp>
      <p:sp>
        <p:nvSpPr>
          <p:cNvPr id="9255" name="AutoShape 39"/>
          <p:cNvSpPr>
            <a:spLocks noChangeArrowheads="1"/>
          </p:cNvSpPr>
          <p:nvPr/>
        </p:nvSpPr>
        <p:spPr bwMode="auto">
          <a:xfrm>
            <a:off x="4114800" y="5867400"/>
            <a:ext cx="1219200" cy="381000"/>
          </a:xfrm>
          <a:prstGeom prst="roundRect">
            <a:avLst>
              <a:gd name="adj" fmla="val 16667"/>
            </a:avLst>
          </a:prstGeom>
          <a:solidFill>
            <a:srgbClr val="FFCC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s-ES_tradnl" altLang="es-ES"/>
              <a:t>Perfilado</a:t>
            </a:r>
          </a:p>
        </p:txBody>
      </p:sp>
      <p:sp>
        <p:nvSpPr>
          <p:cNvPr id="9256" name="AutoShape 40"/>
          <p:cNvSpPr>
            <a:spLocks noChangeArrowheads="1"/>
          </p:cNvSpPr>
          <p:nvPr/>
        </p:nvSpPr>
        <p:spPr bwMode="auto">
          <a:xfrm>
            <a:off x="7239000" y="5867400"/>
            <a:ext cx="1219200" cy="381000"/>
          </a:xfrm>
          <a:prstGeom prst="roundRect">
            <a:avLst>
              <a:gd name="adj" fmla="val 16667"/>
            </a:avLst>
          </a:prstGeom>
          <a:solidFill>
            <a:srgbClr val="FFCC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s-ES_tradnl" altLang="es-ES"/>
              <a:t>Perfilado</a:t>
            </a:r>
          </a:p>
        </p:txBody>
      </p:sp>
      <p:sp>
        <p:nvSpPr>
          <p:cNvPr id="9257" name="AutoShape 41"/>
          <p:cNvSpPr>
            <a:spLocks noChangeArrowheads="1"/>
          </p:cNvSpPr>
          <p:nvPr/>
        </p:nvSpPr>
        <p:spPr bwMode="auto">
          <a:xfrm>
            <a:off x="4648200" y="5334000"/>
            <a:ext cx="152400" cy="457200"/>
          </a:xfrm>
          <a:prstGeom prst="upArrow">
            <a:avLst>
              <a:gd name="adj1" fmla="val 50000"/>
              <a:gd name="adj2" fmla="val 75000"/>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9258" name="AutoShape 42"/>
          <p:cNvSpPr>
            <a:spLocks noChangeArrowheads="1"/>
          </p:cNvSpPr>
          <p:nvPr/>
        </p:nvSpPr>
        <p:spPr bwMode="auto">
          <a:xfrm>
            <a:off x="7696200" y="5334000"/>
            <a:ext cx="152400" cy="457200"/>
          </a:xfrm>
          <a:prstGeom prst="upArrow">
            <a:avLst>
              <a:gd name="adj1" fmla="val 50000"/>
              <a:gd name="adj2" fmla="val 75000"/>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11.0&quot;&gt;&lt;object type=&quot;1&quot; unique_id=&quot;10001&quot;&gt;&lt;object type=&quot;2&quot; unique_id=&quot;10002&quot;&gt;&lt;object type=&quot;3&quot; unique_id=&quot;10003&quot;&gt;&lt;property id=&quot;20148&quot; value=&quot;5&quot;/&gt;&lt;property id=&quot;20300&quot; value=&quot;Diapositiva 1&quot;/&gt;&lt;property id=&quot;20307&quot; value=&quot;256&quot;/&gt;&lt;/object&gt;&lt;object type=&quot;3&quot; unique_id=&quot;10004&quot;&gt;&lt;property id=&quot;20148&quot; value=&quot;5&quot;/&gt;&lt;property id=&quot;20300&quot; value=&quot;Diapositiva 2&quot;/&gt;&lt;property id=&quot;20307&quot; value=&quot;260&quot;/&gt;&lt;/object&gt;&lt;object type=&quot;3&quot; unique_id=&quot;10005&quot;&gt;&lt;property id=&quot;20148&quot; value=&quot;5&quot;/&gt;&lt;property id=&quot;20300&quot; value=&quot;Diapositiva 3&quot;/&gt;&lt;property id=&quot;20307&quot; value=&quot;259&quot;/&gt;&lt;/object&gt;&lt;object type=&quot;3&quot; unique_id=&quot;10006&quot;&gt;&lt;property id=&quot;20148&quot; value=&quot;5&quot;/&gt;&lt;property id=&quot;20300&quot; value=&quot;Diapositiva 4&quot;/&gt;&lt;property id=&quot;20307&quot; value=&quot;257&quot;/&gt;&lt;/object&gt;&lt;object type=&quot;3&quot; unique_id=&quot;10007&quot;&gt;&lt;property id=&quot;20148&quot; value=&quot;5&quot;/&gt;&lt;property id=&quot;20300&quot; value=&quot;Diapositiva 5&quot;/&gt;&lt;property id=&quot;20307&quot; value=&quot;258&quot;/&gt;&lt;/object&gt;&lt;/object&gt;&lt;object type=&quot;8&quot; unique_id=&quot;10014&quot;&gt;&lt;/object&gt;&lt;/object&gt;&lt;/database&gt;"/>
  <p:tag name="MMPROD_NEXTUNIQUEID" val="10009"/>
  <p:tag name="SECTOMILLISECCONVERTED" val="1"/>
</p:tagLst>
</file>

<file path=ppt/theme/theme1.xml><?xml version="1.0" encoding="utf-8"?>
<a:theme xmlns:a="http://schemas.openxmlformats.org/drawingml/2006/main" name="Presentación en blanco">
  <a:themeElements>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ción en blanc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CC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s-ES" sz="1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FCC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s-ES" sz="1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ción en blanc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ción en blanc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ción en blanc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ción en blanc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ción en blanc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ción en blanc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C:\Archivos de programa\Microsoft Office\Plantillas\Presentación en blanco.pot</Template>
  <TotalTime>1269</TotalTime>
  <Words>544</Words>
  <Application>Microsoft Office PowerPoint</Application>
  <PresentationFormat>Presentación en pantalla (4:3)</PresentationFormat>
  <Paragraphs>99</Paragraphs>
  <Slides>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vt:i4>
      </vt:variant>
    </vt:vector>
  </HeadingPairs>
  <TitlesOfParts>
    <vt:vector size="8" baseType="lpstr">
      <vt:lpstr>Times New Roman</vt:lpstr>
      <vt:lpstr>Arial</vt:lpstr>
      <vt:lpstr>Presentación en blanco</vt:lpstr>
      <vt:lpstr>Presentación de PowerPoint</vt:lpstr>
      <vt:lpstr>Presentación de PowerPoint</vt:lpstr>
      <vt:lpstr>Presentación de PowerPoint</vt:lpstr>
      <vt:lpstr>Presentación de PowerPoint</vt:lpstr>
      <vt:lpstr>Presentación de PowerPoint</vt:lpstr>
    </vt:vector>
  </TitlesOfParts>
  <Company>RHE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 título de diapositiva</dc:title>
  <dc:creator>RAMÓN HERRÁN ELORZA</dc:creator>
  <cp:lastModifiedBy>Ramón Herrán Elorza</cp:lastModifiedBy>
  <cp:revision>56</cp:revision>
  <dcterms:created xsi:type="dcterms:W3CDTF">1999-10-21T11:17:05Z</dcterms:created>
  <dcterms:modified xsi:type="dcterms:W3CDTF">2018-03-11T18:59:11Z</dcterms:modified>
</cp:coreProperties>
</file>