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7" r:id="rId2"/>
    <p:sldId id="258" r:id="rId3"/>
    <p:sldId id="271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45904-D01C-47B9-A4D2-A0E1CF4A654E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A6ACB-8428-4C95-ABA6-E49C9389A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55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73EC722-0904-49BB-ACA1-FDC57CD0D3D0}"/>
              </a:ext>
            </a:extLst>
          </p:cNvPr>
          <p:cNvSpPr/>
          <p:nvPr userDrawn="1"/>
        </p:nvSpPr>
        <p:spPr>
          <a:xfrm>
            <a:off x="10307782" y="6380517"/>
            <a:ext cx="847898" cy="3498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B9DEA53-0B14-4CE4-BE95-DE68820595EB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373088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567772A-A5F8-46C5-840B-4936E169C404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735482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RUNTIME VERIFICATION FOR SPATIO-TEMPORAL PROPERTIES OVER IOT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1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3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30917FD-23DA-4811-8C7A-6083E2515733}"/>
              </a:ext>
            </a:extLst>
          </p:cNvPr>
          <p:cNvSpPr/>
          <p:nvPr userDrawn="1"/>
        </p:nvSpPr>
        <p:spPr>
          <a:xfrm>
            <a:off x="10307782" y="6380517"/>
            <a:ext cx="847898" cy="3498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2480570-19AC-4B75-A79A-B3E82CF08CC7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373088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4AC033-279A-463E-8AAE-BF5475DEF974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735482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4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FEC1BD9-543C-4364-9881-2D3EA3ED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8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12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ABF2F09-1125-4924-B87F-015E1D60EFE2}"/>
              </a:ext>
            </a:extLst>
          </p:cNvPr>
          <p:cNvSpPr/>
          <p:nvPr userDrawn="1"/>
        </p:nvSpPr>
        <p:spPr>
          <a:xfrm>
            <a:off x="10307782" y="6380517"/>
            <a:ext cx="847898" cy="3498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01F206D-7276-4BF4-BDBA-7AFCC0D749A8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373088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2973DFA-7D91-4110-8A54-C11999EFFCA3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735482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79" y="1645920"/>
            <a:ext cx="6605843" cy="3566160"/>
          </a:xfrm>
        </p:spPr>
        <p:txBody>
          <a:bodyPr anchor="ctr" anchorCtr="0">
            <a:normAutofit/>
          </a:bodyPr>
          <a:lstStyle>
            <a:lvl1pPr algn="r">
              <a:lnSpc>
                <a:spcPct val="90000"/>
              </a:lnSpc>
              <a:defRPr sz="6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>
            <a:cxnSpLocks/>
          </p:cNvCxnSpPr>
          <p:nvPr/>
        </p:nvCxnSpPr>
        <p:spPr>
          <a:xfrm>
            <a:off x="7930782" y="924791"/>
            <a:ext cx="0" cy="50084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17643BD-C4E4-41B6-93D7-8098B53A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836" y="1645920"/>
            <a:ext cx="3148492" cy="3566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520" y="1462539"/>
            <a:ext cx="4724862" cy="440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818" y="1462539"/>
            <a:ext cx="4724862" cy="440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1A3B15A-9A0A-4830-8932-47966092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8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3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1603220"/>
            <a:ext cx="47862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40000"/>
            <a:ext cx="4786284" cy="33290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9396" y="1603219"/>
            <a:ext cx="47862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9396" y="2540001"/>
            <a:ext cx="4786284" cy="33290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A293BC-FB3E-4E10-A833-DC037741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8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24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392E7E7-283F-4334-A565-C5D1F0A18FE2}"/>
              </a:ext>
            </a:extLst>
          </p:cNvPr>
          <p:cNvSpPr/>
          <p:nvPr userDrawn="1"/>
        </p:nvSpPr>
        <p:spPr>
          <a:xfrm>
            <a:off x="10307782" y="6380517"/>
            <a:ext cx="847898" cy="3498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1868069-D63F-413A-B12E-7FB391E2915C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373088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287B364-982A-492A-BF1F-A4022DB17FFE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735482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RUNTIME VERIFICATION FOR SPATIO-TEMPORAL PROPERTIES OVER IOT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0000B8B-D26F-4802-8E99-29E7FEE3B866}"/>
              </a:ext>
            </a:extLst>
          </p:cNvPr>
          <p:cNvSpPr/>
          <p:nvPr userDrawn="1"/>
        </p:nvSpPr>
        <p:spPr>
          <a:xfrm>
            <a:off x="10307782" y="6380517"/>
            <a:ext cx="847898" cy="3498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C273B7D-CCE1-47E8-8AC8-18ED2AA65894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373088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7A8A293-9FAE-430B-AE72-BBF54A4EDCFC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735482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5" y="0"/>
            <a:ext cx="12191985" cy="294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10743862" cy="20939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3043050"/>
            <a:ext cx="5928344" cy="3064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C40361D-1178-4E0A-BAD1-D982C03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2520" y="6370357"/>
            <a:ext cx="6818262" cy="365125"/>
          </a:xfrm>
        </p:spPr>
        <p:txBody>
          <a:bodyPr/>
          <a:lstStyle/>
          <a:p>
            <a:r>
              <a:rPr lang="en-US" dirty="0"/>
              <a:t>RUNTIME VERIFICATION FOR SPATIO-TEMPORAL PROPERTIES OVER IOT NETWORKS</a:t>
            </a:r>
          </a:p>
        </p:txBody>
      </p:sp>
    </p:spTree>
    <p:extLst>
      <p:ext uri="{BB962C8B-B14F-4D97-AF65-F5344CB8AC3E}">
        <p14:creationId xmlns:p14="http://schemas.microsoft.com/office/powerpoint/2010/main" val="40713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370357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RUNTIME VERIFICATION FOR SPATIO-TEMPORAL PROPERTIES OVER IOT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7EE5473-3A16-43C9-AD20-E9B71BCE5F90}"/>
              </a:ext>
            </a:extLst>
          </p:cNvPr>
          <p:cNvSpPr/>
          <p:nvPr userDrawn="1"/>
        </p:nvSpPr>
        <p:spPr>
          <a:xfrm>
            <a:off x="10307782" y="6380517"/>
            <a:ext cx="847898" cy="3498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8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3237"/>
            <a:ext cx="10058400" cy="43358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2520" y="6370357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RUNTIME VERIFICATION FOR SPATIO-TEMPORAL PROPERTIES OVER IOT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370357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12520" y="1343198"/>
            <a:ext cx="99669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9AE98DB-954F-4215-9340-DE0F7EB727B9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373088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87F330-E882-4778-9AD1-2109DF87E635}"/>
              </a:ext>
            </a:extLst>
          </p:cNvPr>
          <p:cNvCxnSpPr>
            <a:cxnSpLocks/>
          </p:cNvCxnSpPr>
          <p:nvPr userDrawn="1"/>
        </p:nvCxnSpPr>
        <p:spPr>
          <a:xfrm>
            <a:off x="1097279" y="6735482"/>
            <a:ext cx="10058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00FF6-E530-4925-B315-6EACBF7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RUNTIME VERIFICATION FOR SPATIO-TEMPORAL PROPERTIES OVER IOT NETWORKS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073EC-77AC-4BD1-A117-8E23FA38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RUNTIME VERIFICATION FOR SPATIO-TEMPORAL PROPERTIES OVER IOT NETWORKS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A6827E-53F3-43CB-A0E3-3348D77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1E6C0E6-6391-444C-89D3-297CF7DF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658" y="1645920"/>
            <a:ext cx="3148492" cy="356615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Second partial release of the project </a:t>
            </a:r>
          </a:p>
          <a:p>
            <a:pPr algn="ctr"/>
            <a:br>
              <a:rPr lang="en-US" dirty="0"/>
            </a:br>
            <a:r>
              <a:rPr lang="en-US" dirty="0"/>
              <a:t>DEGREE IN COMPUTER ENGINEERING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Oihana Garcia Anakabe</a:t>
            </a:r>
          </a:p>
          <a:p>
            <a:pPr algn="ctr"/>
            <a:r>
              <a:rPr lang="es-ES" dirty="0"/>
              <a:t> 2021/2022 </a:t>
            </a:r>
          </a:p>
        </p:txBody>
      </p:sp>
    </p:spTree>
    <p:extLst>
      <p:ext uri="{BB962C8B-B14F-4D97-AF65-F5344CB8AC3E}">
        <p14:creationId xmlns:p14="http://schemas.microsoft.com/office/powerpoint/2010/main" val="195209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7D99B95-1F27-47B0-B48D-08BCAD43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Middleware +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protocols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08CC4-9FD6-4395-81DB-9EF90DFB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C59608-2502-4593-BA20-04058F43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D2F9B55-1494-4D21-A89C-92DE011B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art – Middleware</a:t>
            </a:r>
          </a:p>
        </p:txBody>
      </p:sp>
    </p:spTree>
    <p:extLst>
      <p:ext uri="{BB962C8B-B14F-4D97-AF65-F5344CB8AC3E}">
        <p14:creationId xmlns:p14="http://schemas.microsoft.com/office/powerpoint/2010/main" val="209398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006E8C0-DDC6-45D7-AED8-9B3A84F4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2ACA1B-697A-4ED2-9D1F-437ED809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7265D7-B543-4BDA-9F2F-CB19E09E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CC17E2-8414-42CD-897F-27970F1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7981" y="6370356"/>
            <a:ext cx="5334019" cy="365125"/>
          </a:xfrm>
        </p:spPr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54B42B-5DBB-444D-8048-807E251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69AF498-80F1-43B2-B435-5CD76610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6448FB-5C0B-4395-9E77-729F90E8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88047F-AE60-499E-900E-074A8F7A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477AAA-A093-4232-9C88-16997B7E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24862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725F889-4B11-429B-91A7-FA8BA17E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1656F-3382-4428-A821-F0C2A289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0176D6-4B6F-426D-B67E-14EF0C47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296AA76-9153-4A38-B4B4-FDE0614E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161258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886C379-AF4C-40FD-9FE0-4E467EF7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B5838D-1D1A-402F-9677-A046F196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87DB00-687D-4614-AE1D-1C2D3063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8E799E5-4E1D-4801-AA35-A488B9A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SOA</a:t>
            </a:r>
          </a:p>
        </p:txBody>
      </p:sp>
    </p:spTree>
    <p:extLst>
      <p:ext uri="{BB962C8B-B14F-4D97-AF65-F5344CB8AC3E}">
        <p14:creationId xmlns:p14="http://schemas.microsoft.com/office/powerpoint/2010/main" val="367098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0F7A79F-1BA7-40BD-8F0D-0EC6AEA8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286808-6F93-480A-9101-386AA017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83DBE9-8C7B-42D2-A309-A24FCCBF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1FFB9C-71BD-4957-9882-C7A5D7FE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205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1E940-F370-4172-902E-6928CF98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Problems</a:t>
            </a:r>
            <a:r>
              <a:rPr lang="es-ES" dirty="0"/>
              <a:t> and </a:t>
            </a:r>
            <a:r>
              <a:rPr lang="es-ES" dirty="0" err="1"/>
              <a:t>solutions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B582D-D265-4961-9843-3ACDC84E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CEB5F8-C1CB-472A-812A-DDEF56ED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942C8-1EC5-4017-A6B2-004640E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7981" y="6370356"/>
            <a:ext cx="5334019" cy="365125"/>
          </a:xfrm>
        </p:spPr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DF828-2068-403F-8485-B5DA108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621E217-0CE0-4642-92A0-023FA823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44F56-6F3C-4C08-A780-EB04ED8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AD8EA-983E-423E-8BCA-9039D5D5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7CF188-2E70-4F07-85C2-46F845E2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Sensors</a:t>
            </a:r>
            <a:r>
              <a:rPr lang="es-ES" dirty="0"/>
              <a:t> time </a:t>
            </a:r>
            <a:r>
              <a:rPr lang="es-ES" dirty="0" err="1"/>
              <a:t>synchronization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07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2D1FA50-FCC1-434A-B9AC-236C4436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488AE9-87D2-475B-A591-1D4694CD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RUNTIME VERIFICATION FOR SPATIO-TEMPORAL PROPERTIES OVER IOT NETWORKS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21163D-61C5-42EA-9B07-5F6608CC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9267714-8B8D-418B-B02A-D3710232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and imprecise </a:t>
            </a:r>
            <a:r>
              <a:rPr lang="es-ES" dirty="0" err="1"/>
              <a:t>signals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28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25B7237-88D1-42A9-BFEE-05DA5AFC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EB8D48-B1FF-40F3-B6B8-8544E41D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23C53A-9B02-4BA0-B118-B600BE8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88FECD3-091B-4AAC-90C4-262D7681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minor</a:t>
            </a:r>
            <a:r>
              <a:rPr lang="es-ES" dirty="0"/>
              <a:t> </a:t>
            </a:r>
            <a:r>
              <a:rPr lang="es-ES" dirty="0" err="1"/>
              <a:t>problems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08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10EAF3-35F4-42EB-B9EC-CA8D63B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28C3C1-A82A-43FB-81E0-8EBF9571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RUNTIME VERIFICATION FOR SPATIO-TEMPORAL PROPERTIES OVER IOT NETWORKS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E2F01C-D5E0-4718-A6FD-1E08B3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45CBC8D-B6A9-44A1-934B-239E3734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94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B69365B-506C-46A3-9FA4-7051D0B0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76E5368-5411-4503-9D96-83496B24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7635559-9D06-4205-B1B1-55B346853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22456-C78C-4064-8760-DA1557DC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65B03-6F23-44E6-A644-D099F886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51C40E-01B3-40C6-852D-1116DE58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48FD6-35C3-40D5-9303-5C51D967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9EFCC32-6942-4655-BE05-2CA8A5A78622}"/>
              </a:ext>
            </a:extLst>
          </p:cNvPr>
          <p:cNvSpPr txBox="1">
            <a:spLocks/>
          </p:cNvSpPr>
          <p:nvPr/>
        </p:nvSpPr>
        <p:spPr>
          <a:xfrm>
            <a:off x="2793078" y="1402098"/>
            <a:ext cx="6605843" cy="356616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Eskerrik</a:t>
            </a:r>
            <a:r>
              <a:rPr lang="en-US" dirty="0"/>
              <a:t> </a:t>
            </a:r>
            <a:r>
              <a:rPr lang="en-US" dirty="0" err="1"/>
              <a:t>asko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0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16B9A-5D1B-4780-B591-BCED6BAF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4CC1E-0493-4534-B869-1A520D96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EF8823-6CF3-4076-B79A-42A076919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F4F98-5293-45A6-AEAF-25B0122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7981" y="6370356"/>
            <a:ext cx="5334019" cy="365125"/>
          </a:xfrm>
        </p:spPr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BAA12-31F3-477F-9A56-2BCEF671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FB818DA-7FE2-4ADF-BECF-886004FB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A24148-47B4-4991-8F13-C12C2E91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BD5160-002E-4FBC-84FB-2B0965F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91F6F72-356A-4BF1-BE46-CAECD823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87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B1D20BB-2FDF-48C5-A971-38167E62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1E61DF-776D-4F78-8D20-6AC56617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CA8862-EFAE-4AA8-AD6A-0E0F3796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EBC0FA-2B1D-46B3-B028-051FE740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Objectives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96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9F17E84-CFA9-4896-B569-D8EC0701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984E86-A586-4AD5-8319-D604EFAC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D5CB2-E650-405B-A1D9-5EE9202A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056D554-805D-4304-8D64-D213650D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phases</a:t>
            </a:r>
            <a:r>
              <a:rPr lang="es-ES" dirty="0"/>
              <a:t> and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884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8DFD-4F8D-470C-ABB2-EEF6EFCC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B3751-33D9-4DDB-9DF9-866A281A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12178-4A29-44E3-B2B0-DA0841765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3728F-D350-47D7-8707-93D0A5B9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7981" y="6370356"/>
            <a:ext cx="5334019" cy="365125"/>
          </a:xfrm>
        </p:spPr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C8691-966A-498B-B50A-F6E97FC3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DA81706-7159-4090-81BE-C84A3B9D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830577-0C9A-405A-94B4-B2788A73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24A4D5-E01B-4237-A15B-69D20C78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277AC72-F32A-4536-9245-18758EE5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art - CPS</a:t>
            </a:r>
          </a:p>
        </p:txBody>
      </p:sp>
    </p:spTree>
    <p:extLst>
      <p:ext uri="{BB962C8B-B14F-4D97-AF65-F5344CB8AC3E}">
        <p14:creationId xmlns:p14="http://schemas.microsoft.com/office/powerpoint/2010/main" val="11870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36F7A74-E351-4C2D-B456-D4B6D352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Monitors</a:t>
            </a:r>
            <a:r>
              <a:rPr lang="es-ES" dirty="0"/>
              <a:t> + </a:t>
            </a:r>
            <a:r>
              <a:rPr lang="es-ES" dirty="0" err="1"/>
              <a:t>strel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E1F9F9-3782-4AD1-A24C-2B1C7B48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RUNTIME VERIFICATION FOR SPATIO-TEMPORAL PROPERTIES OVER IOT NETWORKS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864E1A-84B4-469D-9E44-08ABC755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FC0D96A-F6CD-46F5-BE34-3AE0112E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art - Monitor</a:t>
            </a:r>
          </a:p>
        </p:txBody>
      </p:sp>
    </p:spTree>
    <p:extLst>
      <p:ext uri="{BB962C8B-B14F-4D97-AF65-F5344CB8AC3E}">
        <p14:creationId xmlns:p14="http://schemas.microsoft.com/office/powerpoint/2010/main" val="1217227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ado 17">
      <a:dk1>
        <a:srgbClr val="000000"/>
      </a:dk1>
      <a:lt1>
        <a:srgbClr val="FFFFFF"/>
      </a:lt1>
      <a:dk2>
        <a:srgbClr val="545759"/>
      </a:dk2>
      <a:lt2>
        <a:srgbClr val="F2F2F2"/>
      </a:lt2>
      <a:accent1>
        <a:srgbClr val="BFBFBF"/>
      </a:accent1>
      <a:accent2>
        <a:srgbClr val="D9D9D9"/>
      </a:accent2>
      <a:accent3>
        <a:srgbClr val="8B8B8C"/>
      </a:accent3>
      <a:accent4>
        <a:srgbClr val="B0A72E"/>
      </a:accent4>
      <a:accent5>
        <a:srgbClr val="89B13A"/>
      </a:accent5>
      <a:accent6>
        <a:srgbClr val="51B831"/>
      </a:accent6>
      <a:hlink>
        <a:srgbClr val="319474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275</Words>
  <Application>Microsoft Office PowerPoint</Application>
  <PresentationFormat>Panorámica</PresentationFormat>
  <Paragraphs>73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Calibri</vt:lpstr>
      <vt:lpstr>RetrospectVTI</vt:lpstr>
      <vt:lpstr>RUNTIME VERIFICATION FOR SPATIO-TEMPORAL PROPERTIES OVER IOT NETWORKS</vt:lpstr>
      <vt:lpstr>Index</vt:lpstr>
      <vt:lpstr>Introduction</vt:lpstr>
      <vt:lpstr>Introduction</vt:lpstr>
      <vt:lpstr>Objectives</vt:lpstr>
      <vt:lpstr>Project phases and requirements</vt:lpstr>
      <vt:lpstr>State of the art</vt:lpstr>
      <vt:lpstr>State of the art - CPS</vt:lpstr>
      <vt:lpstr>State of the art - Monitor</vt:lpstr>
      <vt:lpstr>State of the art – Middleware</vt:lpstr>
      <vt:lpstr>Development</vt:lpstr>
      <vt:lpstr>Monitor</vt:lpstr>
      <vt:lpstr>Middleware</vt:lpstr>
      <vt:lpstr>SOA</vt:lpstr>
      <vt:lpstr>Physical system</vt:lpstr>
      <vt:lpstr>Problems and solutions</vt:lpstr>
      <vt:lpstr>Sensors time synchronization</vt:lpstr>
      <vt:lpstr>Missing values and imprecise signals</vt:lpstr>
      <vt:lpstr>Other minor problems</vt:lpstr>
      <vt:lpstr>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VERIFICATION FOR SPATIO-TEMPORAL PROPERTIES OVER IOT NETWORKS</dc:title>
  <dc:creator>Oihana</dc:creator>
  <cp:lastModifiedBy>Oihana</cp:lastModifiedBy>
  <cp:revision>12</cp:revision>
  <dcterms:created xsi:type="dcterms:W3CDTF">2022-04-28T13:21:36Z</dcterms:created>
  <dcterms:modified xsi:type="dcterms:W3CDTF">2022-04-28T14:53:38Z</dcterms:modified>
</cp:coreProperties>
</file>